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echos.org/" TargetMode="External"/><Relationship Id="rId2" Type="http://schemas.openxmlformats.org/officeDocument/2006/relationships/hyperlink" Target="http://www.prensalibr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722511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B050"/>
                </a:solidFill>
              </a:rPr>
              <a:t>Conflictos recientes y actuales</a:t>
            </a:r>
            <a:endParaRPr lang="es-ES" sz="3600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6728792" cy="302433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2"/>
                </a:solidFill>
              </a:rPr>
              <a:t>Guerrilla colombiana</a:t>
            </a:r>
          </a:p>
          <a:p>
            <a:pPr algn="l"/>
            <a:r>
              <a:rPr lang="es-ES" sz="2000" dirty="0" smtClean="0">
                <a:solidFill>
                  <a:schemeClr val="tx2"/>
                </a:solidFill>
              </a:rPr>
              <a:t>Lugares enfrentados          Colombia</a:t>
            </a:r>
          </a:p>
          <a:p>
            <a:pPr algn="l"/>
            <a:r>
              <a:rPr lang="es-ES" sz="2000" dirty="0" smtClean="0">
                <a:solidFill>
                  <a:schemeClr val="tx2"/>
                </a:solidFill>
              </a:rPr>
              <a:t>Causas del enfrentamiento           La FARC ( Fuerzas Armadas </a:t>
            </a:r>
            <a:r>
              <a:rPr lang="es-ES" sz="2000" dirty="0">
                <a:solidFill>
                  <a:schemeClr val="tx2"/>
                </a:solidFill>
              </a:rPr>
              <a:t>R</a:t>
            </a:r>
            <a:r>
              <a:rPr lang="es-ES" sz="2000" dirty="0" smtClean="0">
                <a:solidFill>
                  <a:schemeClr val="tx2"/>
                </a:solidFill>
              </a:rPr>
              <a:t>evolucionarias de Colombia) se enfrentó al estado colombiano.</a:t>
            </a:r>
          </a:p>
          <a:p>
            <a:pPr algn="l"/>
            <a:r>
              <a:rPr lang="es-ES" sz="2000" dirty="0" smtClean="0">
                <a:solidFill>
                  <a:schemeClr val="tx2"/>
                </a:solidFill>
              </a:rPr>
              <a:t>Año de inicio      1964</a:t>
            </a:r>
          </a:p>
          <a:p>
            <a:pPr algn="l"/>
            <a:r>
              <a:rPr lang="es-ES" sz="2000" dirty="0" smtClean="0">
                <a:solidFill>
                  <a:schemeClr val="tx2"/>
                </a:solidFill>
              </a:rPr>
              <a:t>Año de finalización        2016</a:t>
            </a:r>
          </a:p>
          <a:p>
            <a:pPr algn="l"/>
            <a:r>
              <a:rPr lang="es-ES" sz="2000" dirty="0" smtClean="0">
                <a:solidFill>
                  <a:schemeClr val="tx2"/>
                </a:solidFill>
              </a:rPr>
              <a:t>Resultado final        fue desmovilizada</a:t>
            </a:r>
          </a:p>
          <a:p>
            <a:pPr algn="l"/>
            <a:endParaRPr lang="es-ES" sz="2000" dirty="0" smtClean="0">
              <a:solidFill>
                <a:schemeClr val="tx2"/>
              </a:solidFill>
            </a:endParaRPr>
          </a:p>
          <a:p>
            <a:endParaRPr lang="es-ES" sz="20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923928" y="263194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326419" y="22775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555662" y="36450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203848" y="400506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663674" y="4365104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2917984" cy="194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42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Conflictos recientes y actuales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Conflicto del Congo</a:t>
            </a:r>
          </a:p>
          <a:p>
            <a:pPr marL="0" indent="0">
              <a:buNone/>
            </a:pPr>
            <a:r>
              <a:rPr lang="es-ES" sz="2000" dirty="0" smtClean="0"/>
              <a:t>   Lugares enfrentados----Kivu del norte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causas del </a:t>
            </a:r>
            <a:r>
              <a:rPr lang="es-ES" sz="2000" dirty="0" smtClean="0"/>
              <a:t>enfrentamiento----miles de refugiados, recursos naturales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inicio----2012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finalización---2013 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Resultado </a:t>
            </a:r>
            <a:r>
              <a:rPr lang="es-ES" sz="2000" dirty="0" smtClean="0"/>
              <a:t>final---victoria del ejercito congoleño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4032448" cy="216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40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Trabajo realizado por Nuria Elvira de 3ºA2</a:t>
            </a:r>
          </a:p>
          <a:p>
            <a:r>
              <a:rPr lang="es-ES" sz="1800" dirty="0" smtClean="0"/>
              <a:t>Africaye.com</a:t>
            </a:r>
          </a:p>
          <a:p>
            <a:r>
              <a:rPr lang="es-ES" sz="1800" dirty="0" smtClean="0"/>
              <a:t>Wikipedia</a:t>
            </a:r>
          </a:p>
          <a:p>
            <a:r>
              <a:rPr lang="es-ES" sz="1800" dirty="0" smtClean="0"/>
              <a:t>Unprofesor.com</a:t>
            </a:r>
          </a:p>
          <a:p>
            <a:r>
              <a:rPr lang="es-ES" sz="1800" dirty="0" smtClean="0">
                <a:hlinkClick r:id="rId2"/>
              </a:rPr>
              <a:t>www.prensalibre.com</a:t>
            </a:r>
            <a:endParaRPr lang="es-ES" sz="1800" dirty="0" smtClean="0"/>
          </a:p>
          <a:p>
            <a:r>
              <a:rPr lang="es-ES" sz="1800" dirty="0" smtClean="0">
                <a:hlinkClick r:id="rId3"/>
              </a:rPr>
              <a:t>www.derechos.org</a:t>
            </a:r>
            <a:endParaRPr lang="es-ES" sz="1800" dirty="0" smtClean="0"/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26527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Conflictos recientes y actuales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dirty="0" smtClean="0"/>
              <a:t>Guerra de Ucrania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</a:t>
            </a:r>
            <a:r>
              <a:rPr lang="es-ES" sz="2000" dirty="0" smtClean="0"/>
              <a:t>Lugares enfrentados ----Rusia y Ucrania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causas del enfrentamiento----Se empezaron a hacer manifestaciones de rusos y de grupos contrarios al gobierno. Después esto desembocó en un conflicto armado entre independentistas y rusos contra el gobierno de Ucrania.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Año de inicio----2014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Año de finalización----sigue hasta el presente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Resultado final----no declarado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80127"/>
            <a:ext cx="3799793" cy="195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Conflictos recientes y actuales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2400" dirty="0" smtClean="0"/>
              <a:t>Guerra de Alto Karabaj</a:t>
            </a:r>
          </a:p>
          <a:p>
            <a:pPr marL="0" indent="0">
              <a:buNone/>
            </a:pPr>
            <a:r>
              <a:rPr lang="es-ES" dirty="0"/>
              <a:t>  </a:t>
            </a:r>
            <a:r>
              <a:rPr lang="es-ES" sz="2000" dirty="0" smtClean="0"/>
              <a:t>Lugares enfrentados---- Alto Karabaj, Armenia y Azerbaiyán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causas del </a:t>
            </a:r>
            <a:r>
              <a:rPr lang="es-ES" sz="2000" dirty="0" smtClean="0"/>
              <a:t>enfrentamiento---- informe de bajas civiles y militares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inicio----2020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finalización----2020 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Resultado </a:t>
            </a:r>
            <a:r>
              <a:rPr lang="es-ES" sz="2000" dirty="0" smtClean="0"/>
              <a:t>final----acuerdo de paz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90875"/>
            <a:ext cx="2769488" cy="30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80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Conflictos recientes y actuales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2400" dirty="0" smtClean="0"/>
              <a:t>Conflicto coreano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sz="2000" dirty="0" smtClean="0"/>
              <a:t>Lugares enfrentados----corea del norte y del sur 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causas del </a:t>
            </a:r>
            <a:r>
              <a:rPr lang="es-ES" sz="2000" dirty="0" smtClean="0"/>
              <a:t>enfrentamiento-----los dos afirman ser el único gobierno y estado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inicio----1945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finalización----sigue en el presente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Resultado </a:t>
            </a:r>
            <a:r>
              <a:rPr lang="es-ES" sz="2000" dirty="0" smtClean="0"/>
              <a:t>final----no declarado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98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Conflictos recientes y actuales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2400" dirty="0" smtClean="0"/>
              <a:t>Guerra de siria</a:t>
            </a:r>
          </a:p>
          <a:p>
            <a:pPr marL="0" indent="0">
              <a:buNone/>
            </a:pPr>
            <a:r>
              <a:rPr lang="es-ES" sz="2000" dirty="0" smtClean="0"/>
              <a:t>   Lugares enfrentados----siria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causas del </a:t>
            </a:r>
            <a:r>
              <a:rPr lang="es-ES" sz="2000" dirty="0" smtClean="0"/>
              <a:t>enfrentamiento----manifestación que derivó en un enfrentamiento armado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inicio-----2011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finalización---sigue en curso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Resultado </a:t>
            </a:r>
            <a:r>
              <a:rPr lang="es-ES" sz="2000" dirty="0" smtClean="0"/>
              <a:t>final----no declarado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</a:t>
            </a: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31" y="3861048"/>
            <a:ext cx="4392488" cy="246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54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Conflictos recientes y actuales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2400" dirty="0" smtClean="0"/>
              <a:t>Guerra de Yemen</a:t>
            </a:r>
          </a:p>
          <a:p>
            <a:pPr marL="0" indent="0">
              <a:buNone/>
            </a:pPr>
            <a:r>
              <a:rPr lang="es-ES" dirty="0" smtClean="0"/>
              <a:t>  </a:t>
            </a:r>
            <a:r>
              <a:rPr lang="es-ES" sz="2000" dirty="0" smtClean="0"/>
              <a:t>Lugares </a:t>
            </a:r>
            <a:r>
              <a:rPr lang="es-ES" sz="2000" dirty="0"/>
              <a:t>enfrentados </a:t>
            </a:r>
            <a:r>
              <a:rPr lang="es-ES" sz="2000" dirty="0" smtClean="0"/>
              <a:t>-----Yemen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causas del </a:t>
            </a:r>
            <a:r>
              <a:rPr lang="es-ES" sz="2000" dirty="0" smtClean="0"/>
              <a:t>enfrentamiento----empezaron denunciando la corrupción hasta que los </a:t>
            </a:r>
            <a:r>
              <a:rPr lang="es-ES" sz="2000" dirty="0" err="1" smtClean="0"/>
              <a:t>hutíes</a:t>
            </a:r>
            <a:r>
              <a:rPr lang="es-ES" sz="2000" dirty="0" smtClean="0"/>
              <a:t> se enfrentaron a las fuerzas estatales.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inicio----2011-2014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finalización----en curso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Resultado </a:t>
            </a:r>
            <a:r>
              <a:rPr lang="es-ES" sz="2000" dirty="0" smtClean="0"/>
              <a:t>final-----no declarado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572000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9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Conflictos recientes y actuales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Conflicto árabe-israelí</a:t>
            </a:r>
          </a:p>
          <a:p>
            <a:pPr marL="0" indent="0">
              <a:buNone/>
            </a:pPr>
            <a:r>
              <a:rPr lang="es-ES" sz="2000" dirty="0" smtClean="0"/>
              <a:t>   Lugares </a:t>
            </a:r>
            <a:r>
              <a:rPr lang="es-ES" sz="2000" dirty="0"/>
              <a:t>enfrentados </a:t>
            </a:r>
            <a:r>
              <a:rPr lang="es-ES" sz="2000" dirty="0" smtClean="0"/>
              <a:t>-----Palentina e Israel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causas del </a:t>
            </a:r>
            <a:r>
              <a:rPr lang="es-ES" sz="2000" dirty="0" smtClean="0"/>
              <a:t>enfrentamiento----políticas de independencia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inicio----1948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finalización----sigue en curso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Resultado </a:t>
            </a:r>
            <a:r>
              <a:rPr lang="es-ES" sz="2000" dirty="0" smtClean="0"/>
              <a:t>final----no declarado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84984"/>
            <a:ext cx="3744416" cy="281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15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Conflictos recientes y actuales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Conflicto de Libia</a:t>
            </a:r>
          </a:p>
          <a:p>
            <a:pPr marL="0" indent="0">
              <a:buNone/>
            </a:pPr>
            <a:r>
              <a:rPr lang="es-ES" sz="2000" dirty="0" smtClean="0"/>
              <a:t>   Lugares </a:t>
            </a:r>
            <a:r>
              <a:rPr lang="es-ES" sz="2000" dirty="0"/>
              <a:t>enfrentados </a:t>
            </a:r>
            <a:r>
              <a:rPr lang="es-ES" sz="2000" dirty="0" smtClean="0"/>
              <a:t>-----libia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causas del </a:t>
            </a:r>
            <a:r>
              <a:rPr lang="es-ES" sz="2000" dirty="0" smtClean="0"/>
              <a:t>enfrentamiento-----competencias de gobierno, políticas, de estado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inicio----2014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finalización----sigue en curso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Resultado </a:t>
            </a:r>
            <a:r>
              <a:rPr lang="es-ES" sz="2000" dirty="0" smtClean="0"/>
              <a:t>final----no declarado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803129" cy="205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13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Conflictos recientes y actuales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Conflicto de Sudán del sur</a:t>
            </a:r>
          </a:p>
          <a:p>
            <a:pPr marL="0" indent="0">
              <a:buNone/>
            </a:pPr>
            <a:r>
              <a:rPr lang="es-ES" sz="2000" dirty="0" smtClean="0"/>
              <a:t>   Lugares enfrentados-----Sudán del sur y Sudán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causas del </a:t>
            </a:r>
            <a:r>
              <a:rPr lang="es-ES" sz="2000" dirty="0" smtClean="0"/>
              <a:t>enfrentamiento----intento de golpe de estado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inicio----2013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Año de </a:t>
            </a:r>
            <a:r>
              <a:rPr lang="es-ES" sz="2000" dirty="0" smtClean="0"/>
              <a:t>finalización----2020 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Resultado </a:t>
            </a:r>
            <a:r>
              <a:rPr lang="es-ES" sz="2000" dirty="0" smtClean="0"/>
              <a:t>final---formación de gobierno de unidad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4248472" cy="238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44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498</Words>
  <Application>Microsoft Office PowerPoint</Application>
  <PresentationFormat>Presentación en pantalla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Conflictos recientes y actuales</vt:lpstr>
      <vt:lpstr>Conflictos recientes y actuales</vt:lpstr>
      <vt:lpstr>Conflictos recientes y actuales</vt:lpstr>
      <vt:lpstr>Conflictos recientes y actuales</vt:lpstr>
      <vt:lpstr>Conflictos recientes y actuales</vt:lpstr>
      <vt:lpstr>Conflictos recientes y actuales</vt:lpstr>
      <vt:lpstr>Conflictos recientes y actuales</vt:lpstr>
      <vt:lpstr>Conflictos recientes y actuales</vt:lpstr>
      <vt:lpstr>Conflictos recientes y actuales</vt:lpstr>
      <vt:lpstr>Conflictos recientes y actuales</vt:lpstr>
      <vt:lpstr>Bibliografía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8</cp:revision>
  <dcterms:created xsi:type="dcterms:W3CDTF">2020-11-13T15:51:02Z</dcterms:created>
  <dcterms:modified xsi:type="dcterms:W3CDTF">2020-11-13T18:48:26Z</dcterms:modified>
</cp:coreProperties>
</file>