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E9187F-5128-46F1-B0A0-87D0424CE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437A188-612F-476C-AD46-8854A0CB1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C2ED5E-FD6F-44C2-88FC-35A6AD2E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9967D4-6329-4E22-9C19-CF147946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768AAB-7A32-441C-AF30-974FD78A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284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7E61BA-B47F-47D1-8730-F3C5CF95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459128E-BDA6-44CD-9A57-5028430F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90E4CD-EF6C-41EA-9070-22246736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BBC84EE-F280-4791-AB6B-53C64DF0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B1A2BE-5EBA-4E59-B384-B13FD0B8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0833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9787065-D886-4C1D-8CC0-B6A0C5169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7D72DBB-9317-4F09-8927-66A513FC7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2CEA85-63D7-4719-AD57-467B782C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8447F1-C4B4-4DC5-AFE0-79781C32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266966-02A6-4273-95FF-11D8F4E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922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BA1ADF-2643-4654-9900-81328C3D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5977240-78F2-4722-B224-C2CE1793B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8072F9-F8EB-47E7-8F1F-0A250D9B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9DD18A-AA31-4A94-99A4-29F96C1B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E6D648B-FC2B-46C8-A26A-8D37CD31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77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7AF48-6D64-48F7-BC69-121B85A6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CFA23F5-3553-42B4-B3F4-9B09D7319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64CDEB-339C-4BE0-8B01-B6AAF556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666BAB-2AE9-4F86-B9A9-571749F2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1D69A0-58FE-4425-AF9C-F967C11C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77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A742B7-61FE-4286-917D-C1A36E4A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E456F6E-BFBF-4E49-9EDE-9E675773B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393A65-F90F-469A-85BD-194C88D4F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ED70756-BC73-4548-B937-B6BC74B6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EE3B225-5202-4D0C-8D5B-F5146C83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4C772A8-1760-48DF-B708-B111CED0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100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2236BB-2E03-4E9B-8D8D-4344E91A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16E310-C408-422B-9268-6EC61884E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BB0F7B1-D504-44A6-888F-02052CE64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F09ABD9-1778-484E-A122-6EDDBE92B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2B30A80-CA99-49FB-9E34-69B82B61C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21D3B7F-5495-424D-BC4C-1EDCDBB6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76A26C3-7564-40A3-913D-4A48ECD9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518B40-10C9-45FA-9CFF-30971854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407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73C422-53ED-4C31-A444-979A635F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D1FEEA0-9DEF-4E8F-B455-6F0C2F0A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D5B96DD-7970-4468-9A63-ED7E8F79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D8F5F88-CE27-4EA4-8A84-9224F4C7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563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53A1E0F-FF51-4244-A13F-00334CA1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06150B6-6C4D-49E2-8D82-4374FB59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F9A1902-B9E0-428A-9791-5097A5BE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777D26-6428-403A-BBB4-8DAB8218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206F12-A11B-40A7-B762-C1B61411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85805C5-F5CA-47B8-A7DF-3A297BA1B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9A392C0-36E9-4D72-B4A4-4AC80A8A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B83D5E4-6410-469B-906A-EDAFB738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6B28BD6-2F8F-46C3-80A6-14442479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494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FB683F-5E16-4A23-ABFD-E86CE96F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6FA3594-6C4F-46D8-805C-CD1F8AD54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0F34D69-2CBA-4F4F-A093-D36131034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D71F468-2A8D-47FE-90B6-682ADE5C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1C876C4-6BF0-410F-8C84-46920A11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AFC6436-13BD-4FC5-9FFD-8AE4A491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01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B51BCB8-72FD-4202-BF85-0A067E47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D556BD-E359-48BC-9917-9A11D1C4A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30BCF85-4036-4420-9216-0FDBD5C44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3409-0969-4702-936D-18FA0295620E}" type="datetimeFigureOut">
              <a:rPr lang="es-ES" smtClean="0"/>
              <a:pPr/>
              <a:t>11/03/2019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639272-FDB6-402E-89AC-573693228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F9C759D-9EF9-4DCF-AE39-6F3B8362D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98F21-7284-4FA8-8056-47C12F1059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920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smorbo.com/insolito-6-obras-de-arte-destruidas-por-una-selfi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9617C551-7970-4D92-9CF5-F1EDFF72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Yayoi </a:t>
            </a:r>
            <a:r>
              <a:rPr lang="es-ES" dirty="0" err="1"/>
              <a:t>Kusama</a:t>
            </a:r>
            <a:r>
              <a:rPr lang="es-ES" dirty="0"/>
              <a:t>: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xmlns="" id="{75C06791-8B3D-41C0-A2B5-42EE91E60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857" y="1527509"/>
            <a:ext cx="6866939" cy="47854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21562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F4CD52-E534-4872-8C57-6E54A157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Yayoi </a:t>
            </a:r>
            <a:r>
              <a:rPr lang="es-ES" dirty="0" err="1"/>
              <a:t>Kusama</a:t>
            </a:r>
            <a:r>
              <a:rPr lang="es-ES" dirty="0"/>
              <a:t> nacida el 22 de Marzo del 1.929, es una artista y escritora japonesa.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7ACF64B-8669-4C8E-AD64-94918632D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5060" y="1865381"/>
            <a:ext cx="7744316" cy="4351338"/>
          </a:xfrm>
        </p:spPr>
      </p:pic>
    </p:spTree>
    <p:extLst>
      <p:ext uri="{BB962C8B-B14F-4D97-AF65-F5344CB8AC3E}">
        <p14:creationId xmlns:p14="http://schemas.microsoft.com/office/powerpoint/2010/main" xmlns="" val="119931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294083-700D-4A25-AC40-4F4F78E4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 lo largo de su carrera ha trabajado con una gran variedad de medios incluyendo :pintura, collage, escultura, arte, performance e instalaciones.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64E059FC-A337-4E39-AAEB-029FD7108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721" y="2065855"/>
            <a:ext cx="6096000" cy="4162425"/>
          </a:xfrm>
        </p:spPr>
      </p:pic>
    </p:spTree>
    <p:extLst>
      <p:ext uri="{BB962C8B-B14F-4D97-AF65-F5344CB8AC3E}">
        <p14:creationId xmlns:p14="http://schemas.microsoft.com/office/powerpoint/2010/main" xmlns="" val="1195414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3E54E4-FF3D-4B49-9FFE-9EDE9F9F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vida de Yayoi </a:t>
            </a:r>
            <a:r>
              <a:rPr lang="es-ES" dirty="0" err="1"/>
              <a:t>Kusama</a:t>
            </a:r>
            <a:r>
              <a:rPr lang="es-ES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AFCADDA-7472-4DE3-A581-1F2BE1ED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Durante casi nueve décadas de vida, la artista </a:t>
            </a:r>
            <a:r>
              <a:rPr lang="es-ES" b="1" dirty="0">
                <a:hlinkClick r:id="rId2"/>
              </a:rPr>
              <a:t>Yayoi </a:t>
            </a:r>
            <a:r>
              <a:rPr lang="es-ES" b="1" dirty="0" err="1">
                <a:hlinkClick r:id="rId2"/>
              </a:rPr>
              <a:t>Kusama</a:t>
            </a:r>
            <a:r>
              <a:rPr lang="es-ES" dirty="0"/>
              <a:t> ha pasado de ser una habitante más del Japón rural para convertirse en una de las representantes de la escena vanguardista de Nueva York, que ahora retorna a Tokio para llenarlo de arte contemporáneo. Su carrera ha estado llena de innovaciones y reinvenciones de su estilo, lleno de lunares y de espacios tan extensos como el universo en los que la pintura, el dibujo, la escultura, el filme, los performances y las instalaciones de inmersión han formado parte de su legado.</a:t>
            </a:r>
          </a:p>
        </p:txBody>
      </p:sp>
    </p:spTree>
    <p:extLst>
      <p:ext uri="{BB962C8B-B14F-4D97-AF65-F5344CB8AC3E}">
        <p14:creationId xmlns:p14="http://schemas.microsoft.com/office/powerpoint/2010/main" xmlns="" val="128514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F377EDC-55B9-49CD-88A2-892B9AA45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887" y="0"/>
            <a:ext cx="12337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957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33127F-1DFD-48D7-9C79-4D5E70E7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Hecho por Indra </a:t>
            </a:r>
            <a:r>
              <a:rPr lang="es-ES" dirty="0" err="1"/>
              <a:t>Dominguez</a:t>
            </a:r>
            <a:r>
              <a:rPr lang="es-ES" dirty="0"/>
              <a:t> Vena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5B25A143-6621-4270-BD4E-073CFF1B9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7914055" y="5648687"/>
            <a:ext cx="45719" cy="174990"/>
          </a:xfrm>
        </p:spPr>
      </p:pic>
    </p:spTree>
    <p:extLst>
      <p:ext uri="{BB962C8B-B14F-4D97-AF65-F5344CB8AC3E}">
        <p14:creationId xmlns:p14="http://schemas.microsoft.com/office/powerpoint/2010/main" xmlns="" val="3566874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130</Words>
  <Application>Microsoft Office PowerPoint</Application>
  <PresentationFormat>Personalizado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Yayoi Kusama:</vt:lpstr>
      <vt:lpstr>Yayoi Kusama nacida el 22 de Marzo del 1.929, es una artista y escritora japonesa.</vt:lpstr>
      <vt:lpstr>A lo largo de su carrera ha trabajado con una gran variedad de medios incluyendo :pintura, collage, escultura, arte, performance e instalaciones.</vt:lpstr>
      <vt:lpstr>La vida de Yayoi Kusama:</vt:lpstr>
      <vt:lpstr>Diapositiva 5</vt:lpstr>
      <vt:lpstr>Hecho por Indra Dominguez Vena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Yayoi cusama:</dc:title>
  <dc:creator>Maria Vena</dc:creator>
  <cp:lastModifiedBy>Usuario</cp:lastModifiedBy>
  <cp:revision>11</cp:revision>
  <dcterms:created xsi:type="dcterms:W3CDTF">2019-02-27T18:21:55Z</dcterms:created>
  <dcterms:modified xsi:type="dcterms:W3CDTF">2019-03-11T11:23:09Z</dcterms:modified>
</cp:coreProperties>
</file>