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2340aa9d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12340aa9d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2340aa9d1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2340aa9d1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2340aa9d1_0_4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2340aa9d1_0_4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12340aa9d1_0_4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12340aa9d1_0_4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2340aa9d1_0_4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2340aa9d1_0_4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2340aa9d1_0_4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2340aa9d1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2340aa9d1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12340aa9d1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2340aa9d1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2340aa9d1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 Review!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idx="1" type="body"/>
          </p:nvPr>
        </p:nvSpPr>
        <p:spPr>
          <a:xfrm>
            <a:off x="1297500" y="105775"/>
            <a:ext cx="7038900" cy="4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Pick the correct answer</a:t>
            </a:r>
            <a:endParaRPr sz="1900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The opposite of good looking is ….. a) beautiful b) wide c) ugly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The brother of your mother is your a) aunt b) uncle c) grandpa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A film about love is called a) fantasy b) romance c) crime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Students in class sit at a a) desk b) table c) shelf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A colorful insect a) beetle b) ant c) butterfly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When it’s _____, you can’t see the sun a) sunny b) cloudy c) wet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People buy food at a a) hotel b) library c) supermarket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The opposite of hot is a) cold b) wet c) sunny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A _____ has a lot of trees a) desert b) forest c) river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en" sz="1900"/>
              <a:t>Students write in a a) ruler b) notebook c) pencil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/>
          <p:nvPr>
            <p:ph idx="1" type="body"/>
          </p:nvPr>
        </p:nvSpPr>
        <p:spPr>
          <a:xfrm>
            <a:off x="728375" y="317325"/>
            <a:ext cx="6185700" cy="41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Complete the sentence with the superlative OR </a:t>
            </a:r>
            <a:r>
              <a:rPr lang="en" sz="1700"/>
              <a:t>comparative</a:t>
            </a:r>
            <a:r>
              <a:rPr lang="en" sz="1700"/>
              <a:t> form of the adjective</a:t>
            </a:r>
            <a:endParaRPr sz="17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The south of Spain is usually (warm) than the north of Spain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Madrid is (big) city in Spain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Two kilometers is (long) than one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Dogs are (intelligent) than rabbits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 think football is (exciting) sport in the world!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Cheetahs (leopardo) are (fast) animals.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 think amphibians are  (interesting) animals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This is (beautiful) beach on the island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Summer is (hot) season of the year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 hate the cold, winter is (bad) season of the year!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Grand Banks of Newfoundland is  (foggy) city in the world</a:t>
            </a:r>
            <a:endParaRPr sz="1700"/>
          </a:p>
        </p:txBody>
      </p:sp>
      <p:sp>
        <p:nvSpPr>
          <p:cNvPr id="146" name="Google Shape;146;p15"/>
          <p:cNvSpPr txBox="1"/>
          <p:nvPr/>
        </p:nvSpPr>
        <p:spPr>
          <a:xfrm>
            <a:off x="7082125" y="317325"/>
            <a:ext cx="19947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Warmer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biggest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Longer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More intelligent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most exciting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fastest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most interesting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most beautiful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hottest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worst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foggiest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idx="1" type="body"/>
          </p:nvPr>
        </p:nvSpPr>
        <p:spPr>
          <a:xfrm>
            <a:off x="1297500" y="540650"/>
            <a:ext cx="7038900" cy="39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Complete </a:t>
            </a:r>
            <a:r>
              <a:rPr lang="en"/>
              <a:t>the sentences with the correct answer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Big 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Germany is ____ Canada </a:t>
            </a:r>
            <a:endParaRPr/>
          </a:p>
          <a:p>
            <a:pPr indent="-311150" lvl="0" marL="9144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Not as big as</a:t>
            </a:r>
            <a:endParaRPr/>
          </a:p>
          <a:p>
            <a:pPr indent="-311150" lvl="0" marL="9144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As big as</a:t>
            </a:r>
            <a:endParaRPr/>
          </a:p>
          <a:p>
            <a:pPr indent="-311150" lvl="0" marL="9144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Bigger than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2) New York City and London both have a population of 8 million, New York is ___ London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As big as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Bigger than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Not as big 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3) Mice are ____ dogs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More intelligent than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As intelligent as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Not as intelligent as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257725" y="129275"/>
            <a:ext cx="5356500" cy="46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Choose the correct answer</a:t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My mom is the best, I </a:t>
            </a:r>
            <a:r>
              <a:rPr b="1" i="1" lang="en" sz="1500"/>
              <a:t>love / loved / am loving </a:t>
            </a:r>
            <a:r>
              <a:rPr lang="en" sz="1500"/>
              <a:t>her!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b="1" i="1" lang="en" sz="1500"/>
              <a:t>Does sharks  / Do sharks / Sharks</a:t>
            </a:r>
            <a:r>
              <a:rPr lang="en" sz="1500"/>
              <a:t> like to swim?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b="1" i="1" lang="en" sz="1500"/>
              <a:t>There isn’t / there are / There is</a:t>
            </a:r>
            <a:r>
              <a:rPr lang="en" sz="1500"/>
              <a:t> some water on the ground, it’s wet!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My mom </a:t>
            </a:r>
            <a:r>
              <a:rPr b="1" i="1" lang="en" sz="1500"/>
              <a:t>sleeps / is sleeping / are sleeping </a:t>
            </a:r>
            <a:r>
              <a:rPr lang="en" sz="1500"/>
              <a:t>right now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Spring is </a:t>
            </a:r>
            <a:r>
              <a:rPr b="1" i="1" lang="en" sz="1500"/>
              <a:t>the coolest / cooler than / as cool as</a:t>
            </a:r>
            <a:r>
              <a:rPr lang="en" sz="1500"/>
              <a:t> summer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b="1" i="1" lang="en" sz="1500"/>
              <a:t>There is / There are / There aren’t  </a:t>
            </a:r>
            <a:r>
              <a:rPr lang="en" sz="1500"/>
              <a:t>some snow on the mountain.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b="1" i="1" lang="en" sz="1500"/>
              <a:t>There are / There isn’t / There aren’t </a:t>
            </a:r>
            <a:r>
              <a:rPr lang="en" sz="1500"/>
              <a:t>any elephants in the desert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Roberto lives here, this is </a:t>
            </a:r>
            <a:r>
              <a:rPr b="1" i="1" lang="en" sz="1500"/>
              <a:t>her / my / his</a:t>
            </a:r>
            <a:r>
              <a:rPr lang="en" sz="1500"/>
              <a:t> house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Mike got a 7 and John got a 9 on the test, Mike is a</a:t>
            </a:r>
            <a:r>
              <a:rPr b="1" i="1" lang="en" sz="1500"/>
              <a:t>s intelligent as / more intelligent than / not as intelligent as</a:t>
            </a:r>
            <a:r>
              <a:rPr lang="en" sz="1500"/>
              <a:t> John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arenR"/>
            </a:pPr>
            <a:r>
              <a:rPr lang="en" sz="1500"/>
              <a:t>We </a:t>
            </a:r>
            <a:r>
              <a:rPr b="1" i="1" lang="en" sz="1500"/>
              <a:t>haven’t got / hasn’t got / has got</a:t>
            </a:r>
            <a:r>
              <a:rPr lang="en" sz="1500"/>
              <a:t> a pet snake</a:t>
            </a:r>
            <a:endParaRPr sz="1500"/>
          </a:p>
        </p:txBody>
      </p:sp>
      <p:sp>
        <p:nvSpPr>
          <p:cNvPr id="157" name="Google Shape;157;p17"/>
          <p:cNvSpPr txBox="1"/>
          <p:nvPr/>
        </p:nvSpPr>
        <p:spPr>
          <a:xfrm>
            <a:off x="6443375" y="694775"/>
            <a:ext cx="22635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Love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Do sharks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There is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Is sleeping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Cooler than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There is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There aren’t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His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Not as intelligent as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Haven’t got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idx="1" type="body"/>
          </p:nvPr>
        </p:nvSpPr>
        <p:spPr>
          <a:xfrm>
            <a:off x="1297500" y="369800"/>
            <a:ext cx="3913200" cy="41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Giraffe / Shark / Snake / Bee / Rabbit / Island / Desert / Butterfly</a:t>
            </a:r>
            <a:endParaRPr sz="17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Is an animal that lives in the ocean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Is an insect that makes honey (miel)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A  place where it rarely rains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Is an insect that is very colorful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Is a reptile with no legs or arms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Is a mammal with a long neck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A place surrounded by water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" sz="1700"/>
              <a:t>An animal with long ears</a:t>
            </a:r>
            <a:endParaRPr sz="1700"/>
          </a:p>
        </p:txBody>
      </p:sp>
      <p:sp>
        <p:nvSpPr>
          <p:cNvPr id="163" name="Google Shape;163;p18"/>
          <p:cNvSpPr txBox="1"/>
          <p:nvPr/>
        </p:nvSpPr>
        <p:spPr>
          <a:xfrm>
            <a:off x="6499400" y="862850"/>
            <a:ext cx="23532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Shark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Desert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Butterfly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Snake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Giraffe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Island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rabbit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"/>
          <p:cNvSpPr txBox="1"/>
          <p:nvPr>
            <p:ph type="title"/>
          </p:nvPr>
        </p:nvSpPr>
        <p:spPr>
          <a:xfrm>
            <a:off x="1297500" y="179300"/>
            <a:ext cx="7038900" cy="6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Translation</a:t>
            </a:r>
            <a:endParaRPr/>
          </a:p>
        </p:txBody>
      </p:sp>
      <p:sp>
        <p:nvSpPr>
          <p:cNvPr id="169" name="Google Shape;169;p19"/>
          <p:cNvSpPr txBox="1"/>
          <p:nvPr>
            <p:ph idx="1" type="body"/>
          </p:nvPr>
        </p:nvSpPr>
        <p:spPr>
          <a:xfrm>
            <a:off x="1297500" y="1030950"/>
            <a:ext cx="7038900" cy="165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El tiempo fresco es mejor que el tiempo caluroso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La jirafa es tan alta como el árbol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La playa es más bonita que el valle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La araña no es tan peligrosa como la serpiente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Es la peor tormenta del año</a:t>
            </a:r>
            <a:endParaRPr/>
          </a:p>
        </p:txBody>
      </p:sp>
      <p:sp>
        <p:nvSpPr>
          <p:cNvPr id="170" name="Google Shape;170;p19"/>
          <p:cNvSpPr txBox="1"/>
          <p:nvPr/>
        </p:nvSpPr>
        <p:spPr>
          <a:xfrm>
            <a:off x="1288675" y="2756650"/>
            <a:ext cx="3978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Cool / Cold weather is better than warm / hot weather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giraffe is as tall as the tree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beach is more beautiful  than the valley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spider is not as dangerous as the snake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It’s the worst storm of the year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/>
          <p:nvPr>
            <p:ph idx="1" type="body"/>
          </p:nvPr>
        </p:nvSpPr>
        <p:spPr>
          <a:xfrm>
            <a:off x="1297500" y="369800"/>
            <a:ext cx="3823500" cy="208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Match the answers to the correct statement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Mount Fuji is an </a:t>
            </a:r>
            <a:r>
              <a:rPr lang="en"/>
              <a:t>active</a:t>
            </a:r>
            <a:r>
              <a:rPr lang="en"/>
              <a:t> volcano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It’s fun to ride on a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It’s very dangerous to swim with a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There are sometimes waterfalls in a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People sit on the beach and enjoy the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en"/>
              <a:t>It’s difficult to drive when there is</a:t>
            </a:r>
            <a:endParaRPr/>
          </a:p>
        </p:txBody>
      </p:sp>
      <p:sp>
        <p:nvSpPr>
          <p:cNvPr id="176" name="Google Shape;176;p20"/>
          <p:cNvSpPr txBox="1"/>
          <p:nvPr/>
        </p:nvSpPr>
        <p:spPr>
          <a:xfrm>
            <a:off x="6118400" y="762000"/>
            <a:ext cx="2386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River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Fog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Sun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Volcano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Crocodile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lphaL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Horse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20"/>
          <p:cNvSpPr txBox="1"/>
          <p:nvPr/>
        </p:nvSpPr>
        <p:spPr>
          <a:xfrm>
            <a:off x="1792950" y="3081625"/>
            <a:ext cx="42693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d) Volcano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f) Horse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e) Crocodile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a) river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c) sun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AutoNum type="arabicParenR"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b) fog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459450" y="268950"/>
            <a:ext cx="5031300" cy="4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Put the conversation in the correct order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No , Athens isn’t as rainy as London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How’s the weather?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 Yes, we are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Is it rainy?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Are you enjoying your holiday in Athens?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It’s warmer here than at home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I think Venice is more beautiful than Rome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What about the food there?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I think it’s a great place for a holiday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The restaurants in Venice are as good as the ones in Rome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What do you think of Italy for a holiday?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lphaLcParenR"/>
            </a:pPr>
            <a:r>
              <a:rPr lang="en"/>
              <a:t>Do you prefer Rome or Venice?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1"/>
          <p:cNvSpPr txBox="1"/>
          <p:nvPr/>
        </p:nvSpPr>
        <p:spPr>
          <a:xfrm>
            <a:off x="6510625" y="100850"/>
            <a:ext cx="2151600" cy="47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e) Are </a:t>
            </a: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you enjoying your holiday in Athen?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c) Yes we are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d) How’s the weather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e) It’s warmer here than at home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d) Is it rainy?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a)No, Athens isn’t as rainy as London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e) What do you think of Italy for a holiday?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c) I think it’s a great place for a holiday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f) Do you prefer Rome or Venice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a)I think Venice is more beautiful than rome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b) What about the food there?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d) The restaurants in Venice are as good as the ones in Rome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