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10a893721f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10a893721f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10a893721f_0_4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10a893721f_0_4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0a893721f_0_4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10a893721f_0_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10a893721f_0_4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10a893721f_0_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10a893721f_0_4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10a893721f_0_4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0a893721f_0_4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10a893721f_0_4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10a893721f_0_4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10a893721f_0_4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15.jpg"/><Relationship Id="rId6" Type="http://schemas.openxmlformats.org/officeDocument/2006/relationships/image" Target="../media/image8.png"/><Relationship Id="rId7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13.png"/><Relationship Id="rId7" Type="http://schemas.openxmlformats.org/officeDocument/2006/relationships/image" Target="../media/image2.png"/><Relationship Id="rId8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1.png"/><Relationship Id="rId10" Type="http://schemas.openxmlformats.org/officeDocument/2006/relationships/image" Target="../media/image20.jpg"/><Relationship Id="rId9" Type="http://schemas.openxmlformats.org/officeDocument/2006/relationships/image" Target="../media/image6.png"/><Relationship Id="rId5" Type="http://schemas.openxmlformats.org/officeDocument/2006/relationships/image" Target="../media/image17.png"/><Relationship Id="rId6" Type="http://schemas.openxmlformats.org/officeDocument/2006/relationships/image" Target="../media/image19.jpg"/><Relationship Id="rId7" Type="http://schemas.openxmlformats.org/officeDocument/2006/relationships/image" Target="../media/image9.png"/><Relationship Id="rId8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Animals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schedule</a:t>
            </a:r>
            <a:endParaRPr/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Today we will do a </a:t>
            </a:r>
            <a:r>
              <a:rPr lang="en" sz="2200"/>
              <a:t>quick</a:t>
            </a:r>
            <a:r>
              <a:rPr lang="en" sz="2200"/>
              <a:t> review on Animals.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/>
              <a:t>After the review, we will divide into 4 groups and play a game called Categories</a:t>
            </a:r>
            <a:endParaRPr sz="2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471900" y="738725"/>
            <a:ext cx="8222100" cy="47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Animals (how many can you name?)</a:t>
            </a:r>
            <a:endParaRPr/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4691" y="1783625"/>
            <a:ext cx="1354784" cy="97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7450" y="1843075"/>
            <a:ext cx="1429075" cy="108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14875" y="2926275"/>
            <a:ext cx="1354774" cy="133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03575" y="3179775"/>
            <a:ext cx="1354776" cy="108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39150" y="2033325"/>
            <a:ext cx="1599525" cy="18880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/>
        </p:nvSpPr>
        <p:spPr>
          <a:xfrm>
            <a:off x="475625" y="2069000"/>
            <a:ext cx="1974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Roboto"/>
                <a:ea typeface="Roboto"/>
                <a:cs typeface="Roboto"/>
                <a:sym typeface="Roboto"/>
              </a:rPr>
              <a:t>…that are insects?</a:t>
            </a:r>
            <a:endParaRPr b="1" sz="1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404275" y="2925125"/>
            <a:ext cx="18669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Spider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Bee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Butterfly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Beetle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Fly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>
            <a:off x="471900" y="738725"/>
            <a:ext cx="8222100" cy="47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Animals (how many can you name?)</a:t>
            </a:r>
            <a:endParaRPr/>
          </a:p>
        </p:txBody>
      </p:sp>
      <p:sp>
        <p:nvSpPr>
          <p:cNvPr id="92" name="Google Shape;92;p16"/>
          <p:cNvSpPr txBox="1"/>
          <p:nvPr/>
        </p:nvSpPr>
        <p:spPr>
          <a:xfrm>
            <a:off x="428075" y="2283025"/>
            <a:ext cx="1878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…that live in water?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154575" y="3127275"/>
            <a:ext cx="19857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Crocodile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Dolphin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Fish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Frog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Shark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Turtle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Whale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1050" y="1783625"/>
            <a:ext cx="1471476" cy="134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9350" y="1783625"/>
            <a:ext cx="1471474" cy="134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70125" y="1652825"/>
            <a:ext cx="1821476" cy="134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33150" y="3301275"/>
            <a:ext cx="1476539" cy="134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50875" y="3400775"/>
            <a:ext cx="1343651" cy="134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89350" y="3400773"/>
            <a:ext cx="1494225" cy="149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09450" y="3151488"/>
            <a:ext cx="1842225" cy="184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471900" y="738725"/>
            <a:ext cx="8222100" cy="47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Animals (how many can you name?)</a:t>
            </a:r>
            <a:endParaRPr/>
          </a:p>
        </p:txBody>
      </p:sp>
      <p:sp>
        <p:nvSpPr>
          <p:cNvPr id="106" name="Google Shape;106;p17"/>
          <p:cNvSpPr txBox="1"/>
          <p:nvPr/>
        </p:nvSpPr>
        <p:spPr>
          <a:xfrm>
            <a:off x="309150" y="2104675"/>
            <a:ext cx="1866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Roboto"/>
                <a:ea typeface="Roboto"/>
                <a:cs typeface="Roboto"/>
                <a:sym typeface="Roboto"/>
              </a:rPr>
              <a:t>…that have 4 legs?</a:t>
            </a:r>
            <a:endParaRPr b="1" sz="1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321050" y="2901350"/>
            <a:ext cx="13080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Cow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Elephant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Giraffe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Horse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Lion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Sheep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Tiger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Zebra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6050" y="1680513"/>
            <a:ext cx="1819300" cy="124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9350" y="1736075"/>
            <a:ext cx="1510125" cy="14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3475" y="1854975"/>
            <a:ext cx="1819301" cy="118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67400" y="1736075"/>
            <a:ext cx="1676602" cy="142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81450" y="3081450"/>
            <a:ext cx="1510125" cy="14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88900" y="3170650"/>
            <a:ext cx="1676599" cy="124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01125" y="3170650"/>
            <a:ext cx="1308000" cy="133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46900" y="3232123"/>
            <a:ext cx="1984824" cy="1675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True or false</a:t>
            </a:r>
            <a:endParaRPr/>
          </a:p>
        </p:txBody>
      </p:sp>
      <p:sp>
        <p:nvSpPr>
          <p:cNvPr id="121" name="Google Shape;121;p18"/>
          <p:cNvSpPr txBox="1"/>
          <p:nvPr>
            <p:ph idx="1" type="body"/>
          </p:nvPr>
        </p:nvSpPr>
        <p:spPr>
          <a:xfrm>
            <a:off x="471900" y="1620100"/>
            <a:ext cx="8222100" cy="352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27"/>
              <a:t>A lion is more dangerous than a Zebra</a:t>
            </a:r>
            <a:endParaRPr sz="2427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27"/>
              <a:t>TRUE</a:t>
            </a:r>
            <a:endParaRPr sz="2427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27"/>
              <a:t>A whale is not as large as a Dolphin</a:t>
            </a:r>
            <a:endParaRPr sz="2427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27"/>
              <a:t>TRUE</a:t>
            </a:r>
            <a:endParaRPr sz="2427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27"/>
              <a:t>Cows eat meat</a:t>
            </a:r>
            <a:endParaRPr sz="2427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27"/>
              <a:t>FALSE</a:t>
            </a:r>
            <a:endParaRPr sz="2427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27"/>
              <a:t>Turtles are </a:t>
            </a:r>
            <a:r>
              <a:rPr lang="en" sz="2427"/>
              <a:t>faster</a:t>
            </a:r>
            <a:r>
              <a:rPr lang="en" sz="2427"/>
              <a:t> than horses</a:t>
            </a:r>
            <a:endParaRPr sz="2427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27"/>
              <a:t>FALSE</a:t>
            </a:r>
            <a:endParaRPr sz="2427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Comparatives</a:t>
            </a:r>
            <a:endParaRPr/>
          </a:p>
        </p:txBody>
      </p:sp>
      <p:sp>
        <p:nvSpPr>
          <p:cNvPr id="127" name="Google Shape;127;p1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Elephants are (big) than cows</a:t>
            </a:r>
            <a:endParaRPr sz="4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400"/>
              <a:t>Elephants are </a:t>
            </a:r>
            <a:r>
              <a:rPr b="1" lang="en" sz="4400"/>
              <a:t>bigger</a:t>
            </a:r>
            <a:r>
              <a:rPr lang="en" sz="4400"/>
              <a:t> than cows</a:t>
            </a:r>
            <a:endParaRPr sz="4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400"/>
              <a:t>Turtles are (fast) as zebras</a:t>
            </a:r>
            <a:endParaRPr sz="4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400"/>
              <a:t>Turtles are </a:t>
            </a:r>
            <a:r>
              <a:rPr b="1" lang="en" sz="4400"/>
              <a:t>not as fast</a:t>
            </a:r>
            <a:r>
              <a:rPr lang="en" sz="4400"/>
              <a:t> as zebras</a:t>
            </a:r>
            <a:endParaRPr sz="4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400"/>
              <a:t>Dogs are (intelligent) than rabbits</a:t>
            </a:r>
            <a:endParaRPr sz="4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400"/>
              <a:t>Dogs are </a:t>
            </a:r>
            <a:r>
              <a:rPr b="1" lang="en" sz="4400"/>
              <a:t>more intelligent</a:t>
            </a:r>
            <a:r>
              <a:rPr lang="en" sz="4400"/>
              <a:t> than rabbits</a:t>
            </a:r>
            <a:endParaRPr sz="4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400"/>
              <a:t>Pigs are (dangerous) as tigers</a:t>
            </a:r>
            <a:endParaRPr sz="4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400"/>
              <a:t>Pigs are </a:t>
            </a:r>
            <a:r>
              <a:rPr b="1" lang="en" sz="4400"/>
              <a:t>not as dangerous</a:t>
            </a:r>
            <a:r>
              <a:rPr lang="en" sz="4400"/>
              <a:t> as tigers</a:t>
            </a:r>
            <a:endParaRPr sz="4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Categories</a:t>
            </a:r>
            <a:endParaRPr/>
          </a:p>
        </p:txBody>
      </p:sp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471900" y="1665400"/>
            <a:ext cx="4003200" cy="296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/>
              <a:t>There are 4 groups</a:t>
            </a:r>
            <a:endParaRPr b="1" sz="4800"/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 sz="4800"/>
              <a:t>There will be 6 rounds with 1 bonus round at the end</a:t>
            </a:r>
            <a:endParaRPr sz="48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800"/>
              <a:t>2 points per a category and 1 point for bonus</a:t>
            </a:r>
            <a:endParaRPr sz="48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800"/>
              <a:t>Each word is worth 1 POINT. You must give 2 words per a category EXCEPT for bonus category which is 1 word. </a:t>
            </a:r>
            <a:endParaRPr sz="48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800"/>
              <a:t>-Each team has 2 minutes to write and then you must STOP. </a:t>
            </a:r>
            <a:endParaRPr sz="4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800"/>
              <a:t>Spelling is important!</a:t>
            </a:r>
            <a:endParaRPr sz="4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800"/>
              <a:t>Tunder is 0 points, THUNDER is 1 point. </a:t>
            </a:r>
            <a:endParaRPr sz="4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0"/>
          <p:cNvSpPr txBox="1"/>
          <p:nvPr/>
        </p:nvSpPr>
        <p:spPr>
          <a:xfrm>
            <a:off x="5551350" y="2288525"/>
            <a:ext cx="32061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Weather (2 pt)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Animals (2 pt)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Names (2 pt)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Fruits and Vegetables (2 pt)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Bonus (1 pt)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