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italic.fntdata"/><Relationship Id="rId6" Type="http://schemas.openxmlformats.org/officeDocument/2006/relationships/slide" Target="slides/slide1.xml"/><Relationship Id="rId18"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2e50583eb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2e50583eb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2e50583eb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2e50583eb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e50583eb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e50583eb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dbdeffae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dbdeffae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e50583eb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e50583eb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dbdeffae0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dbdeffae0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2dbdeffae0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2dbdeffae0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dbdeffae0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2dbdeffae0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dbdeffae0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2dbdeffae0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2dbdeffae0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2dbdeffae0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e9GuJUaX0UM"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jpg"/><Relationship Id="rId5"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Atoms</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Answer the questions</a:t>
            </a:r>
            <a:endParaRPr/>
          </a:p>
        </p:txBody>
      </p:sp>
      <p:sp>
        <p:nvSpPr>
          <p:cNvPr id="195" name="Google Shape;195;p22"/>
          <p:cNvSpPr txBox="1"/>
          <p:nvPr>
            <p:ph idx="1" type="body"/>
          </p:nvPr>
        </p:nvSpPr>
        <p:spPr>
          <a:xfrm>
            <a:off x="783075" y="1307850"/>
            <a:ext cx="4373100" cy="3595500"/>
          </a:xfrm>
          <a:prstGeom prst="rect">
            <a:avLst/>
          </a:prstGeom>
        </p:spPr>
        <p:txBody>
          <a:bodyPr anchorCtr="0" anchor="t" bIns="91425" lIns="91425" spcFirstLastPara="1" rIns="91425" wrap="square" tIns="91425">
            <a:normAutofit lnSpcReduction="20000"/>
          </a:bodyPr>
          <a:lstStyle/>
          <a:p>
            <a:pPr indent="-336550" lvl="0" marL="457200" rtl="0" algn="l">
              <a:spcBef>
                <a:spcPts val="0"/>
              </a:spcBef>
              <a:spcAft>
                <a:spcPts val="0"/>
              </a:spcAft>
              <a:buSzPts val="1700"/>
              <a:buAutoNum type="arabicParenR"/>
            </a:pPr>
            <a:r>
              <a:rPr lang="en" sz="1700"/>
              <a:t>Atoms mostly consist of</a:t>
            </a:r>
            <a:endParaRPr sz="1700"/>
          </a:p>
          <a:p>
            <a:pPr indent="-336550" lvl="0" marL="457200" rtl="0" algn="l">
              <a:spcBef>
                <a:spcPts val="0"/>
              </a:spcBef>
              <a:spcAft>
                <a:spcPts val="0"/>
              </a:spcAft>
              <a:buSzPts val="1700"/>
              <a:buAutoNum type="arabicParenR"/>
            </a:pPr>
            <a:r>
              <a:rPr lang="en" sz="1700"/>
              <a:t>Where are the electrons found?</a:t>
            </a:r>
            <a:endParaRPr sz="1700"/>
          </a:p>
          <a:p>
            <a:pPr indent="-336550" lvl="0" marL="457200" rtl="0" algn="l">
              <a:spcBef>
                <a:spcPts val="0"/>
              </a:spcBef>
              <a:spcAft>
                <a:spcPts val="0"/>
              </a:spcAft>
              <a:buSzPts val="1700"/>
              <a:buAutoNum type="arabicParenR"/>
            </a:pPr>
            <a:r>
              <a:rPr lang="en" sz="1700"/>
              <a:t>What makes 1 atom different from another? </a:t>
            </a:r>
            <a:endParaRPr sz="1700"/>
          </a:p>
          <a:p>
            <a:pPr indent="-336550" lvl="0" marL="457200" rtl="0" algn="l">
              <a:spcBef>
                <a:spcPts val="0"/>
              </a:spcBef>
              <a:spcAft>
                <a:spcPts val="0"/>
              </a:spcAft>
              <a:buSzPts val="1700"/>
              <a:buAutoNum type="arabicParenR"/>
            </a:pPr>
            <a:r>
              <a:rPr lang="en" sz="1700"/>
              <a:t>What does the atomic number tell you about an element?</a:t>
            </a:r>
            <a:endParaRPr sz="1700"/>
          </a:p>
          <a:p>
            <a:pPr indent="-336550" lvl="0" marL="457200" rtl="0" algn="l">
              <a:spcBef>
                <a:spcPts val="0"/>
              </a:spcBef>
              <a:spcAft>
                <a:spcPts val="0"/>
              </a:spcAft>
              <a:buSzPts val="1700"/>
              <a:buAutoNum type="arabicParenR"/>
            </a:pPr>
            <a:r>
              <a:rPr lang="en" sz="1700"/>
              <a:t>Protons and electrons are located in the </a:t>
            </a:r>
            <a:endParaRPr sz="1700"/>
          </a:p>
          <a:p>
            <a:pPr indent="-336550" lvl="0" marL="457200" rtl="0" algn="l">
              <a:spcBef>
                <a:spcPts val="0"/>
              </a:spcBef>
              <a:spcAft>
                <a:spcPts val="0"/>
              </a:spcAft>
              <a:buSzPts val="1700"/>
              <a:buAutoNum type="arabicParenR"/>
            </a:pPr>
            <a:r>
              <a:rPr lang="en" sz="1700"/>
              <a:t>Atoms are so small that you could fit how many on the head of a pin?</a:t>
            </a:r>
            <a:endParaRPr sz="1700"/>
          </a:p>
          <a:p>
            <a:pPr indent="0" lvl="0" marL="457200" rtl="0" algn="l">
              <a:spcBef>
                <a:spcPts val="1200"/>
              </a:spcBef>
              <a:spcAft>
                <a:spcPts val="0"/>
              </a:spcAft>
              <a:buNone/>
            </a:pPr>
            <a:r>
              <a:t/>
            </a:r>
            <a:endParaRPr sz="1700"/>
          </a:p>
          <a:p>
            <a:pPr indent="0" lvl="0" marL="457200" rtl="0" algn="l">
              <a:spcBef>
                <a:spcPts val="1200"/>
              </a:spcBef>
              <a:spcAft>
                <a:spcPts val="1200"/>
              </a:spcAft>
              <a:buNone/>
            </a:pPr>
            <a:r>
              <a:t/>
            </a:r>
            <a:endParaRPr sz="1700"/>
          </a:p>
        </p:txBody>
      </p:sp>
      <p:sp>
        <p:nvSpPr>
          <p:cNvPr id="196" name="Google Shape;196;p22"/>
          <p:cNvSpPr txBox="1"/>
          <p:nvPr/>
        </p:nvSpPr>
        <p:spPr>
          <a:xfrm>
            <a:off x="6433325" y="1517975"/>
            <a:ext cx="19638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Empty space</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Outside the nucleus</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The number of protons</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The number of protons it has</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Nucleus</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1 million</a:t>
            </a:r>
            <a:endParaRPr>
              <a:solidFill>
                <a:srgbClr val="FF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1000"/>
                                        <p:tgtEl>
                                          <p:spTgt spid="1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Effect filter="fade" transition="in">
                                      <p:cBhvr>
                                        <p:cTn dur="1000"/>
                                        <p:tgtEl>
                                          <p:spTgt spid="1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2" st="2"/>
                                            </p:txEl>
                                          </p:spTgt>
                                        </p:tgtEl>
                                        <p:attrNameLst>
                                          <p:attrName>style.visibility</p:attrName>
                                        </p:attrNameLst>
                                      </p:cBhvr>
                                      <p:to>
                                        <p:strVal val="visible"/>
                                      </p:to>
                                    </p:set>
                                    <p:animEffect filter="fade" transition="in">
                                      <p:cBhvr>
                                        <p:cTn dur="1000"/>
                                        <p:tgtEl>
                                          <p:spTgt spid="1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3" st="3"/>
                                            </p:txEl>
                                          </p:spTgt>
                                        </p:tgtEl>
                                        <p:attrNameLst>
                                          <p:attrName>style.visibility</p:attrName>
                                        </p:attrNameLst>
                                      </p:cBhvr>
                                      <p:to>
                                        <p:strVal val="visible"/>
                                      </p:to>
                                    </p:set>
                                    <p:animEffect filter="fade" transition="in">
                                      <p:cBhvr>
                                        <p:cTn dur="1000"/>
                                        <p:tgtEl>
                                          <p:spTgt spid="1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4" st="4"/>
                                            </p:txEl>
                                          </p:spTgt>
                                        </p:tgtEl>
                                        <p:attrNameLst>
                                          <p:attrName>style.visibility</p:attrName>
                                        </p:attrNameLst>
                                      </p:cBhvr>
                                      <p:to>
                                        <p:strVal val="visible"/>
                                      </p:to>
                                    </p:set>
                                    <p:animEffect filter="fade" transition="in">
                                      <p:cBhvr>
                                        <p:cTn dur="1000"/>
                                        <p:tgtEl>
                                          <p:spTgt spid="19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5" st="5"/>
                                            </p:txEl>
                                          </p:spTgt>
                                        </p:tgtEl>
                                        <p:attrNameLst>
                                          <p:attrName>style.visibility</p:attrName>
                                        </p:attrNameLst>
                                      </p:cBhvr>
                                      <p:to>
                                        <p:strVal val="visible"/>
                                      </p:to>
                                    </p:set>
                                    <p:animEffect filter="fade" transition="in">
                                      <p:cBhvr>
                                        <p:cTn dur="1000"/>
                                        <p:tgtEl>
                                          <p:spTgt spid="19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Fill in the correct Word</a:t>
            </a:r>
            <a:endParaRPr/>
          </a:p>
        </p:txBody>
      </p:sp>
      <p:sp>
        <p:nvSpPr>
          <p:cNvPr id="202" name="Google Shape;202;p23"/>
          <p:cNvSpPr txBox="1"/>
          <p:nvPr>
            <p:ph idx="1" type="body"/>
          </p:nvPr>
        </p:nvSpPr>
        <p:spPr>
          <a:xfrm>
            <a:off x="2313100" y="1567550"/>
            <a:ext cx="4288800" cy="2911200"/>
          </a:xfrm>
          <a:prstGeom prst="rect">
            <a:avLst/>
          </a:prstGeom>
        </p:spPr>
        <p:txBody>
          <a:bodyPr anchorCtr="0" anchor="t" bIns="91425" lIns="91425" spcFirstLastPara="1" rIns="91425" wrap="square" tIns="91425">
            <a:normAutofit fontScale="92500" lnSpcReduction="20000"/>
          </a:bodyPr>
          <a:lstStyle/>
          <a:p>
            <a:pPr indent="-304958" lvl="0" marL="457200" rtl="0" algn="l">
              <a:spcBef>
                <a:spcPts val="0"/>
              </a:spcBef>
              <a:spcAft>
                <a:spcPts val="0"/>
              </a:spcAft>
              <a:buSzPct val="100000"/>
              <a:buAutoNum type="arabicParenR"/>
            </a:pPr>
            <a:r>
              <a:rPr lang="en"/>
              <a:t> Anything that has mass and takes up space is </a:t>
            </a:r>
            <a:endParaRPr/>
          </a:p>
          <a:p>
            <a:pPr indent="-304958" lvl="0" marL="457200" rtl="0" algn="l">
              <a:spcBef>
                <a:spcPts val="0"/>
              </a:spcBef>
              <a:spcAft>
                <a:spcPts val="0"/>
              </a:spcAft>
              <a:buSzPct val="100000"/>
              <a:buAutoNum type="arabicParenR"/>
            </a:pPr>
            <a:r>
              <a:rPr lang="en"/>
              <a:t>A positively charged particle in an atom is the</a:t>
            </a:r>
            <a:endParaRPr/>
          </a:p>
          <a:p>
            <a:pPr indent="-304958" lvl="0" marL="457200" rtl="0" algn="l">
              <a:spcBef>
                <a:spcPts val="0"/>
              </a:spcBef>
              <a:spcAft>
                <a:spcPts val="0"/>
              </a:spcAft>
              <a:buSzPct val="100000"/>
              <a:buAutoNum type="arabicParenR"/>
            </a:pPr>
            <a:r>
              <a:rPr lang="en"/>
              <a:t>A(n) ______________________________ is matter that is composed of only one kind of atom</a:t>
            </a:r>
            <a:endParaRPr/>
          </a:p>
          <a:p>
            <a:pPr indent="-304958" lvl="0" marL="457200" rtl="0" algn="l">
              <a:spcBef>
                <a:spcPts val="0"/>
              </a:spcBef>
              <a:spcAft>
                <a:spcPts val="0"/>
              </a:spcAft>
              <a:buSzPct val="100000"/>
              <a:buAutoNum type="arabicParenR"/>
            </a:pPr>
            <a:r>
              <a:rPr lang="en"/>
              <a:t>A negatively charged particle in an atom is the ______________________________________. </a:t>
            </a:r>
            <a:endParaRPr/>
          </a:p>
          <a:p>
            <a:pPr indent="-304958" lvl="0" marL="457200" rtl="0" algn="l">
              <a:spcBef>
                <a:spcPts val="0"/>
              </a:spcBef>
              <a:spcAft>
                <a:spcPts val="0"/>
              </a:spcAft>
              <a:buSzPct val="100000"/>
              <a:buAutoNum type="arabicParenR"/>
            </a:pPr>
            <a:r>
              <a:rPr lang="en"/>
              <a:t>6. A(n) ________________________________ is the smallest particle of an element that retains the properties of that element; the building blocks of matter.</a:t>
            </a:r>
            <a:endParaRPr/>
          </a:p>
          <a:p>
            <a:pPr indent="-304958" lvl="0" marL="457200" rtl="0" algn="l">
              <a:spcBef>
                <a:spcPts val="0"/>
              </a:spcBef>
              <a:spcAft>
                <a:spcPts val="0"/>
              </a:spcAft>
              <a:buSzPct val="100000"/>
              <a:buAutoNum type="arabicParenR"/>
            </a:pPr>
            <a:r>
              <a:rPr lang="en"/>
              <a:t> A particle with no charge that is found in an atom is the ________________________.</a:t>
            </a:r>
            <a:endParaRPr/>
          </a:p>
          <a:p>
            <a:pPr indent="-304958" lvl="0" marL="457200" rtl="0" algn="l">
              <a:spcBef>
                <a:spcPts val="0"/>
              </a:spcBef>
              <a:spcAft>
                <a:spcPts val="0"/>
              </a:spcAft>
              <a:buSzPct val="100000"/>
              <a:buAutoNum type="arabicParenR"/>
            </a:pPr>
            <a:r>
              <a:rPr lang="en"/>
              <a:t> An elementary particle that makes up protons &amp; neutrons is a(n) _________________________________. </a:t>
            </a:r>
            <a:endParaRPr/>
          </a:p>
          <a:p>
            <a:pPr indent="-304958" lvl="0" marL="457200" rtl="0" algn="l">
              <a:spcBef>
                <a:spcPts val="0"/>
              </a:spcBef>
              <a:spcAft>
                <a:spcPts val="0"/>
              </a:spcAft>
              <a:buSzPct val="100000"/>
              <a:buAutoNum type="arabicParenR"/>
            </a:pPr>
            <a:r>
              <a:rPr lang="en"/>
              <a:t>The __________________________ is the core of the atom, made up of protons &amp; neutrons.</a:t>
            </a:r>
            <a:endParaRPr/>
          </a:p>
        </p:txBody>
      </p:sp>
      <p:sp>
        <p:nvSpPr>
          <p:cNvPr id="203" name="Google Shape;203;p23"/>
          <p:cNvSpPr txBox="1"/>
          <p:nvPr/>
        </p:nvSpPr>
        <p:spPr>
          <a:xfrm>
            <a:off x="379450" y="1812875"/>
            <a:ext cx="21291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Atom</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Electron</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Matter</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Nucleus</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Proton</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Neutron</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Quark</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Element</a:t>
            </a:r>
            <a:endParaRPr>
              <a:solidFill>
                <a:schemeClr val="lt1"/>
              </a:solidFill>
              <a:latin typeface="Lato"/>
              <a:ea typeface="Lato"/>
              <a:cs typeface="Lato"/>
              <a:sym typeface="Lato"/>
            </a:endParaRPr>
          </a:p>
        </p:txBody>
      </p:sp>
      <p:sp>
        <p:nvSpPr>
          <p:cNvPr id="204" name="Google Shape;204;p23"/>
          <p:cNvSpPr txBox="1"/>
          <p:nvPr/>
        </p:nvSpPr>
        <p:spPr>
          <a:xfrm>
            <a:off x="7132075" y="1710725"/>
            <a:ext cx="17952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Matter</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Proton</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Element</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Electron</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Atom</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Neutron </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Quark</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Nucleus</a:t>
            </a:r>
            <a:endParaRPr>
              <a:solidFill>
                <a:srgbClr val="FF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1000"/>
                                        <p:tgtEl>
                                          <p:spTgt spid="2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1000"/>
                                        <p:tgtEl>
                                          <p:spTgt spid="2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Effect filter="fade" transition="in">
                                      <p:cBhvr>
                                        <p:cTn dur="1000"/>
                                        <p:tgtEl>
                                          <p:spTgt spid="2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animEffect filter="fade" transition="in">
                                      <p:cBhvr>
                                        <p:cTn dur="1000"/>
                                        <p:tgtEl>
                                          <p:spTgt spid="2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animEffect filter="fade" transition="in">
                                      <p:cBhvr>
                                        <p:cTn dur="1000"/>
                                        <p:tgtEl>
                                          <p:spTgt spid="2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animEffect filter="fade" transition="in">
                                      <p:cBhvr>
                                        <p:cTn dur="1000"/>
                                        <p:tgtEl>
                                          <p:spTgt spid="20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6" st="6"/>
                                            </p:txEl>
                                          </p:spTgt>
                                        </p:tgtEl>
                                        <p:attrNameLst>
                                          <p:attrName>style.visibility</p:attrName>
                                        </p:attrNameLst>
                                      </p:cBhvr>
                                      <p:to>
                                        <p:strVal val="visible"/>
                                      </p:to>
                                    </p:set>
                                    <p:animEffect filter="fade" transition="in">
                                      <p:cBhvr>
                                        <p:cTn dur="1000"/>
                                        <p:tgtEl>
                                          <p:spTgt spid="20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7" st="7"/>
                                            </p:txEl>
                                          </p:spTgt>
                                        </p:tgtEl>
                                        <p:attrNameLst>
                                          <p:attrName>style.visibility</p:attrName>
                                        </p:attrNameLst>
                                      </p:cBhvr>
                                      <p:to>
                                        <p:strVal val="visible"/>
                                      </p:to>
                                    </p:set>
                                    <p:animEffect filter="fade" transition="in">
                                      <p:cBhvr>
                                        <p:cTn dur="1000"/>
                                        <p:tgtEl>
                                          <p:spTgt spid="20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Let's take a look at the particles and forces inside an atom. This contains information about Protons, Electrons, and Neutrons, as well as the Electric force and Strong force." id="140" name="Google Shape;140;p14" title="What's Inside an Atom? Protons, Electrons, and Neutrons!">
            <a:hlinkClick r:id="rId3"/>
          </p:cNvPr>
          <p:cNvPicPr preferRelativeResize="0"/>
          <p:nvPr/>
        </p:nvPicPr>
        <p:blipFill>
          <a:blip r:embed="rId4">
            <a:alphaModFix/>
          </a:blip>
          <a:stretch>
            <a:fillRect/>
          </a:stretch>
        </p:blipFill>
        <p:spPr>
          <a:xfrm>
            <a:off x="-44825" y="0"/>
            <a:ext cx="9188825" cy="5098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an Atom? </a:t>
            </a:r>
            <a:endParaRPr/>
          </a:p>
        </p:txBody>
      </p:sp>
      <p:sp>
        <p:nvSpPr>
          <p:cNvPr id="146" name="Google Shape;146;p1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Before we start on what an Atom is, it is important to understand Matter. </a:t>
            </a:r>
            <a:r>
              <a:rPr lang="en" u="sng"/>
              <a:t>Matter is anything that has mass and takes up space.</a:t>
            </a:r>
            <a:r>
              <a:rPr lang="en"/>
              <a:t> </a:t>
            </a:r>
            <a:r>
              <a:rPr lang="en" u="sng"/>
              <a:t>The smallest unit of matter is the Atom. </a:t>
            </a:r>
            <a:endParaRPr u="sng"/>
          </a:p>
          <a:p>
            <a:pPr indent="0" lvl="0" marL="0" rtl="0" algn="l">
              <a:spcBef>
                <a:spcPts val="1200"/>
              </a:spcBef>
              <a:spcAft>
                <a:spcPts val="0"/>
              </a:spcAft>
              <a:buNone/>
            </a:pPr>
            <a:r>
              <a:rPr lang="en"/>
              <a:t>An atom is, by definition, </a:t>
            </a:r>
            <a:r>
              <a:rPr lang="en" u="sng"/>
              <a:t>the smallest particle of an element that retains(or keeps) the properties of that element.  </a:t>
            </a:r>
            <a:r>
              <a:rPr lang="en"/>
              <a:t>Atoms are incredibly small! You could fit a million atoms on the head of a pin</a:t>
            </a:r>
            <a:endParaRPr/>
          </a:p>
          <a:p>
            <a:pPr indent="0" lvl="0" marL="0" rtl="0" algn="l">
              <a:spcBef>
                <a:spcPts val="1200"/>
              </a:spcBef>
              <a:spcAft>
                <a:spcPts val="0"/>
              </a:spcAft>
              <a:buNone/>
            </a:pPr>
            <a:r>
              <a:rPr lang="en"/>
              <a:t>What is an element? An element</a:t>
            </a:r>
            <a:r>
              <a:rPr lang="en" u="sng"/>
              <a:t> is matter that is only composed of one single type of atom. </a:t>
            </a:r>
            <a:endParaRPr u="sng"/>
          </a:p>
          <a:p>
            <a:pPr indent="0" lvl="0" marL="0" rtl="0" algn="l">
              <a:spcBef>
                <a:spcPts val="1200"/>
              </a:spcBef>
              <a:spcAft>
                <a:spcPts val="1200"/>
              </a:spcAft>
              <a:buNone/>
            </a:pPr>
            <a:r>
              <a:rPr lang="en"/>
              <a:t>What this means is that we can identify identify an atom and find its corresponding element on the Periodic table. In other words, for every type of atom there is one element.  So what is the periodic table?</a:t>
            </a:r>
            <a:endParaRPr/>
          </a:p>
        </p:txBody>
      </p:sp>
      <p:pic>
        <p:nvPicPr>
          <p:cNvPr id="147" name="Google Shape;147;p15"/>
          <p:cNvPicPr preferRelativeResize="0"/>
          <p:nvPr/>
        </p:nvPicPr>
        <p:blipFill>
          <a:blip r:embed="rId3">
            <a:alphaModFix/>
          </a:blip>
          <a:stretch>
            <a:fillRect/>
          </a:stretch>
        </p:blipFill>
        <p:spPr>
          <a:xfrm>
            <a:off x="6787725" y="168650"/>
            <a:ext cx="2160900" cy="1398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Periodic table</a:t>
            </a:r>
            <a:endParaRPr/>
          </a:p>
        </p:txBody>
      </p:sp>
      <p:sp>
        <p:nvSpPr>
          <p:cNvPr id="153" name="Google Shape;153;p16"/>
          <p:cNvSpPr txBox="1"/>
          <p:nvPr>
            <p:ph idx="1" type="body"/>
          </p:nvPr>
        </p:nvSpPr>
        <p:spPr>
          <a:xfrm>
            <a:off x="2540125" y="1567550"/>
            <a:ext cx="5796300" cy="3312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u="sng"/>
              <a:t>The periodic table is a list of ALL of the elements in the world</a:t>
            </a:r>
            <a:r>
              <a:rPr lang="en"/>
              <a:t>(that we know of!). There are 118 elements in the periodic table. </a:t>
            </a:r>
            <a:endParaRPr/>
          </a:p>
          <a:p>
            <a:pPr indent="0" lvl="0" marL="0" rtl="0" algn="l">
              <a:spcBef>
                <a:spcPts val="1200"/>
              </a:spcBef>
              <a:spcAft>
                <a:spcPts val="0"/>
              </a:spcAft>
              <a:buNone/>
            </a:pPr>
            <a:r>
              <a:rPr lang="en"/>
              <a:t>There  are 118 elements on the periodic table, which means that there are 118 different types of Atoms.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Let’s look at the element gold. The number on the top is called the </a:t>
            </a:r>
            <a:r>
              <a:rPr lang="en" u="sng"/>
              <a:t>Atomic Number, which is the number of protons an atom has. </a:t>
            </a:r>
            <a:r>
              <a:rPr lang="en"/>
              <a:t>The second part (AU) is the element symbol. The bottom number is called the atomic mass, </a:t>
            </a:r>
            <a:r>
              <a:rPr lang="en" u="sng"/>
              <a:t>which is the average mass of the atom. </a:t>
            </a:r>
            <a:endParaRPr u="sng"/>
          </a:p>
          <a:p>
            <a:pPr indent="0" lvl="0" marL="0" rtl="0" algn="l">
              <a:spcBef>
                <a:spcPts val="1200"/>
              </a:spcBef>
              <a:spcAft>
                <a:spcPts val="0"/>
              </a:spcAft>
              <a:buNone/>
            </a:pPr>
            <a:r>
              <a:t/>
            </a:r>
            <a:endParaRPr u="sng"/>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54" name="Google Shape;154;p16"/>
          <p:cNvPicPr preferRelativeResize="0"/>
          <p:nvPr/>
        </p:nvPicPr>
        <p:blipFill>
          <a:blip r:embed="rId3">
            <a:alphaModFix/>
          </a:blip>
          <a:stretch>
            <a:fillRect/>
          </a:stretch>
        </p:blipFill>
        <p:spPr>
          <a:xfrm>
            <a:off x="161375" y="2013125"/>
            <a:ext cx="1893925" cy="20864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pic>
        <p:nvPicPr>
          <p:cNvPr id="159" name="Google Shape;159;p17"/>
          <p:cNvPicPr preferRelativeResize="0"/>
          <p:nvPr/>
        </p:nvPicPr>
        <p:blipFill>
          <a:blip r:embed="rId3">
            <a:alphaModFix/>
          </a:blip>
          <a:stretch>
            <a:fillRect/>
          </a:stretch>
        </p:blipFill>
        <p:spPr>
          <a:xfrm>
            <a:off x="-41825" y="152400"/>
            <a:ext cx="9231123" cy="4838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Structure of an Atom</a:t>
            </a:r>
            <a:endParaRPr/>
          </a:p>
        </p:txBody>
      </p:sp>
      <p:sp>
        <p:nvSpPr>
          <p:cNvPr id="165" name="Google Shape;165;p18"/>
          <p:cNvSpPr txBox="1"/>
          <p:nvPr>
            <p:ph idx="1" type="body"/>
          </p:nvPr>
        </p:nvSpPr>
        <p:spPr>
          <a:xfrm>
            <a:off x="1297500" y="1567550"/>
            <a:ext cx="7038900" cy="3374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3512"/>
              <a:t>An Atom is composed of 3 main  parts, which are called subatomic particles. </a:t>
            </a:r>
            <a:r>
              <a:rPr lang="en" sz="3512"/>
              <a:t>Protons, Neutrons, and Electrons</a:t>
            </a:r>
            <a:endParaRPr sz="3512"/>
          </a:p>
          <a:p>
            <a:pPr indent="0" lvl="0" marL="0" rtl="0" algn="l">
              <a:spcBef>
                <a:spcPts val="1200"/>
              </a:spcBef>
              <a:spcAft>
                <a:spcPts val="0"/>
              </a:spcAft>
              <a:buNone/>
            </a:pPr>
            <a:r>
              <a:rPr lang="en" sz="3512"/>
              <a:t>The protons and neutrons contain the majority of the weight of the atom(as they are much bigger than the electrons) and reside in the nucleus in the center of the atom.  </a:t>
            </a:r>
            <a:r>
              <a:rPr i="1" lang="en" sz="3512" u="sng"/>
              <a:t>T</a:t>
            </a:r>
            <a:r>
              <a:rPr lang="en" sz="3512" u="sng"/>
              <a:t>he nucleus  is the core of the atom, made up of protons &amp; neutrons.</a:t>
            </a:r>
            <a:endParaRPr sz="3512"/>
          </a:p>
          <a:p>
            <a:pPr indent="0" lvl="0" marL="0" rtl="0" algn="l">
              <a:spcBef>
                <a:spcPts val="1200"/>
              </a:spcBef>
              <a:spcAft>
                <a:spcPts val="0"/>
              </a:spcAft>
              <a:buNone/>
            </a:pPr>
            <a:r>
              <a:rPr lang="en" sz="3512"/>
              <a:t>Protons </a:t>
            </a:r>
            <a:r>
              <a:rPr lang="en" sz="3512" u="sng"/>
              <a:t>are </a:t>
            </a:r>
            <a:r>
              <a:rPr lang="en" sz="3512" u="sng"/>
              <a:t>positively charged particles(+) that are found in the center(or nucleus)  of the atom. </a:t>
            </a:r>
            <a:endParaRPr sz="3512" u="sng"/>
          </a:p>
          <a:p>
            <a:pPr indent="0" lvl="0" marL="0" rtl="0" algn="l">
              <a:spcBef>
                <a:spcPts val="1200"/>
              </a:spcBef>
              <a:spcAft>
                <a:spcPts val="0"/>
              </a:spcAft>
              <a:buNone/>
            </a:pPr>
            <a:r>
              <a:rPr lang="en" sz="3512"/>
              <a:t>Neutrons </a:t>
            </a:r>
            <a:r>
              <a:rPr lang="en" sz="3512" u="sng"/>
              <a:t> are neutrally charged particles also found in the center(or nucleaus) of the atom</a:t>
            </a:r>
            <a:endParaRPr sz="3512" u="sng"/>
          </a:p>
          <a:p>
            <a:pPr indent="0" lvl="0" marL="0" rtl="0" algn="l">
              <a:spcBef>
                <a:spcPts val="1200"/>
              </a:spcBef>
              <a:spcAft>
                <a:spcPts val="0"/>
              </a:spcAft>
              <a:buNone/>
            </a:pPr>
            <a:r>
              <a:rPr lang="en" sz="3512"/>
              <a:t>Electrons </a:t>
            </a:r>
            <a:r>
              <a:rPr lang="en" sz="3512" u="sng"/>
              <a:t>are negatively charged particles that are found outside of the nucleus and travel in rings around the nucleus. </a:t>
            </a:r>
            <a:r>
              <a:rPr lang="en" sz="3512"/>
              <a:t>Electrons are much smaller than protons and neutrons(about 2000 times smaller).  \</a:t>
            </a:r>
            <a:endParaRPr sz="3512" u="sng"/>
          </a:p>
          <a:p>
            <a:pPr indent="0" lvl="0" marL="0" rtl="0" algn="l">
              <a:spcBef>
                <a:spcPts val="1200"/>
              </a:spcBef>
              <a:spcAft>
                <a:spcPts val="0"/>
              </a:spcAft>
              <a:buNone/>
            </a:pPr>
            <a:r>
              <a:rPr lang="en" sz="3512"/>
              <a:t>Generally speaking, each atom have the same number of protons,electrons, and neutrons. For example, the element Neon has 10 electrons, 10 protons, and 10 Neutrons. However, </a:t>
            </a:r>
            <a:r>
              <a:rPr lang="en" sz="3512" u="sng"/>
              <a:t>the number of neutrons and electrons can vary, but the number of protons is ALWAYS the same. </a:t>
            </a:r>
            <a:endParaRPr sz="3512" u="sng"/>
          </a:p>
          <a:p>
            <a:pPr indent="0" lvl="0" marL="0" rtl="0" algn="l">
              <a:spcBef>
                <a:spcPts val="1200"/>
              </a:spcBef>
              <a:spcAft>
                <a:spcPts val="0"/>
              </a:spcAft>
              <a:buNone/>
            </a:pPr>
            <a:r>
              <a:rPr lang="en" sz="3512"/>
              <a:t>Even smaller than electrons, are Quarks. </a:t>
            </a:r>
            <a:r>
              <a:rPr lang="en" sz="3512" u="sng"/>
              <a:t>Quarks are even smaller particles that make up neutrons and protons. </a:t>
            </a:r>
            <a:endParaRPr sz="3512" u="sng"/>
          </a:p>
          <a:p>
            <a:pPr indent="0" lvl="0" marL="0" rtl="0" algn="l">
              <a:spcBef>
                <a:spcPts val="1200"/>
              </a:spcBef>
              <a:spcAft>
                <a:spcPts val="0"/>
              </a:spcAft>
              <a:buNone/>
            </a:pPr>
            <a:r>
              <a:rPr lang="en" sz="3512"/>
              <a:t>Did you know? The majority of an atom is empty space as an atom is 99.999999999% empty space</a:t>
            </a:r>
            <a:endParaRPr sz="3512"/>
          </a:p>
          <a:p>
            <a:pPr indent="0" lvl="0" marL="0" rtl="0" algn="l">
              <a:spcBef>
                <a:spcPts val="1200"/>
              </a:spcBef>
              <a:spcAft>
                <a:spcPts val="0"/>
              </a:spcAft>
              <a:buNone/>
            </a:pPr>
            <a:r>
              <a:t/>
            </a:r>
            <a:endParaRPr sz="2712" u="sng"/>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66" name="Google Shape;166;p18"/>
          <p:cNvPicPr preferRelativeResize="0"/>
          <p:nvPr/>
        </p:nvPicPr>
        <p:blipFill>
          <a:blip r:embed="rId3">
            <a:alphaModFix/>
          </a:blip>
          <a:stretch>
            <a:fillRect/>
          </a:stretch>
        </p:blipFill>
        <p:spPr>
          <a:xfrm>
            <a:off x="6801950" y="-1"/>
            <a:ext cx="1980276" cy="1860173"/>
          </a:xfrm>
          <a:prstGeom prst="rect">
            <a:avLst/>
          </a:prstGeom>
          <a:noFill/>
          <a:ln>
            <a:noFill/>
          </a:ln>
        </p:spPr>
      </p:pic>
      <p:pic>
        <p:nvPicPr>
          <p:cNvPr id="167" name="Google Shape;167;p18"/>
          <p:cNvPicPr preferRelativeResize="0"/>
          <p:nvPr/>
        </p:nvPicPr>
        <p:blipFill>
          <a:blip r:embed="rId4">
            <a:alphaModFix/>
          </a:blip>
          <a:stretch>
            <a:fillRect/>
          </a:stretch>
        </p:blipFill>
        <p:spPr>
          <a:xfrm>
            <a:off x="106450" y="3854825"/>
            <a:ext cx="991725" cy="1087125"/>
          </a:xfrm>
          <a:prstGeom prst="rect">
            <a:avLst/>
          </a:prstGeom>
          <a:noFill/>
          <a:ln>
            <a:noFill/>
          </a:ln>
        </p:spPr>
      </p:pic>
      <p:pic>
        <p:nvPicPr>
          <p:cNvPr id="168" name="Google Shape;168;p18"/>
          <p:cNvPicPr preferRelativeResize="0"/>
          <p:nvPr/>
        </p:nvPicPr>
        <p:blipFill>
          <a:blip r:embed="rId5">
            <a:alphaModFix/>
          </a:blip>
          <a:stretch>
            <a:fillRect/>
          </a:stretch>
        </p:blipFill>
        <p:spPr>
          <a:xfrm>
            <a:off x="7838526" y="3720375"/>
            <a:ext cx="1143000" cy="114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Atoms cont. </a:t>
            </a:r>
            <a:endParaRPr/>
          </a:p>
        </p:txBody>
      </p:sp>
      <p:sp>
        <p:nvSpPr>
          <p:cNvPr id="174" name="Google Shape;174;p19"/>
          <p:cNvSpPr txBox="1"/>
          <p:nvPr>
            <p:ph idx="1" type="body"/>
          </p:nvPr>
        </p:nvSpPr>
        <p:spPr>
          <a:xfrm>
            <a:off x="1297500" y="1567550"/>
            <a:ext cx="7038900" cy="313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As said before, each atom can be identified as belonging to one of the 118 elements on the periodic table. But how? Simply, the number of protons an atom corresponds(is equal) to the atomic number on the periodic table. Gold, for example, has an atomic number of 79. Meaning it has 79 protons. </a:t>
            </a:r>
            <a:endParaRPr/>
          </a:p>
          <a:p>
            <a:pPr indent="0" lvl="0" marL="0" rtl="0" algn="l">
              <a:spcBef>
                <a:spcPts val="1200"/>
              </a:spcBef>
              <a:spcAft>
                <a:spcPts val="0"/>
              </a:spcAft>
              <a:buNone/>
            </a:pPr>
            <a:r>
              <a:t/>
            </a:r>
            <a:endParaRPr u="sng"/>
          </a:p>
          <a:p>
            <a:pPr indent="0" lvl="0" marL="0" rtl="0" algn="l">
              <a:spcBef>
                <a:spcPts val="1200"/>
              </a:spcBef>
              <a:spcAft>
                <a:spcPts val="1200"/>
              </a:spcAft>
              <a:buNone/>
            </a:pPr>
            <a:r>
              <a:t/>
            </a:r>
            <a:endParaRPr u="sng"/>
          </a:p>
        </p:txBody>
      </p:sp>
      <p:pic>
        <p:nvPicPr>
          <p:cNvPr id="175" name="Google Shape;175;p19"/>
          <p:cNvPicPr preferRelativeResize="0"/>
          <p:nvPr/>
        </p:nvPicPr>
        <p:blipFill>
          <a:blip r:embed="rId3">
            <a:alphaModFix/>
          </a:blip>
          <a:stretch>
            <a:fillRect/>
          </a:stretch>
        </p:blipFill>
        <p:spPr>
          <a:xfrm>
            <a:off x="527800" y="2571750"/>
            <a:ext cx="2531400" cy="2328875"/>
          </a:xfrm>
          <a:prstGeom prst="rect">
            <a:avLst/>
          </a:prstGeom>
          <a:noFill/>
          <a:ln>
            <a:noFill/>
          </a:ln>
        </p:spPr>
      </p:pic>
      <p:pic>
        <p:nvPicPr>
          <p:cNvPr id="176" name="Google Shape;176;p19"/>
          <p:cNvPicPr preferRelativeResize="0"/>
          <p:nvPr/>
        </p:nvPicPr>
        <p:blipFill>
          <a:blip r:embed="rId4">
            <a:alphaModFix/>
          </a:blip>
          <a:stretch>
            <a:fillRect/>
          </a:stretch>
        </p:blipFill>
        <p:spPr>
          <a:xfrm>
            <a:off x="5042650" y="2454100"/>
            <a:ext cx="2958349" cy="26894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pic>
        <p:nvPicPr>
          <p:cNvPr id="181" name="Google Shape;181;p20"/>
          <p:cNvPicPr preferRelativeResize="0"/>
          <p:nvPr/>
        </p:nvPicPr>
        <p:blipFill>
          <a:blip r:embed="rId3">
            <a:alphaModFix/>
          </a:blip>
          <a:stretch>
            <a:fillRect/>
          </a:stretch>
        </p:blipFill>
        <p:spPr>
          <a:xfrm>
            <a:off x="-41825" y="152400"/>
            <a:ext cx="9231123" cy="483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True or false</a:t>
            </a:r>
            <a:endParaRPr/>
          </a:p>
        </p:txBody>
      </p:sp>
      <p:sp>
        <p:nvSpPr>
          <p:cNvPr id="187" name="Google Shape;187;p21"/>
          <p:cNvSpPr txBox="1"/>
          <p:nvPr>
            <p:ph idx="1" type="body"/>
          </p:nvPr>
        </p:nvSpPr>
        <p:spPr>
          <a:xfrm>
            <a:off x="177075" y="1627775"/>
            <a:ext cx="7038900" cy="29112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AutoNum type="arabicParenR"/>
            </a:pPr>
            <a:r>
              <a:rPr lang="en" sz="1800"/>
              <a:t>Atoms are mostly empty space.</a:t>
            </a:r>
            <a:endParaRPr sz="1800"/>
          </a:p>
          <a:p>
            <a:pPr indent="-334327" lvl="0" marL="457200" rtl="0" algn="l">
              <a:spcBef>
                <a:spcPts val="0"/>
              </a:spcBef>
              <a:spcAft>
                <a:spcPts val="0"/>
              </a:spcAft>
              <a:buSzPct val="100000"/>
              <a:buAutoNum type="arabicParenR"/>
            </a:pPr>
            <a:r>
              <a:rPr lang="en" sz="1800"/>
              <a:t>Each element has a specific number of protons in the nucleus. </a:t>
            </a:r>
            <a:endParaRPr sz="1800"/>
          </a:p>
          <a:p>
            <a:pPr indent="-334327" lvl="0" marL="457200" rtl="0" algn="l">
              <a:spcBef>
                <a:spcPts val="0"/>
              </a:spcBef>
              <a:spcAft>
                <a:spcPts val="0"/>
              </a:spcAft>
              <a:buSzPct val="100000"/>
              <a:buAutoNum type="arabicParenR"/>
            </a:pPr>
            <a:r>
              <a:rPr lang="en" sz="1800"/>
              <a:t>Electrons are the largest particles in an atom.</a:t>
            </a:r>
            <a:endParaRPr sz="1800"/>
          </a:p>
          <a:p>
            <a:pPr indent="-334327" lvl="0" marL="457200" rtl="0" algn="l">
              <a:spcBef>
                <a:spcPts val="0"/>
              </a:spcBef>
              <a:spcAft>
                <a:spcPts val="0"/>
              </a:spcAft>
              <a:buSzPct val="100000"/>
              <a:buAutoNum type="arabicParenR"/>
            </a:pPr>
            <a:r>
              <a:rPr lang="en" sz="1800"/>
              <a:t>Neutrons are negatively charged.</a:t>
            </a:r>
            <a:endParaRPr sz="1800"/>
          </a:p>
          <a:p>
            <a:pPr indent="-334327" lvl="0" marL="457200" rtl="0" algn="l">
              <a:spcBef>
                <a:spcPts val="0"/>
              </a:spcBef>
              <a:spcAft>
                <a:spcPts val="0"/>
              </a:spcAft>
              <a:buSzPct val="100000"/>
              <a:buAutoNum type="arabicParenR"/>
            </a:pPr>
            <a:r>
              <a:rPr lang="en" sz="1800"/>
              <a:t>A quark is a small particle that makes up protons &amp; neutrons.</a:t>
            </a:r>
            <a:endParaRPr sz="1800"/>
          </a:p>
          <a:p>
            <a:pPr indent="-334327" lvl="0" marL="457200" rtl="0" algn="l">
              <a:spcBef>
                <a:spcPts val="0"/>
              </a:spcBef>
              <a:spcAft>
                <a:spcPts val="0"/>
              </a:spcAft>
              <a:buSzPct val="100000"/>
              <a:buAutoNum type="arabicParenR"/>
            </a:pPr>
            <a:r>
              <a:rPr lang="en" sz="1800"/>
              <a:t>The atomic number tells you the number of electrons in the nucleus of an atom. </a:t>
            </a:r>
            <a:endParaRPr sz="1800"/>
          </a:p>
          <a:p>
            <a:pPr indent="-334327" lvl="0" marL="457200" rtl="0" algn="l">
              <a:spcBef>
                <a:spcPts val="0"/>
              </a:spcBef>
              <a:spcAft>
                <a:spcPts val="0"/>
              </a:spcAft>
              <a:buSzPct val="100000"/>
              <a:buAutoNum type="arabicParenR"/>
            </a:pPr>
            <a:r>
              <a:rPr lang="en" sz="1800"/>
              <a:t>The atomic number and atomic mass are the same thing</a:t>
            </a:r>
            <a:endParaRPr sz="1800"/>
          </a:p>
          <a:p>
            <a:pPr indent="-334327" lvl="0" marL="457200" rtl="0" algn="l">
              <a:spcBef>
                <a:spcPts val="0"/>
              </a:spcBef>
              <a:spcAft>
                <a:spcPts val="0"/>
              </a:spcAft>
              <a:buSzPct val="100000"/>
              <a:buAutoNum type="arabicParenR"/>
            </a:pPr>
            <a:r>
              <a:rPr lang="en" sz="1800"/>
              <a:t>Most of an atom’s weight comes from the protons and neutrons</a:t>
            </a:r>
            <a:endParaRPr sz="1800"/>
          </a:p>
          <a:p>
            <a:pPr indent="0" lvl="0" marL="0" rtl="0" algn="l">
              <a:spcBef>
                <a:spcPts val="1200"/>
              </a:spcBef>
              <a:spcAft>
                <a:spcPts val="1200"/>
              </a:spcAft>
              <a:buNone/>
            </a:pPr>
            <a:r>
              <a:t/>
            </a:r>
            <a:endParaRPr sz="1800"/>
          </a:p>
        </p:txBody>
      </p:sp>
      <p:sp>
        <p:nvSpPr>
          <p:cNvPr id="188" name="Google Shape;188;p21"/>
          <p:cNvSpPr txBox="1"/>
          <p:nvPr/>
        </p:nvSpPr>
        <p:spPr>
          <a:xfrm flipH="1" rot="10800000">
            <a:off x="14408725" y="2503225"/>
            <a:ext cx="8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89" name="Google Shape;189;p21"/>
          <p:cNvSpPr txBox="1"/>
          <p:nvPr/>
        </p:nvSpPr>
        <p:spPr>
          <a:xfrm>
            <a:off x="7324850" y="1939625"/>
            <a:ext cx="15420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True</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True</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False</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False</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True</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False</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False</a:t>
            </a:r>
            <a:endParaRPr>
              <a:solidFill>
                <a:srgbClr val="FF0000"/>
              </a:solidFill>
              <a:latin typeface="Lato"/>
              <a:ea typeface="Lato"/>
              <a:cs typeface="Lato"/>
              <a:sym typeface="Lato"/>
            </a:endParaRPr>
          </a:p>
          <a:p>
            <a:pPr indent="-317500" lvl="0" marL="457200" rtl="0" algn="l">
              <a:spcBef>
                <a:spcPts val="0"/>
              </a:spcBef>
              <a:spcAft>
                <a:spcPts val="0"/>
              </a:spcAft>
              <a:buClr>
                <a:srgbClr val="FF0000"/>
              </a:buClr>
              <a:buSzPts val="1400"/>
              <a:buFont typeface="Lato"/>
              <a:buAutoNum type="arabicParenR"/>
            </a:pPr>
            <a:r>
              <a:rPr lang="en">
                <a:solidFill>
                  <a:srgbClr val="FF0000"/>
                </a:solidFill>
                <a:latin typeface="Lato"/>
                <a:ea typeface="Lato"/>
                <a:cs typeface="Lato"/>
                <a:sym typeface="Lato"/>
              </a:rPr>
              <a:t>True</a:t>
            </a:r>
            <a:endParaRPr>
              <a:solidFill>
                <a:srgbClr val="FF0000"/>
              </a:solidFill>
              <a:latin typeface="Lato"/>
              <a:ea typeface="Lato"/>
              <a:cs typeface="Lato"/>
              <a:sym typeface="Lato"/>
            </a:endParaRPr>
          </a:p>
          <a:p>
            <a:pPr indent="0" lvl="0" marL="457200" rtl="0" algn="l">
              <a:spcBef>
                <a:spcPts val="0"/>
              </a:spcBef>
              <a:spcAft>
                <a:spcPts val="0"/>
              </a:spcAft>
              <a:buNone/>
            </a:pPr>
            <a:r>
              <a:t/>
            </a:r>
            <a:endParaRPr>
              <a:solidFill>
                <a:srgbClr val="FF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animEffect filter="fade" transition="in">
                                      <p:cBhvr>
                                        <p:cTn dur="1000"/>
                                        <p:tgtEl>
                                          <p:spTgt spid="1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animEffect filter="fade" transition="in">
                                      <p:cBhvr>
                                        <p:cTn dur="1000"/>
                                        <p:tgtEl>
                                          <p:spTgt spid="1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animEffect filter="fade" transition="in">
                                      <p:cBhvr>
                                        <p:cTn dur="1000"/>
                                        <p:tgtEl>
                                          <p:spTgt spid="1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3" st="3"/>
                                            </p:txEl>
                                          </p:spTgt>
                                        </p:tgtEl>
                                        <p:attrNameLst>
                                          <p:attrName>style.visibility</p:attrName>
                                        </p:attrNameLst>
                                      </p:cBhvr>
                                      <p:to>
                                        <p:strVal val="visible"/>
                                      </p:to>
                                    </p:set>
                                    <p:animEffect filter="fade" transition="in">
                                      <p:cBhvr>
                                        <p:cTn dur="1000"/>
                                        <p:tgtEl>
                                          <p:spTgt spid="1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4" st="4"/>
                                            </p:txEl>
                                          </p:spTgt>
                                        </p:tgtEl>
                                        <p:attrNameLst>
                                          <p:attrName>style.visibility</p:attrName>
                                        </p:attrNameLst>
                                      </p:cBhvr>
                                      <p:to>
                                        <p:strVal val="visible"/>
                                      </p:to>
                                    </p:set>
                                    <p:animEffect filter="fade" transition="in">
                                      <p:cBhvr>
                                        <p:cTn dur="1000"/>
                                        <p:tgtEl>
                                          <p:spTgt spid="18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5" st="5"/>
                                            </p:txEl>
                                          </p:spTgt>
                                        </p:tgtEl>
                                        <p:attrNameLst>
                                          <p:attrName>style.visibility</p:attrName>
                                        </p:attrNameLst>
                                      </p:cBhvr>
                                      <p:to>
                                        <p:strVal val="visible"/>
                                      </p:to>
                                    </p:set>
                                    <p:animEffect filter="fade" transition="in">
                                      <p:cBhvr>
                                        <p:cTn dur="1000"/>
                                        <p:tgtEl>
                                          <p:spTgt spid="18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6" st="6"/>
                                            </p:txEl>
                                          </p:spTgt>
                                        </p:tgtEl>
                                        <p:attrNameLst>
                                          <p:attrName>style.visibility</p:attrName>
                                        </p:attrNameLst>
                                      </p:cBhvr>
                                      <p:to>
                                        <p:strVal val="visible"/>
                                      </p:to>
                                    </p:set>
                                    <p:animEffect filter="fade" transition="in">
                                      <p:cBhvr>
                                        <p:cTn dur="1000"/>
                                        <p:tgtEl>
                                          <p:spTgt spid="18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7" st="7"/>
                                            </p:txEl>
                                          </p:spTgt>
                                        </p:tgtEl>
                                        <p:attrNameLst>
                                          <p:attrName>style.visibility</p:attrName>
                                        </p:attrNameLst>
                                      </p:cBhvr>
                                      <p:to>
                                        <p:strVal val="visible"/>
                                      </p:to>
                                    </p:set>
                                    <p:animEffect filter="fade" transition="in">
                                      <p:cBhvr>
                                        <p:cTn dur="1000"/>
                                        <p:tgtEl>
                                          <p:spTgt spid="18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8" st="8"/>
                                            </p:txEl>
                                          </p:spTgt>
                                        </p:tgtEl>
                                        <p:attrNameLst>
                                          <p:attrName>style.visibility</p:attrName>
                                        </p:attrNameLst>
                                      </p:cBhvr>
                                      <p:to>
                                        <p:strVal val="visible"/>
                                      </p:to>
                                    </p:set>
                                    <p:animEffect filter="fade" transition="in">
                                      <p:cBhvr>
                                        <p:cTn dur="1000"/>
                                        <p:tgtEl>
                                          <p:spTgt spid="18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