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P. W.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0-26T12:39:32.324">
    <p:pos x="6000" y="0"/>
    <p:text>These questions may be too focused on conversion(kmh vs mph) then speed/distance. I can revise and bring some different ones tomorrow as well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b1b3029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b1b3029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b1b30292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b1b30292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b185f671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b185f671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b185f671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b185f67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2800"/>
            <a:ext cx="5757746" cy="40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664175" y="1576600"/>
            <a:ext cx="1610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1-100 KMH: 2.7s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Top Speed: 328 KMH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54225" y="324275"/>
            <a:ext cx="60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Nissan GT-R 2021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Ford GT 2020</a:t>
            </a:r>
            <a:endParaRPr>
              <a:solidFill>
                <a:srgbClr val="BF9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80696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373475" y="1568825"/>
            <a:ext cx="1602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1-60 MPH: 3.3s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Top Speed: 216 MPH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3850"/>
            <a:ext cx="7126950" cy="34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546400" y="358600"/>
            <a:ext cx="5793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F9000"/>
                </a:solidFill>
              </a:rPr>
              <a:t>Mclaren Artura 2022</a:t>
            </a:r>
            <a:endParaRPr sz="2100">
              <a:solidFill>
                <a:srgbClr val="BF9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7631200" y="1546400"/>
            <a:ext cx="1266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1-100 kmh: 3.0s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Top speed: 330 KMH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Imperial vs Metric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2975700" cy="20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1 mile = 1760 yards/ 5280 feet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1 yard = 3 feet</a:t>
            </a:r>
            <a:endParaRPr b="1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1 feet = 12 inches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517325" y="1207600"/>
            <a:ext cx="2538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F9000"/>
                </a:solidFill>
              </a:rPr>
              <a:t>1 kilometer = 1000 meters</a:t>
            </a:r>
            <a:endParaRPr sz="18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F9000"/>
                </a:solidFill>
              </a:rPr>
              <a:t>1 meter = 100 centimeters</a:t>
            </a:r>
            <a:endParaRPr sz="18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1129325" y="3846450"/>
            <a:ext cx="514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If 1 foot is 0.305 meters, </a:t>
            </a:r>
            <a:r>
              <a:rPr lang="en">
                <a:solidFill>
                  <a:srgbClr val="BF9000"/>
                </a:solidFill>
              </a:rPr>
              <a:t>1200 yards would be how many kilometers?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Some questions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63675"/>
            <a:ext cx="151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F9000"/>
                </a:solidFill>
              </a:rPr>
              <a:t>1 mile = 5280 feet</a:t>
            </a:r>
            <a:endParaRPr sz="21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F9000"/>
                </a:solidFill>
              </a:rPr>
              <a:t>1 foot = 30.48 cm</a:t>
            </a:r>
            <a:endParaRPr sz="21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F9000"/>
                </a:solidFill>
              </a:rPr>
              <a:t>Nissan: 328 kmh </a:t>
            </a:r>
            <a:endParaRPr sz="21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F9000"/>
                </a:solidFill>
              </a:rPr>
              <a:t>Ford: 216 mph</a:t>
            </a:r>
            <a:endParaRPr sz="21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F9000"/>
                </a:solidFill>
              </a:rPr>
              <a:t>Mclaren: 330 kmh</a:t>
            </a:r>
            <a:endParaRPr sz="21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220275" y="1666050"/>
            <a:ext cx="5612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Compare the three cars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AutoNum type="arabicParenR"/>
            </a:pPr>
            <a:r>
              <a:rPr lang="en">
                <a:solidFill>
                  <a:srgbClr val="BF9000"/>
                </a:solidFill>
              </a:rPr>
              <a:t>How long would it take the Nissan to travel 65 km at top speed?</a:t>
            </a:r>
            <a:endParaRPr>
              <a:solidFill>
                <a:srgbClr val="BF9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AutoNum type="arabicParenR"/>
            </a:pPr>
            <a:r>
              <a:rPr lang="en">
                <a:solidFill>
                  <a:srgbClr val="BF9000"/>
                </a:solidFill>
              </a:rPr>
              <a:t>Which is the faster car between the Ford and Mclaren? (use the conversions on the side to figure this out)</a:t>
            </a:r>
            <a:endParaRPr>
              <a:solidFill>
                <a:srgbClr val="BF9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AutoNum type="arabicParenR"/>
            </a:pPr>
            <a:r>
              <a:rPr lang="en">
                <a:solidFill>
                  <a:srgbClr val="BF9000"/>
                </a:solidFill>
              </a:rPr>
              <a:t>How long would it take the ford to travel a distance of 40 Km?</a:t>
            </a:r>
            <a:endParaRPr>
              <a:solidFill>
                <a:srgbClr val="BF9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AutoNum type="arabicParenR"/>
            </a:pPr>
            <a:r>
              <a:rPr lang="en">
                <a:solidFill>
                  <a:srgbClr val="BF9000"/>
                </a:solidFill>
              </a:rPr>
              <a:t>The Nissan can reach 100 kmh in 2.7 seconds, the Ford can reach 60 mph in 3.0 seconds. Which is faster? 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