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Creepster"/>
      <p:regular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Pontano Sans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reepster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PontanoSans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255b881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255b881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b5c0d6777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b5c0d6777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b5c0d6777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b5c0d677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f655ec1791_9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f655ec1791_9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b5c0d6777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cb5c0d6777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4dda1946d_4_2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4dda1946d_4_2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b5c0d6777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b5c0d6777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cb5c0d6777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cb5c0d6777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cb5c0d6777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cb5c0d6777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f655ec1791_9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f655ec1791_9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cb5c0d6777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cb5c0d6777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f655ec1791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f655ec1791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f655ec1791_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f655ec1791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f655ec1791_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f655ec1791_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f655ec1791_8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f655ec1791_8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cb5c0d6777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cb5c0d6777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f655ec1791_9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f655ec1791_9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dda1946d_6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dda1946d_6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03c8b18e6_1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03c8b18e6_1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b5c0d677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b5c0d677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b5c0d6777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b5c0d6777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b5c0d6777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b5c0d6777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b5c0d6777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cb5c0d6777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b5c0d677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b5c0d677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998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8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209825" y="1345975"/>
            <a:ext cx="27240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256800" y="2923875"/>
            <a:ext cx="26307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TITLE 1">
  <p:cSld name="CUSTOM_1_1_1_1_1_1_1_1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5573175" y="397622"/>
            <a:ext cx="29244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TEXT 2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 flipH="1">
            <a:off x="2909813" y="921000"/>
            <a:ext cx="3287100" cy="177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CUSTOM_1_1_1_1_1_1_1_1_1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7" name="Google Shape;77;p13"/>
          <p:cNvSpPr/>
          <p:nvPr/>
        </p:nvSpPr>
        <p:spPr>
          <a:xfrm rot="-7595878">
            <a:off x="7258325" y="-246084"/>
            <a:ext cx="2560519" cy="1303184"/>
          </a:xfrm>
          <a:custGeom>
            <a:rect b="b" l="l" r="r" t="t"/>
            <a:pathLst>
              <a:path extrusionOk="0" h="40163" w="78913">
                <a:moveTo>
                  <a:pt x="75808" y="1"/>
                </a:moveTo>
                <a:cubicBezTo>
                  <a:pt x="75799" y="1"/>
                  <a:pt x="75790" y="1"/>
                  <a:pt x="75781" y="1"/>
                </a:cubicBezTo>
                <a:cubicBezTo>
                  <a:pt x="74263" y="14"/>
                  <a:pt x="72890" y="800"/>
                  <a:pt x="71585" y="1560"/>
                </a:cubicBezTo>
                <a:cubicBezTo>
                  <a:pt x="66042" y="4771"/>
                  <a:pt x="60114" y="7795"/>
                  <a:pt x="53719" y="7995"/>
                </a:cubicBezTo>
                <a:cubicBezTo>
                  <a:pt x="53471" y="8003"/>
                  <a:pt x="53223" y="8007"/>
                  <a:pt x="52975" y="8007"/>
                </a:cubicBezTo>
                <a:cubicBezTo>
                  <a:pt x="49444" y="8007"/>
                  <a:pt x="45875" y="7245"/>
                  <a:pt x="42387" y="7245"/>
                </a:cubicBezTo>
                <a:cubicBezTo>
                  <a:pt x="40847" y="7245"/>
                  <a:pt x="39322" y="7394"/>
                  <a:pt x="37824" y="7822"/>
                </a:cubicBezTo>
                <a:cubicBezTo>
                  <a:pt x="31936" y="9500"/>
                  <a:pt x="28112" y="14976"/>
                  <a:pt x="23649" y="19173"/>
                </a:cubicBezTo>
                <a:cubicBezTo>
                  <a:pt x="18686" y="23824"/>
                  <a:pt x="12607" y="27092"/>
                  <a:pt x="6028" y="28685"/>
                </a:cubicBezTo>
                <a:lnTo>
                  <a:pt x="6028" y="28685"/>
                </a:lnTo>
                <a:cubicBezTo>
                  <a:pt x="5974" y="28683"/>
                  <a:pt x="5920" y="28682"/>
                  <a:pt x="5865" y="28682"/>
                </a:cubicBezTo>
                <a:cubicBezTo>
                  <a:pt x="3431" y="28682"/>
                  <a:pt x="1009" y="30590"/>
                  <a:pt x="547" y="33042"/>
                </a:cubicBezTo>
                <a:cubicBezTo>
                  <a:pt x="1" y="36026"/>
                  <a:pt x="2199" y="39144"/>
                  <a:pt x="5117" y="39930"/>
                </a:cubicBezTo>
                <a:cubicBezTo>
                  <a:pt x="5717" y="40089"/>
                  <a:pt x="6322" y="40162"/>
                  <a:pt x="6926" y="40162"/>
                </a:cubicBezTo>
                <a:cubicBezTo>
                  <a:pt x="9500" y="40162"/>
                  <a:pt x="12061" y="38838"/>
                  <a:pt x="14176" y="37252"/>
                </a:cubicBezTo>
                <a:cubicBezTo>
                  <a:pt x="18733" y="33828"/>
                  <a:pt x="22170" y="29165"/>
                  <a:pt x="25954" y="24902"/>
                </a:cubicBezTo>
                <a:cubicBezTo>
                  <a:pt x="29724" y="20638"/>
                  <a:pt x="34134" y="16588"/>
                  <a:pt x="39636" y="15056"/>
                </a:cubicBezTo>
                <a:cubicBezTo>
                  <a:pt x="42927" y="14137"/>
                  <a:pt x="46404" y="14177"/>
                  <a:pt x="49828" y="14030"/>
                </a:cubicBezTo>
                <a:cubicBezTo>
                  <a:pt x="59474" y="13604"/>
                  <a:pt x="69413" y="11405"/>
                  <a:pt x="76994" y="5410"/>
                </a:cubicBezTo>
                <a:cubicBezTo>
                  <a:pt x="77913" y="4691"/>
                  <a:pt x="78859" y="3771"/>
                  <a:pt x="78886" y="2612"/>
                </a:cubicBezTo>
                <a:cubicBezTo>
                  <a:pt x="78912" y="1116"/>
                  <a:pt x="77306" y="1"/>
                  <a:pt x="7580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CUSTOM_1_1_1_1_1_1_1_1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14"/>
          <p:cNvSpPr/>
          <p:nvPr/>
        </p:nvSpPr>
        <p:spPr>
          <a:xfrm>
            <a:off x="6972175" y="3139100"/>
            <a:ext cx="2330295" cy="2051325"/>
          </a:xfrm>
          <a:custGeom>
            <a:rect b="b" l="l" r="r" t="t"/>
            <a:pathLst>
              <a:path extrusionOk="0" h="60789" w="69056">
                <a:moveTo>
                  <a:pt x="69056" y="0"/>
                </a:moveTo>
                <a:lnTo>
                  <a:pt x="69056" y="0"/>
                </a:lnTo>
                <a:cubicBezTo>
                  <a:pt x="65080" y="570"/>
                  <a:pt x="61280" y="2311"/>
                  <a:pt x="58253" y="4948"/>
                </a:cubicBezTo>
                <a:cubicBezTo>
                  <a:pt x="55149" y="7652"/>
                  <a:pt x="52913" y="11202"/>
                  <a:pt x="50894" y="14789"/>
                </a:cubicBezTo>
                <a:cubicBezTo>
                  <a:pt x="47982" y="19960"/>
                  <a:pt x="45388" y="25378"/>
                  <a:pt x="41547" y="29900"/>
                </a:cubicBezTo>
                <a:cubicBezTo>
                  <a:pt x="37535" y="34627"/>
                  <a:pt x="32218" y="38235"/>
                  <a:pt x="26345" y="40220"/>
                </a:cubicBezTo>
                <a:cubicBezTo>
                  <a:pt x="22075" y="41663"/>
                  <a:pt x="17524" y="42266"/>
                  <a:pt x="13407" y="44100"/>
                </a:cubicBezTo>
                <a:cubicBezTo>
                  <a:pt x="6639" y="47114"/>
                  <a:pt x="1462" y="53526"/>
                  <a:pt x="0" y="60788"/>
                </a:cubicBezTo>
                <a:lnTo>
                  <a:pt x="68660" y="60093"/>
                </a:lnTo>
                <a:lnTo>
                  <a:pt x="68650" y="9879"/>
                </a:lnTo>
                <a:cubicBezTo>
                  <a:pt x="68012" y="6781"/>
                  <a:pt x="68901" y="3160"/>
                  <a:pt x="690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-1118475" y="483700"/>
            <a:ext cx="2034750" cy="1128150"/>
          </a:xfrm>
          <a:custGeom>
            <a:rect b="b" l="l" r="r" t="t"/>
            <a:pathLst>
              <a:path extrusionOk="0" h="45126" w="81390">
                <a:moveTo>
                  <a:pt x="72648" y="1"/>
                </a:moveTo>
                <a:cubicBezTo>
                  <a:pt x="69767" y="1"/>
                  <a:pt x="66830" y="1011"/>
                  <a:pt x="64257" y="2391"/>
                </a:cubicBezTo>
                <a:cubicBezTo>
                  <a:pt x="60606" y="4349"/>
                  <a:pt x="57369" y="7027"/>
                  <a:pt x="53692" y="8959"/>
                </a:cubicBezTo>
                <a:cubicBezTo>
                  <a:pt x="50294" y="10731"/>
                  <a:pt x="46577" y="11810"/>
                  <a:pt x="42753" y="12143"/>
                </a:cubicBezTo>
                <a:cubicBezTo>
                  <a:pt x="39663" y="12423"/>
                  <a:pt x="36492" y="12197"/>
                  <a:pt x="33521" y="13103"/>
                </a:cubicBezTo>
                <a:cubicBezTo>
                  <a:pt x="29351" y="14355"/>
                  <a:pt x="26126" y="17632"/>
                  <a:pt x="23648" y="21203"/>
                </a:cubicBezTo>
                <a:cubicBezTo>
                  <a:pt x="21184" y="24773"/>
                  <a:pt x="19292" y="28717"/>
                  <a:pt x="16720" y="32208"/>
                </a:cubicBezTo>
                <a:cubicBezTo>
                  <a:pt x="12590" y="37803"/>
                  <a:pt x="0" y="37683"/>
                  <a:pt x="2958" y="44305"/>
                </a:cubicBezTo>
                <a:cubicBezTo>
                  <a:pt x="3118" y="44638"/>
                  <a:pt x="3504" y="44758"/>
                  <a:pt x="3864" y="44838"/>
                </a:cubicBezTo>
                <a:cubicBezTo>
                  <a:pt x="4773" y="45035"/>
                  <a:pt x="5696" y="45126"/>
                  <a:pt x="6620" y="45126"/>
                </a:cubicBezTo>
                <a:cubicBezTo>
                  <a:pt x="9136" y="45126"/>
                  <a:pt x="11663" y="44451"/>
                  <a:pt x="13963" y="43399"/>
                </a:cubicBezTo>
                <a:cubicBezTo>
                  <a:pt x="17120" y="41973"/>
                  <a:pt x="19905" y="39868"/>
                  <a:pt x="22636" y="37737"/>
                </a:cubicBezTo>
                <a:cubicBezTo>
                  <a:pt x="25167" y="35778"/>
                  <a:pt x="27659" y="33766"/>
                  <a:pt x="29830" y="31408"/>
                </a:cubicBezTo>
                <a:cubicBezTo>
                  <a:pt x="32348" y="28690"/>
                  <a:pt x="34400" y="25533"/>
                  <a:pt x="37238" y="23161"/>
                </a:cubicBezTo>
                <a:cubicBezTo>
                  <a:pt x="42873" y="18432"/>
                  <a:pt x="50667" y="17473"/>
                  <a:pt x="57995" y="16646"/>
                </a:cubicBezTo>
                <a:cubicBezTo>
                  <a:pt x="65309" y="15807"/>
                  <a:pt x="73130" y="14688"/>
                  <a:pt x="78579" y="9732"/>
                </a:cubicBezTo>
                <a:cubicBezTo>
                  <a:pt x="79391" y="8999"/>
                  <a:pt x="80164" y="8133"/>
                  <a:pt x="80511" y="7094"/>
                </a:cubicBezTo>
                <a:cubicBezTo>
                  <a:pt x="81390" y="4336"/>
                  <a:pt x="78938" y="1512"/>
                  <a:pt x="76207" y="579"/>
                </a:cubicBezTo>
                <a:cubicBezTo>
                  <a:pt x="75051" y="178"/>
                  <a:pt x="73854" y="1"/>
                  <a:pt x="7264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6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ctrTitle"/>
          </p:nvPr>
        </p:nvSpPr>
        <p:spPr>
          <a:xfrm>
            <a:off x="3845575" y="1022679"/>
            <a:ext cx="14334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3845575" y="1266412"/>
            <a:ext cx="14334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2" type="ctrTitle"/>
          </p:nvPr>
        </p:nvSpPr>
        <p:spPr>
          <a:xfrm>
            <a:off x="3845575" y="3645042"/>
            <a:ext cx="14334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6" name="Google Shape;86;p15"/>
          <p:cNvSpPr txBox="1"/>
          <p:nvPr>
            <p:ph idx="3" type="subTitle"/>
          </p:nvPr>
        </p:nvSpPr>
        <p:spPr>
          <a:xfrm>
            <a:off x="3759200" y="3888979"/>
            <a:ext cx="16062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>
            <a:off x="6152405" y="2379117"/>
            <a:ext cx="14334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8" name="Google Shape;88;p15"/>
          <p:cNvSpPr txBox="1"/>
          <p:nvPr>
            <p:ph idx="5" type="subTitle"/>
          </p:nvPr>
        </p:nvSpPr>
        <p:spPr>
          <a:xfrm>
            <a:off x="6152412" y="2615794"/>
            <a:ext cx="14334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6" type="ctrTitle"/>
          </p:nvPr>
        </p:nvSpPr>
        <p:spPr>
          <a:xfrm>
            <a:off x="3845575" y="2379117"/>
            <a:ext cx="14334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0" name="Google Shape;90;p15"/>
          <p:cNvSpPr txBox="1"/>
          <p:nvPr>
            <p:ph idx="7" type="subTitle"/>
          </p:nvPr>
        </p:nvSpPr>
        <p:spPr>
          <a:xfrm>
            <a:off x="3845575" y="2615793"/>
            <a:ext cx="14334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8" type="ctrTitle"/>
          </p:nvPr>
        </p:nvSpPr>
        <p:spPr>
          <a:xfrm>
            <a:off x="6152402" y="1022679"/>
            <a:ext cx="14334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2" name="Google Shape;92;p15"/>
          <p:cNvSpPr txBox="1"/>
          <p:nvPr>
            <p:ph idx="9" type="subTitle"/>
          </p:nvPr>
        </p:nvSpPr>
        <p:spPr>
          <a:xfrm>
            <a:off x="6152412" y="1266406"/>
            <a:ext cx="14334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3" type="ctrTitle"/>
          </p:nvPr>
        </p:nvSpPr>
        <p:spPr>
          <a:xfrm>
            <a:off x="6152405" y="3645042"/>
            <a:ext cx="1433400" cy="3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4" name="Google Shape;94;p15"/>
          <p:cNvSpPr txBox="1"/>
          <p:nvPr>
            <p:ph idx="14" type="subTitle"/>
          </p:nvPr>
        </p:nvSpPr>
        <p:spPr>
          <a:xfrm>
            <a:off x="6152412" y="3888993"/>
            <a:ext cx="14334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5" name="Google Shape;95;p15"/>
          <p:cNvSpPr/>
          <p:nvPr/>
        </p:nvSpPr>
        <p:spPr>
          <a:xfrm>
            <a:off x="-58700" y="3606675"/>
            <a:ext cx="3067136" cy="1592137"/>
          </a:xfrm>
          <a:custGeom>
            <a:rect b="b" l="l" r="r" t="t"/>
            <a:pathLst>
              <a:path extrusionOk="0" h="23813" w="45874">
                <a:moveTo>
                  <a:pt x="2863" y="0"/>
                </a:moveTo>
                <a:cubicBezTo>
                  <a:pt x="1095" y="0"/>
                  <a:pt x="1" y="794"/>
                  <a:pt x="1" y="794"/>
                </a:cubicBezTo>
                <a:lnTo>
                  <a:pt x="637" y="11308"/>
                </a:lnTo>
                <a:lnTo>
                  <a:pt x="288" y="23730"/>
                </a:lnTo>
                <a:cubicBezTo>
                  <a:pt x="288" y="23730"/>
                  <a:pt x="42991" y="23801"/>
                  <a:pt x="43012" y="23810"/>
                </a:cubicBezTo>
                <a:cubicBezTo>
                  <a:pt x="43019" y="23812"/>
                  <a:pt x="45874" y="23812"/>
                  <a:pt x="45874" y="23812"/>
                </a:cubicBezTo>
                <a:cubicBezTo>
                  <a:pt x="36941" y="22786"/>
                  <a:pt x="36858" y="17345"/>
                  <a:pt x="28296" y="13504"/>
                </a:cubicBezTo>
                <a:cubicBezTo>
                  <a:pt x="19734" y="9665"/>
                  <a:pt x="15956" y="13361"/>
                  <a:pt x="11787" y="6748"/>
                </a:cubicBezTo>
                <a:cubicBezTo>
                  <a:pt x="8308" y="1230"/>
                  <a:pt x="5063" y="0"/>
                  <a:pt x="2863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idx="15" type="title"/>
          </p:nvPr>
        </p:nvSpPr>
        <p:spPr>
          <a:xfrm>
            <a:off x="612100" y="478650"/>
            <a:ext cx="23424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7" name="Google Shape;97;p15"/>
          <p:cNvSpPr/>
          <p:nvPr/>
        </p:nvSpPr>
        <p:spPr>
          <a:xfrm>
            <a:off x="6311350" y="-927800"/>
            <a:ext cx="1498200" cy="1537825"/>
          </a:xfrm>
          <a:custGeom>
            <a:rect b="b" l="l" r="r" t="t"/>
            <a:pathLst>
              <a:path extrusionOk="0" h="61513" w="59928">
                <a:moveTo>
                  <a:pt x="50441" y="60314"/>
                </a:moveTo>
                <a:cubicBezTo>
                  <a:pt x="51747" y="60827"/>
                  <a:pt x="53129" y="61109"/>
                  <a:pt x="54523" y="61149"/>
                </a:cubicBezTo>
                <a:lnTo>
                  <a:pt x="54523" y="61149"/>
                </a:lnTo>
                <a:lnTo>
                  <a:pt x="50441" y="60314"/>
                </a:lnTo>
                <a:close/>
                <a:moveTo>
                  <a:pt x="5717" y="0"/>
                </a:moveTo>
                <a:cubicBezTo>
                  <a:pt x="4612" y="0"/>
                  <a:pt x="3516" y="186"/>
                  <a:pt x="2545" y="694"/>
                </a:cubicBezTo>
                <a:cubicBezTo>
                  <a:pt x="1093" y="1453"/>
                  <a:pt x="1" y="3066"/>
                  <a:pt x="254" y="4691"/>
                </a:cubicBezTo>
                <a:cubicBezTo>
                  <a:pt x="427" y="5783"/>
                  <a:pt x="1146" y="6703"/>
                  <a:pt x="1879" y="7515"/>
                </a:cubicBezTo>
                <a:cubicBezTo>
                  <a:pt x="11591" y="18347"/>
                  <a:pt x="27259" y="21265"/>
                  <a:pt x="39356" y="29338"/>
                </a:cubicBezTo>
                <a:cubicBezTo>
                  <a:pt x="43074" y="31816"/>
                  <a:pt x="46764" y="35467"/>
                  <a:pt x="46524" y="39930"/>
                </a:cubicBezTo>
                <a:cubicBezTo>
                  <a:pt x="46338" y="43714"/>
                  <a:pt x="43313" y="46964"/>
                  <a:pt x="43313" y="50748"/>
                </a:cubicBezTo>
                <a:cubicBezTo>
                  <a:pt x="43313" y="53786"/>
                  <a:pt x="45325" y="56544"/>
                  <a:pt x="47856" y="58236"/>
                </a:cubicBezTo>
                <a:cubicBezTo>
                  <a:pt x="49991" y="59658"/>
                  <a:pt x="52460" y="60469"/>
                  <a:pt x="54956" y="61153"/>
                </a:cubicBezTo>
                <a:lnTo>
                  <a:pt x="54956" y="61153"/>
                </a:lnTo>
                <a:cubicBezTo>
                  <a:pt x="55880" y="61146"/>
                  <a:pt x="56806" y="61032"/>
                  <a:pt x="57715" y="60807"/>
                </a:cubicBezTo>
                <a:cubicBezTo>
                  <a:pt x="58688" y="60567"/>
                  <a:pt x="59794" y="59981"/>
                  <a:pt x="59780" y="58982"/>
                </a:cubicBezTo>
                <a:cubicBezTo>
                  <a:pt x="59780" y="58355"/>
                  <a:pt x="59314" y="57836"/>
                  <a:pt x="58848" y="57436"/>
                </a:cubicBezTo>
                <a:cubicBezTo>
                  <a:pt x="56903" y="55784"/>
                  <a:pt x="54065" y="54692"/>
                  <a:pt x="53465" y="52200"/>
                </a:cubicBezTo>
                <a:cubicBezTo>
                  <a:pt x="53039" y="50428"/>
                  <a:pt x="53998" y="48603"/>
                  <a:pt x="55211" y="47244"/>
                </a:cubicBezTo>
                <a:cubicBezTo>
                  <a:pt x="56436" y="45885"/>
                  <a:pt x="57955" y="44793"/>
                  <a:pt x="59034" y="43314"/>
                </a:cubicBezTo>
                <a:cubicBezTo>
                  <a:pt x="59434" y="42768"/>
                  <a:pt x="59767" y="42155"/>
                  <a:pt x="59847" y="41489"/>
                </a:cubicBezTo>
                <a:cubicBezTo>
                  <a:pt x="59927" y="40716"/>
                  <a:pt x="59647" y="39957"/>
                  <a:pt x="59328" y="39250"/>
                </a:cubicBezTo>
                <a:cubicBezTo>
                  <a:pt x="56117" y="32163"/>
                  <a:pt x="48776" y="27966"/>
                  <a:pt x="41715" y="24729"/>
                </a:cubicBezTo>
                <a:cubicBezTo>
                  <a:pt x="34640" y="21478"/>
                  <a:pt x="27046" y="18453"/>
                  <a:pt x="22143" y="12418"/>
                </a:cubicBezTo>
                <a:cubicBezTo>
                  <a:pt x="20105" y="9927"/>
                  <a:pt x="18626" y="6996"/>
                  <a:pt x="16374" y="4704"/>
                </a:cubicBezTo>
                <a:cubicBezTo>
                  <a:pt x="13950" y="2226"/>
                  <a:pt x="10779" y="627"/>
                  <a:pt x="7355" y="121"/>
                </a:cubicBezTo>
                <a:cubicBezTo>
                  <a:pt x="6816" y="46"/>
                  <a:pt x="6265" y="0"/>
                  <a:pt x="5717" y="0"/>
                </a:cubicBezTo>
                <a:close/>
                <a:moveTo>
                  <a:pt x="54523" y="61149"/>
                </a:moveTo>
                <a:lnTo>
                  <a:pt x="56303" y="61513"/>
                </a:lnTo>
                <a:cubicBezTo>
                  <a:pt x="55855" y="61395"/>
                  <a:pt x="55405" y="61276"/>
                  <a:pt x="54956" y="61153"/>
                </a:cubicBezTo>
                <a:lnTo>
                  <a:pt x="54956" y="61153"/>
                </a:lnTo>
                <a:cubicBezTo>
                  <a:pt x="54925" y="61154"/>
                  <a:pt x="54893" y="61154"/>
                  <a:pt x="54862" y="61154"/>
                </a:cubicBezTo>
                <a:cubicBezTo>
                  <a:pt x="54749" y="61154"/>
                  <a:pt x="54636" y="61152"/>
                  <a:pt x="54523" y="61149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ctrTitle"/>
          </p:nvPr>
        </p:nvSpPr>
        <p:spPr>
          <a:xfrm flipH="1">
            <a:off x="1902276" y="1015690"/>
            <a:ext cx="307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 flipH="1">
            <a:off x="1902276" y="1477140"/>
            <a:ext cx="1948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6"/>
          <p:cNvSpPr txBox="1"/>
          <p:nvPr>
            <p:ph hasCustomPrompt="1" idx="2" type="title"/>
          </p:nvPr>
        </p:nvSpPr>
        <p:spPr>
          <a:xfrm flipH="1">
            <a:off x="5524765" y="3345116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3">
  <p:cSld name="CUSTOM_1_1_1_1_1_1_1_1_1_1_1_1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4" name="Google Shape;104;p17"/>
          <p:cNvSpPr/>
          <p:nvPr/>
        </p:nvSpPr>
        <p:spPr>
          <a:xfrm flipH="1" rot="570781">
            <a:off x="-1149435" y="2651267"/>
            <a:ext cx="3676437" cy="2770207"/>
          </a:xfrm>
          <a:custGeom>
            <a:rect b="b" l="l" r="r" t="t"/>
            <a:pathLst>
              <a:path extrusionOk="0" h="37631" w="48863">
                <a:moveTo>
                  <a:pt x="46156" y="0"/>
                </a:moveTo>
                <a:cubicBezTo>
                  <a:pt x="40834" y="0"/>
                  <a:pt x="35694" y="3120"/>
                  <a:pt x="31963" y="7061"/>
                </a:cubicBezTo>
                <a:cubicBezTo>
                  <a:pt x="27708" y="11554"/>
                  <a:pt x="24752" y="17103"/>
                  <a:pt x="20967" y="22001"/>
                </a:cubicBezTo>
                <a:cubicBezTo>
                  <a:pt x="19758" y="23566"/>
                  <a:pt x="18439" y="25088"/>
                  <a:pt x="16793" y="26183"/>
                </a:cubicBezTo>
                <a:cubicBezTo>
                  <a:pt x="14633" y="27620"/>
                  <a:pt x="12050" y="28237"/>
                  <a:pt x="9637" y="29193"/>
                </a:cubicBezTo>
                <a:cubicBezTo>
                  <a:pt x="5567" y="30809"/>
                  <a:pt x="1772" y="33625"/>
                  <a:pt x="1" y="37630"/>
                </a:cubicBezTo>
                <a:cubicBezTo>
                  <a:pt x="13268" y="36313"/>
                  <a:pt x="47968" y="36298"/>
                  <a:pt x="47968" y="36298"/>
                </a:cubicBezTo>
                <a:cubicBezTo>
                  <a:pt x="47968" y="36298"/>
                  <a:pt x="48862" y="191"/>
                  <a:pt x="48410" y="191"/>
                </a:cubicBezTo>
                <a:lnTo>
                  <a:pt x="48410" y="191"/>
                </a:lnTo>
                <a:cubicBezTo>
                  <a:pt x="48409" y="191"/>
                  <a:pt x="48408" y="191"/>
                  <a:pt x="48407" y="192"/>
                </a:cubicBezTo>
                <a:cubicBezTo>
                  <a:pt x="47655" y="62"/>
                  <a:pt x="46904" y="0"/>
                  <a:pt x="461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4">
  <p:cSld name="CUSTOM_1_1_1_1_1_1_1_1_1_1_1_1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" name="Google Shape;107;p18"/>
          <p:cNvSpPr/>
          <p:nvPr/>
        </p:nvSpPr>
        <p:spPr>
          <a:xfrm>
            <a:off x="136925" y="726976"/>
            <a:ext cx="9007021" cy="4416485"/>
          </a:xfrm>
          <a:custGeom>
            <a:rect b="b" l="l" r="r" t="t"/>
            <a:pathLst>
              <a:path extrusionOk="0" h="34998" w="75999">
                <a:moveTo>
                  <a:pt x="75999" y="0"/>
                </a:moveTo>
                <a:cubicBezTo>
                  <a:pt x="71121" y="2751"/>
                  <a:pt x="63734" y="3452"/>
                  <a:pt x="58135" y="3496"/>
                </a:cubicBezTo>
                <a:cubicBezTo>
                  <a:pt x="57915" y="3498"/>
                  <a:pt x="57695" y="3499"/>
                  <a:pt x="57475" y="3499"/>
                </a:cubicBezTo>
                <a:cubicBezTo>
                  <a:pt x="53864" y="3499"/>
                  <a:pt x="50248" y="3279"/>
                  <a:pt x="46641" y="3279"/>
                </a:cubicBezTo>
                <a:cubicBezTo>
                  <a:pt x="44873" y="3279"/>
                  <a:pt x="43107" y="3332"/>
                  <a:pt x="41344" y="3489"/>
                </a:cubicBezTo>
                <a:cubicBezTo>
                  <a:pt x="35768" y="3989"/>
                  <a:pt x="30069" y="5665"/>
                  <a:pt x="26001" y="9512"/>
                </a:cubicBezTo>
                <a:cubicBezTo>
                  <a:pt x="24730" y="10714"/>
                  <a:pt x="23640" y="12105"/>
                  <a:pt x="22285" y="13210"/>
                </a:cubicBezTo>
                <a:cubicBezTo>
                  <a:pt x="19319" y="15629"/>
                  <a:pt x="15410" y="16443"/>
                  <a:pt x="11728" y="17486"/>
                </a:cubicBezTo>
                <a:cubicBezTo>
                  <a:pt x="8045" y="18530"/>
                  <a:pt x="4185" y="20075"/>
                  <a:pt x="2141" y="23311"/>
                </a:cubicBezTo>
                <a:cubicBezTo>
                  <a:pt x="1" y="26699"/>
                  <a:pt x="377" y="31069"/>
                  <a:pt x="1178" y="34997"/>
                </a:cubicBezTo>
                <a:lnTo>
                  <a:pt x="75995" y="34997"/>
                </a:lnTo>
                <a:lnTo>
                  <a:pt x="75999" y="0"/>
                </a:ln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5">
  <p:cSld name="CUSTOM_1_1_1_1_1_1_1_1_1_1_1_1_1_1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_1_1_1_1_1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ctrTitle"/>
          </p:nvPr>
        </p:nvSpPr>
        <p:spPr>
          <a:xfrm flipH="1">
            <a:off x="861188" y="310642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 flipH="1">
            <a:off x="892388" y="3550532"/>
            <a:ext cx="21330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0"/>
          <p:cNvSpPr txBox="1"/>
          <p:nvPr>
            <p:ph idx="2" type="ctrTitle"/>
          </p:nvPr>
        </p:nvSpPr>
        <p:spPr>
          <a:xfrm flipH="1">
            <a:off x="3366309" y="3216239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3" type="subTitle"/>
          </p:nvPr>
        </p:nvSpPr>
        <p:spPr>
          <a:xfrm flipH="1">
            <a:off x="3366309" y="3660345"/>
            <a:ext cx="21954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20"/>
          <p:cNvSpPr txBox="1"/>
          <p:nvPr>
            <p:ph idx="4" type="ctrTitle"/>
          </p:nvPr>
        </p:nvSpPr>
        <p:spPr>
          <a:xfrm flipH="1">
            <a:off x="861188" y="121902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" name="Google Shape;116;p20"/>
          <p:cNvSpPr txBox="1"/>
          <p:nvPr>
            <p:ph idx="5" type="subTitle"/>
          </p:nvPr>
        </p:nvSpPr>
        <p:spPr>
          <a:xfrm flipH="1">
            <a:off x="892388" y="1651889"/>
            <a:ext cx="21330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20"/>
          <p:cNvSpPr txBox="1"/>
          <p:nvPr>
            <p:ph idx="6" type="ctrTitle"/>
          </p:nvPr>
        </p:nvSpPr>
        <p:spPr>
          <a:xfrm flipH="1">
            <a:off x="3366309" y="121902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8" name="Google Shape;118;p20"/>
          <p:cNvSpPr txBox="1"/>
          <p:nvPr>
            <p:ph idx="7" type="subTitle"/>
          </p:nvPr>
        </p:nvSpPr>
        <p:spPr>
          <a:xfrm flipH="1">
            <a:off x="3366309" y="1651885"/>
            <a:ext cx="21954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0"/>
          <p:cNvSpPr txBox="1"/>
          <p:nvPr>
            <p:ph idx="8" type="title"/>
          </p:nvPr>
        </p:nvSpPr>
        <p:spPr>
          <a:xfrm>
            <a:off x="6020656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0" name="Google Shape;120;p20"/>
          <p:cNvSpPr/>
          <p:nvPr/>
        </p:nvSpPr>
        <p:spPr>
          <a:xfrm>
            <a:off x="6118666" y="2522926"/>
            <a:ext cx="3063529" cy="2696758"/>
          </a:xfrm>
          <a:custGeom>
            <a:rect b="b" l="l" r="r" t="t"/>
            <a:pathLst>
              <a:path extrusionOk="0" h="71880" w="81656">
                <a:moveTo>
                  <a:pt x="81656" y="0"/>
                </a:moveTo>
                <a:lnTo>
                  <a:pt x="81656" y="0"/>
                </a:lnTo>
                <a:cubicBezTo>
                  <a:pt x="76955" y="674"/>
                  <a:pt x="72462" y="2733"/>
                  <a:pt x="68882" y="5851"/>
                </a:cubicBezTo>
                <a:cubicBezTo>
                  <a:pt x="65212" y="9049"/>
                  <a:pt x="62567" y="13246"/>
                  <a:pt x="60180" y="17487"/>
                </a:cubicBezTo>
                <a:cubicBezTo>
                  <a:pt x="56737" y="23602"/>
                  <a:pt x="53669" y="30009"/>
                  <a:pt x="49128" y="35356"/>
                </a:cubicBezTo>
                <a:cubicBezTo>
                  <a:pt x="44384" y="40945"/>
                  <a:pt x="38097" y="45211"/>
                  <a:pt x="31152" y="47559"/>
                </a:cubicBezTo>
                <a:cubicBezTo>
                  <a:pt x="26103" y="49265"/>
                  <a:pt x="20721" y="49978"/>
                  <a:pt x="15853" y="52147"/>
                </a:cubicBezTo>
                <a:cubicBezTo>
                  <a:pt x="7850" y="55711"/>
                  <a:pt x="1729" y="63292"/>
                  <a:pt x="0" y="71880"/>
                </a:cubicBezTo>
                <a:lnTo>
                  <a:pt x="81187" y="71058"/>
                </a:lnTo>
                <a:lnTo>
                  <a:pt x="81176" y="11681"/>
                </a:lnTo>
                <a:cubicBezTo>
                  <a:pt x="80422" y="8018"/>
                  <a:pt x="81472" y="3737"/>
                  <a:pt x="816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">
  <p:cSld name="CUSTOM_15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30580" y="3316227"/>
            <a:ext cx="9274584" cy="2680187"/>
            <a:chOff x="-130580" y="2935227"/>
            <a:chExt cx="9274584" cy="2680187"/>
          </a:xfrm>
        </p:grpSpPr>
        <p:sp>
          <p:nvSpPr>
            <p:cNvPr id="18" name="Google Shape;18;p3"/>
            <p:cNvSpPr/>
            <p:nvPr/>
          </p:nvSpPr>
          <p:spPr>
            <a:xfrm>
              <a:off x="0" y="3789500"/>
              <a:ext cx="3824400" cy="135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 rot="246534">
              <a:off x="-69626" y="3260524"/>
              <a:ext cx="9152675" cy="2029593"/>
            </a:xfrm>
            <a:custGeom>
              <a:rect b="b" l="l" r="r" t="t"/>
              <a:pathLst>
                <a:path extrusionOk="0" h="14901" w="45205">
                  <a:moveTo>
                    <a:pt x="997" y="1"/>
                  </a:moveTo>
                  <a:cubicBezTo>
                    <a:pt x="665" y="1"/>
                    <a:pt x="333" y="16"/>
                    <a:pt x="1" y="49"/>
                  </a:cubicBezTo>
                  <a:lnTo>
                    <a:pt x="1" y="14901"/>
                  </a:lnTo>
                  <a:lnTo>
                    <a:pt x="45205" y="14901"/>
                  </a:lnTo>
                  <a:lnTo>
                    <a:pt x="45205" y="4764"/>
                  </a:lnTo>
                  <a:cubicBezTo>
                    <a:pt x="44684" y="4836"/>
                    <a:pt x="44174" y="4869"/>
                    <a:pt x="43670" y="4869"/>
                  </a:cubicBezTo>
                  <a:cubicBezTo>
                    <a:pt x="39318" y="4869"/>
                    <a:pt x="35541" y="2432"/>
                    <a:pt x="31239" y="2432"/>
                  </a:cubicBezTo>
                  <a:cubicBezTo>
                    <a:pt x="30580" y="2432"/>
                    <a:pt x="29908" y="2489"/>
                    <a:pt x="29220" y="2621"/>
                  </a:cubicBezTo>
                  <a:cubicBezTo>
                    <a:pt x="26678" y="3109"/>
                    <a:pt x="22806" y="4283"/>
                    <a:pt x="20255" y="4721"/>
                  </a:cubicBezTo>
                  <a:cubicBezTo>
                    <a:pt x="19691" y="4817"/>
                    <a:pt x="19128" y="4862"/>
                    <a:pt x="18567" y="4862"/>
                  </a:cubicBezTo>
                  <a:cubicBezTo>
                    <a:pt x="12671" y="4862"/>
                    <a:pt x="6874" y="1"/>
                    <a:pt x="99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043500" y="3662025"/>
              <a:ext cx="1096500" cy="1481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781999" y="1572300"/>
            <a:ext cx="3564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6">
  <p:cSld name="CUSTOM_1_1_1_1_1_1_1_1_1_1_1_1_1_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3" name="Google Shape;123;p21"/>
          <p:cNvSpPr/>
          <p:nvPr/>
        </p:nvSpPr>
        <p:spPr>
          <a:xfrm flipH="1">
            <a:off x="-316181" y="2651425"/>
            <a:ext cx="3468907" cy="2671519"/>
          </a:xfrm>
          <a:custGeom>
            <a:rect b="b" l="l" r="r" t="t"/>
            <a:pathLst>
              <a:path extrusionOk="0" h="37631" w="48863">
                <a:moveTo>
                  <a:pt x="46156" y="0"/>
                </a:moveTo>
                <a:cubicBezTo>
                  <a:pt x="40834" y="0"/>
                  <a:pt x="35694" y="3120"/>
                  <a:pt x="31963" y="7061"/>
                </a:cubicBezTo>
                <a:cubicBezTo>
                  <a:pt x="27708" y="11554"/>
                  <a:pt x="24752" y="17103"/>
                  <a:pt x="20967" y="22001"/>
                </a:cubicBezTo>
                <a:cubicBezTo>
                  <a:pt x="19758" y="23566"/>
                  <a:pt x="18439" y="25088"/>
                  <a:pt x="16793" y="26183"/>
                </a:cubicBezTo>
                <a:cubicBezTo>
                  <a:pt x="14633" y="27620"/>
                  <a:pt x="12050" y="28237"/>
                  <a:pt x="9637" y="29193"/>
                </a:cubicBezTo>
                <a:cubicBezTo>
                  <a:pt x="5567" y="30809"/>
                  <a:pt x="1772" y="33625"/>
                  <a:pt x="1" y="37630"/>
                </a:cubicBezTo>
                <a:cubicBezTo>
                  <a:pt x="13268" y="36313"/>
                  <a:pt x="47968" y="36298"/>
                  <a:pt x="47968" y="36298"/>
                </a:cubicBezTo>
                <a:cubicBezTo>
                  <a:pt x="47968" y="36298"/>
                  <a:pt x="48862" y="191"/>
                  <a:pt x="48410" y="191"/>
                </a:cubicBezTo>
                <a:lnTo>
                  <a:pt x="48410" y="191"/>
                </a:lnTo>
                <a:cubicBezTo>
                  <a:pt x="48409" y="191"/>
                  <a:pt x="48408" y="191"/>
                  <a:pt x="48407" y="192"/>
                </a:cubicBezTo>
                <a:cubicBezTo>
                  <a:pt x="47655" y="62"/>
                  <a:pt x="46904" y="0"/>
                  <a:pt x="461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 rot="-1465334">
            <a:off x="7607721" y="683880"/>
            <a:ext cx="2180953" cy="1163535"/>
          </a:xfrm>
          <a:custGeom>
            <a:rect b="b" l="l" r="r" t="t"/>
            <a:pathLst>
              <a:path extrusionOk="0" h="21102" w="39554">
                <a:moveTo>
                  <a:pt x="7992" y="1"/>
                </a:moveTo>
                <a:cubicBezTo>
                  <a:pt x="6843" y="1"/>
                  <a:pt x="5694" y="117"/>
                  <a:pt x="4571" y="354"/>
                </a:cubicBezTo>
                <a:cubicBezTo>
                  <a:pt x="3458" y="589"/>
                  <a:pt x="2340" y="956"/>
                  <a:pt x="1466" y="1682"/>
                </a:cubicBezTo>
                <a:cubicBezTo>
                  <a:pt x="592" y="2409"/>
                  <a:pt x="0" y="3556"/>
                  <a:pt x="183" y="4678"/>
                </a:cubicBezTo>
                <a:cubicBezTo>
                  <a:pt x="310" y="5456"/>
                  <a:pt x="782" y="6133"/>
                  <a:pt x="1301" y="6728"/>
                </a:cubicBezTo>
                <a:cubicBezTo>
                  <a:pt x="3816" y="9611"/>
                  <a:pt x="7512" y="11103"/>
                  <a:pt x="10859" y="12958"/>
                </a:cubicBezTo>
                <a:cubicBezTo>
                  <a:pt x="13102" y="14201"/>
                  <a:pt x="15230" y="15641"/>
                  <a:pt x="17219" y="17260"/>
                </a:cubicBezTo>
                <a:cubicBezTo>
                  <a:pt x="18554" y="18348"/>
                  <a:pt x="19843" y="19526"/>
                  <a:pt x="21379" y="20304"/>
                </a:cubicBezTo>
                <a:cubicBezTo>
                  <a:pt x="22336" y="20789"/>
                  <a:pt x="23422" y="21101"/>
                  <a:pt x="24486" y="21101"/>
                </a:cubicBezTo>
                <a:cubicBezTo>
                  <a:pt x="25130" y="21101"/>
                  <a:pt x="25767" y="20987"/>
                  <a:pt x="26362" y="20726"/>
                </a:cubicBezTo>
                <a:cubicBezTo>
                  <a:pt x="27068" y="20417"/>
                  <a:pt x="27753" y="19743"/>
                  <a:pt x="27595" y="18989"/>
                </a:cubicBezTo>
                <a:cubicBezTo>
                  <a:pt x="27489" y="18483"/>
                  <a:pt x="27041" y="18134"/>
                  <a:pt x="26617" y="17841"/>
                </a:cubicBezTo>
                <a:cubicBezTo>
                  <a:pt x="21127" y="14061"/>
                  <a:pt x="14392" y="12358"/>
                  <a:pt x="9031" y="8400"/>
                </a:cubicBezTo>
                <a:cubicBezTo>
                  <a:pt x="7923" y="7582"/>
                  <a:pt x="6825" y="6581"/>
                  <a:pt x="6501" y="5244"/>
                </a:cubicBezTo>
                <a:cubicBezTo>
                  <a:pt x="6451" y="5040"/>
                  <a:pt x="6428" y="4802"/>
                  <a:pt x="6563" y="4642"/>
                </a:cubicBezTo>
                <a:cubicBezTo>
                  <a:pt x="6682" y="4501"/>
                  <a:pt x="6883" y="4467"/>
                  <a:pt x="7066" y="4448"/>
                </a:cubicBezTo>
                <a:cubicBezTo>
                  <a:pt x="7449" y="4409"/>
                  <a:pt x="7830" y="4391"/>
                  <a:pt x="8209" y="4391"/>
                </a:cubicBezTo>
                <a:cubicBezTo>
                  <a:pt x="11938" y="4391"/>
                  <a:pt x="15513" y="6179"/>
                  <a:pt x="18975" y="7701"/>
                </a:cubicBezTo>
                <a:cubicBezTo>
                  <a:pt x="24110" y="9957"/>
                  <a:pt x="29635" y="11752"/>
                  <a:pt x="35294" y="11752"/>
                </a:cubicBezTo>
                <a:cubicBezTo>
                  <a:pt x="35591" y="11752"/>
                  <a:pt x="35889" y="11747"/>
                  <a:pt x="36188" y="11737"/>
                </a:cubicBezTo>
                <a:cubicBezTo>
                  <a:pt x="37106" y="11706"/>
                  <a:pt x="39554" y="11854"/>
                  <a:pt x="38803" y="10272"/>
                </a:cubicBezTo>
                <a:cubicBezTo>
                  <a:pt x="38409" y="9443"/>
                  <a:pt x="37581" y="9605"/>
                  <a:pt x="36809" y="9559"/>
                </a:cubicBezTo>
                <a:cubicBezTo>
                  <a:pt x="34143" y="9400"/>
                  <a:pt x="31328" y="8350"/>
                  <a:pt x="28752" y="7649"/>
                </a:cubicBezTo>
                <a:cubicBezTo>
                  <a:pt x="25634" y="6801"/>
                  <a:pt x="22534" y="5790"/>
                  <a:pt x="19705" y="4204"/>
                </a:cubicBezTo>
                <a:cubicBezTo>
                  <a:pt x="18226" y="3374"/>
                  <a:pt x="16833" y="2395"/>
                  <a:pt x="15308" y="1655"/>
                </a:cubicBezTo>
                <a:cubicBezTo>
                  <a:pt x="13676" y="863"/>
                  <a:pt x="11909" y="356"/>
                  <a:pt x="10110" y="132"/>
                </a:cubicBezTo>
                <a:cubicBezTo>
                  <a:pt x="9408" y="45"/>
                  <a:pt x="8700" y="1"/>
                  <a:pt x="799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6873225" y="-122612"/>
            <a:ext cx="2755951" cy="710404"/>
          </a:xfrm>
          <a:custGeom>
            <a:rect b="b" l="l" r="r" t="t"/>
            <a:pathLst>
              <a:path extrusionOk="0" h="12522" w="48578">
                <a:moveTo>
                  <a:pt x="3481" y="1"/>
                </a:moveTo>
                <a:cubicBezTo>
                  <a:pt x="2789" y="1"/>
                  <a:pt x="2096" y="56"/>
                  <a:pt x="1412" y="167"/>
                </a:cubicBezTo>
                <a:cubicBezTo>
                  <a:pt x="0" y="397"/>
                  <a:pt x="453" y="1207"/>
                  <a:pt x="1480" y="1443"/>
                </a:cubicBezTo>
                <a:cubicBezTo>
                  <a:pt x="2464" y="1670"/>
                  <a:pt x="3457" y="1789"/>
                  <a:pt x="4432" y="2069"/>
                </a:cubicBezTo>
                <a:cubicBezTo>
                  <a:pt x="6443" y="2645"/>
                  <a:pt x="8363" y="3495"/>
                  <a:pt x="10225" y="4441"/>
                </a:cubicBezTo>
                <a:cubicBezTo>
                  <a:pt x="14020" y="6367"/>
                  <a:pt x="17587" y="8735"/>
                  <a:pt x="21497" y="10439"/>
                </a:cubicBezTo>
                <a:cubicBezTo>
                  <a:pt x="23681" y="11393"/>
                  <a:pt x="25973" y="12130"/>
                  <a:pt x="28349" y="12398"/>
                </a:cubicBezTo>
                <a:cubicBezTo>
                  <a:pt x="29099" y="12483"/>
                  <a:pt x="29850" y="12521"/>
                  <a:pt x="30601" y="12521"/>
                </a:cubicBezTo>
                <a:cubicBezTo>
                  <a:pt x="33073" y="12521"/>
                  <a:pt x="35548" y="12111"/>
                  <a:pt x="37976" y="11609"/>
                </a:cubicBezTo>
                <a:cubicBezTo>
                  <a:pt x="40306" y="11127"/>
                  <a:pt x="42616" y="10560"/>
                  <a:pt x="44905" y="9906"/>
                </a:cubicBezTo>
                <a:cubicBezTo>
                  <a:pt x="46273" y="9518"/>
                  <a:pt x="47724" y="9035"/>
                  <a:pt x="48578" y="7898"/>
                </a:cubicBezTo>
                <a:cubicBezTo>
                  <a:pt x="48374" y="7891"/>
                  <a:pt x="48172" y="7887"/>
                  <a:pt x="47969" y="7887"/>
                </a:cubicBezTo>
                <a:cubicBezTo>
                  <a:pt x="44293" y="7887"/>
                  <a:pt x="40710" y="9117"/>
                  <a:pt x="37062" y="9671"/>
                </a:cubicBezTo>
                <a:cubicBezTo>
                  <a:pt x="35564" y="9900"/>
                  <a:pt x="34054" y="10010"/>
                  <a:pt x="32544" y="10010"/>
                </a:cubicBezTo>
                <a:cubicBezTo>
                  <a:pt x="25806" y="10010"/>
                  <a:pt x="19074" y="7808"/>
                  <a:pt x="13467" y="4030"/>
                </a:cubicBezTo>
                <a:cubicBezTo>
                  <a:pt x="12138" y="3136"/>
                  <a:pt x="10861" y="2153"/>
                  <a:pt x="9435" y="1424"/>
                </a:cubicBezTo>
                <a:cubicBezTo>
                  <a:pt x="7601" y="487"/>
                  <a:pt x="5541" y="1"/>
                  <a:pt x="348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7">
  <p:cSld name="CUSTOM_1_1_1_1_1_1_1_1_1_1_1_1_1_1_2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8" name="Google Shape;128;p22"/>
          <p:cNvSpPr/>
          <p:nvPr/>
        </p:nvSpPr>
        <p:spPr>
          <a:xfrm rot="-2700000">
            <a:off x="-377464" y="-126343"/>
            <a:ext cx="2494109" cy="1151151"/>
          </a:xfrm>
          <a:custGeom>
            <a:rect b="b" l="l" r="r" t="t"/>
            <a:pathLst>
              <a:path extrusionOk="0" h="14974" w="32443">
                <a:moveTo>
                  <a:pt x="672" y="1"/>
                </a:moveTo>
                <a:cubicBezTo>
                  <a:pt x="0" y="1"/>
                  <a:pt x="371" y="552"/>
                  <a:pt x="752" y="1167"/>
                </a:cubicBezTo>
                <a:cubicBezTo>
                  <a:pt x="1890" y="3006"/>
                  <a:pt x="3404" y="4999"/>
                  <a:pt x="5128" y="6320"/>
                </a:cubicBezTo>
                <a:cubicBezTo>
                  <a:pt x="7409" y="8068"/>
                  <a:pt x="10381" y="8604"/>
                  <a:pt x="13245" y="8859"/>
                </a:cubicBezTo>
                <a:cubicBezTo>
                  <a:pt x="16108" y="9114"/>
                  <a:pt x="19040" y="9152"/>
                  <a:pt x="21752" y="10105"/>
                </a:cubicBezTo>
                <a:cubicBezTo>
                  <a:pt x="23440" y="10699"/>
                  <a:pt x="24985" y="11628"/>
                  <a:pt x="26518" y="12550"/>
                </a:cubicBezTo>
                <a:lnTo>
                  <a:pt x="29442" y="14311"/>
                </a:lnTo>
                <a:cubicBezTo>
                  <a:pt x="29989" y="14641"/>
                  <a:pt x="30635" y="14974"/>
                  <a:pt x="31242" y="14974"/>
                </a:cubicBezTo>
                <a:cubicBezTo>
                  <a:pt x="31248" y="14974"/>
                  <a:pt x="31253" y="14974"/>
                  <a:pt x="31258" y="14974"/>
                </a:cubicBezTo>
                <a:cubicBezTo>
                  <a:pt x="31494" y="14974"/>
                  <a:pt x="31726" y="14913"/>
                  <a:pt x="31932" y="14797"/>
                </a:cubicBezTo>
                <a:cubicBezTo>
                  <a:pt x="32170" y="14662"/>
                  <a:pt x="32369" y="14432"/>
                  <a:pt x="32403" y="14162"/>
                </a:cubicBezTo>
                <a:cubicBezTo>
                  <a:pt x="32442" y="13836"/>
                  <a:pt x="32243" y="13531"/>
                  <a:pt x="32032" y="13280"/>
                </a:cubicBezTo>
                <a:cubicBezTo>
                  <a:pt x="31262" y="12372"/>
                  <a:pt x="30209" y="11759"/>
                  <a:pt x="29168" y="11180"/>
                </a:cubicBezTo>
                <a:cubicBezTo>
                  <a:pt x="25785" y="9297"/>
                  <a:pt x="22222" y="7565"/>
                  <a:pt x="18384" y="7046"/>
                </a:cubicBezTo>
                <a:cubicBezTo>
                  <a:pt x="16589" y="6803"/>
                  <a:pt x="14761" y="6832"/>
                  <a:pt x="12984" y="6479"/>
                </a:cubicBezTo>
                <a:cubicBezTo>
                  <a:pt x="9654" y="5819"/>
                  <a:pt x="6734" y="3878"/>
                  <a:pt x="4004" y="1860"/>
                </a:cubicBezTo>
                <a:cubicBezTo>
                  <a:pt x="3168" y="1243"/>
                  <a:pt x="1991" y="164"/>
                  <a:pt x="921" y="19"/>
                </a:cubicBezTo>
                <a:cubicBezTo>
                  <a:pt x="838" y="8"/>
                  <a:pt x="755" y="1"/>
                  <a:pt x="67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3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ctrTitle"/>
          </p:nvPr>
        </p:nvSpPr>
        <p:spPr>
          <a:xfrm>
            <a:off x="4155350" y="3229016"/>
            <a:ext cx="307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5285150" y="3690466"/>
            <a:ext cx="1948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23"/>
          <p:cNvSpPr txBox="1"/>
          <p:nvPr>
            <p:ph hasCustomPrompt="1" idx="2" type="title"/>
          </p:nvPr>
        </p:nvSpPr>
        <p:spPr>
          <a:xfrm>
            <a:off x="1870124" y="1225169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TEXT">
  <p:cSld name="CUSTOM_7"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 flipH="1">
            <a:off x="9125186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/>
          <p:nvPr/>
        </p:nvSpPr>
        <p:spPr>
          <a:xfrm flipH="1">
            <a:off x="9125186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 flipH="1">
            <a:off x="2001775" y="2802050"/>
            <a:ext cx="514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2" name="Google Shape;142;p24"/>
          <p:cNvSpPr txBox="1"/>
          <p:nvPr>
            <p:ph hasCustomPrompt="1" type="title"/>
          </p:nvPr>
        </p:nvSpPr>
        <p:spPr>
          <a:xfrm flipH="1">
            <a:off x="2001775" y="1781925"/>
            <a:ext cx="5140500" cy="110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1" type="subTitle"/>
          </p:nvPr>
        </p:nvSpPr>
        <p:spPr>
          <a:xfrm>
            <a:off x="5773525" y="1349272"/>
            <a:ext cx="2268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2" name="Google Shape;152;p25"/>
          <p:cNvSpPr txBox="1"/>
          <p:nvPr>
            <p:ph hasCustomPrompt="1" type="title"/>
          </p:nvPr>
        </p:nvSpPr>
        <p:spPr>
          <a:xfrm>
            <a:off x="3284425" y="767426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5"/>
          <p:cNvSpPr txBox="1"/>
          <p:nvPr>
            <p:ph idx="2" type="subTitle"/>
          </p:nvPr>
        </p:nvSpPr>
        <p:spPr>
          <a:xfrm>
            <a:off x="632944" y="2697222"/>
            <a:ext cx="22689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4" name="Google Shape;154;p25"/>
          <p:cNvSpPr txBox="1"/>
          <p:nvPr>
            <p:ph hasCustomPrompt="1" idx="3" type="title"/>
          </p:nvPr>
        </p:nvSpPr>
        <p:spPr>
          <a:xfrm>
            <a:off x="632939" y="2115376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5"/>
          <p:cNvSpPr txBox="1"/>
          <p:nvPr>
            <p:ph idx="4" type="subTitle"/>
          </p:nvPr>
        </p:nvSpPr>
        <p:spPr>
          <a:xfrm>
            <a:off x="4837575" y="4045176"/>
            <a:ext cx="32049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6" name="Google Shape;156;p25"/>
          <p:cNvSpPr txBox="1"/>
          <p:nvPr>
            <p:ph hasCustomPrompt="1" idx="5" type="title"/>
          </p:nvPr>
        </p:nvSpPr>
        <p:spPr>
          <a:xfrm>
            <a:off x="3284425" y="3463326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6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 flipH="1">
            <a:off x="924050" y="1447800"/>
            <a:ext cx="2059800" cy="9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26"/>
          <p:cNvSpPr txBox="1"/>
          <p:nvPr>
            <p:ph idx="1" type="subTitle"/>
          </p:nvPr>
        </p:nvSpPr>
        <p:spPr>
          <a:xfrm flipH="1">
            <a:off x="1038925" y="2270118"/>
            <a:ext cx="19449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6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5085142" y="1787225"/>
            <a:ext cx="1387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27"/>
          <p:cNvSpPr txBox="1"/>
          <p:nvPr>
            <p:ph idx="1" type="subTitle"/>
          </p:nvPr>
        </p:nvSpPr>
        <p:spPr>
          <a:xfrm>
            <a:off x="5085167" y="2231811"/>
            <a:ext cx="20775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 flipH="1">
            <a:off x="3229450" y="460600"/>
            <a:ext cx="2685300" cy="11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5" name="Google Shape;165;p28"/>
          <p:cNvSpPr txBox="1"/>
          <p:nvPr>
            <p:ph idx="1" type="subTitle"/>
          </p:nvPr>
        </p:nvSpPr>
        <p:spPr>
          <a:xfrm flipH="1">
            <a:off x="2923200" y="1467763"/>
            <a:ext cx="3297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66" name="Google Shape;166;p28"/>
          <p:cNvSpPr txBox="1"/>
          <p:nvPr/>
        </p:nvSpPr>
        <p:spPr>
          <a:xfrm>
            <a:off x="2845150" y="4408825"/>
            <a:ext cx="3453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b="1" lang="en" sz="800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b="1" lang="en" sz="800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b="1" lang="en" sz="800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Please keep this slide for attribution.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S">
  <p:cSld name="CUSTOM_14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782000" y="860291"/>
            <a:ext cx="3480600" cy="3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0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4737800" y="1350418"/>
            <a:ext cx="3128700" cy="25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 Light"/>
              <a:buChar char="●"/>
              <a:defRPr sz="10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+ 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ctrTitle"/>
          </p:nvPr>
        </p:nvSpPr>
        <p:spPr>
          <a:xfrm flipH="1">
            <a:off x="3184525" y="1812600"/>
            <a:ext cx="64935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5042625" y="3508775"/>
            <a:ext cx="277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">
  <p:cSld name="CUSTOM_9_1"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ctrTitle"/>
          </p:nvPr>
        </p:nvSpPr>
        <p:spPr>
          <a:xfrm flipH="1">
            <a:off x="3299474" y="2867100"/>
            <a:ext cx="25449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 flipH="1">
            <a:off x="2173200" y="1598700"/>
            <a:ext cx="47976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  <a:latin typeface="Creepster"/>
                <a:ea typeface="Creepster"/>
                <a:cs typeface="Creepster"/>
                <a:sym typeface="Creep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4155350" y="1020381"/>
            <a:ext cx="3078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5285150" y="1481831"/>
            <a:ext cx="1948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2" name="Google Shape;42;p6"/>
          <p:cNvSpPr txBox="1"/>
          <p:nvPr>
            <p:ph hasCustomPrompt="1" idx="2" type="title"/>
          </p:nvPr>
        </p:nvSpPr>
        <p:spPr>
          <a:xfrm>
            <a:off x="1871457" y="3349457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TEXT 1">
  <p:cSld name="TITLE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582400" y="2058600"/>
            <a:ext cx="39690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5" name="Google Shape;45;p7"/>
          <p:cNvSpPr/>
          <p:nvPr/>
        </p:nvSpPr>
        <p:spPr>
          <a:xfrm rot="-2513330">
            <a:off x="7347100" y="373478"/>
            <a:ext cx="2851087" cy="1521051"/>
          </a:xfrm>
          <a:custGeom>
            <a:rect b="b" l="l" r="r" t="t"/>
            <a:pathLst>
              <a:path extrusionOk="0" h="21102" w="39554">
                <a:moveTo>
                  <a:pt x="7992" y="1"/>
                </a:moveTo>
                <a:cubicBezTo>
                  <a:pt x="6843" y="1"/>
                  <a:pt x="5694" y="117"/>
                  <a:pt x="4571" y="354"/>
                </a:cubicBezTo>
                <a:cubicBezTo>
                  <a:pt x="3458" y="589"/>
                  <a:pt x="2340" y="956"/>
                  <a:pt x="1466" y="1682"/>
                </a:cubicBezTo>
                <a:cubicBezTo>
                  <a:pt x="592" y="2409"/>
                  <a:pt x="0" y="3556"/>
                  <a:pt x="183" y="4678"/>
                </a:cubicBezTo>
                <a:cubicBezTo>
                  <a:pt x="310" y="5456"/>
                  <a:pt x="782" y="6133"/>
                  <a:pt x="1301" y="6728"/>
                </a:cubicBezTo>
                <a:cubicBezTo>
                  <a:pt x="3816" y="9611"/>
                  <a:pt x="7512" y="11103"/>
                  <a:pt x="10859" y="12958"/>
                </a:cubicBezTo>
                <a:cubicBezTo>
                  <a:pt x="13102" y="14201"/>
                  <a:pt x="15230" y="15641"/>
                  <a:pt x="17219" y="17260"/>
                </a:cubicBezTo>
                <a:cubicBezTo>
                  <a:pt x="18554" y="18348"/>
                  <a:pt x="19843" y="19526"/>
                  <a:pt x="21379" y="20304"/>
                </a:cubicBezTo>
                <a:cubicBezTo>
                  <a:pt x="22336" y="20789"/>
                  <a:pt x="23422" y="21101"/>
                  <a:pt x="24486" y="21101"/>
                </a:cubicBezTo>
                <a:cubicBezTo>
                  <a:pt x="25130" y="21101"/>
                  <a:pt x="25767" y="20987"/>
                  <a:pt x="26362" y="20726"/>
                </a:cubicBezTo>
                <a:cubicBezTo>
                  <a:pt x="27068" y="20417"/>
                  <a:pt x="27753" y="19743"/>
                  <a:pt x="27595" y="18989"/>
                </a:cubicBezTo>
                <a:cubicBezTo>
                  <a:pt x="27489" y="18483"/>
                  <a:pt x="27041" y="18134"/>
                  <a:pt x="26617" y="17841"/>
                </a:cubicBezTo>
                <a:cubicBezTo>
                  <a:pt x="21127" y="14061"/>
                  <a:pt x="14392" y="12358"/>
                  <a:pt x="9031" y="8400"/>
                </a:cubicBezTo>
                <a:cubicBezTo>
                  <a:pt x="7923" y="7582"/>
                  <a:pt x="6825" y="6581"/>
                  <a:pt x="6501" y="5244"/>
                </a:cubicBezTo>
                <a:cubicBezTo>
                  <a:pt x="6451" y="5040"/>
                  <a:pt x="6428" y="4802"/>
                  <a:pt x="6563" y="4642"/>
                </a:cubicBezTo>
                <a:cubicBezTo>
                  <a:pt x="6682" y="4501"/>
                  <a:pt x="6883" y="4467"/>
                  <a:pt x="7066" y="4448"/>
                </a:cubicBezTo>
                <a:cubicBezTo>
                  <a:pt x="7449" y="4409"/>
                  <a:pt x="7830" y="4391"/>
                  <a:pt x="8209" y="4391"/>
                </a:cubicBezTo>
                <a:cubicBezTo>
                  <a:pt x="11938" y="4391"/>
                  <a:pt x="15513" y="6179"/>
                  <a:pt x="18975" y="7701"/>
                </a:cubicBezTo>
                <a:cubicBezTo>
                  <a:pt x="24110" y="9957"/>
                  <a:pt x="29635" y="11752"/>
                  <a:pt x="35294" y="11752"/>
                </a:cubicBezTo>
                <a:cubicBezTo>
                  <a:pt x="35591" y="11752"/>
                  <a:pt x="35889" y="11747"/>
                  <a:pt x="36188" y="11737"/>
                </a:cubicBezTo>
                <a:cubicBezTo>
                  <a:pt x="37106" y="11706"/>
                  <a:pt x="39554" y="11854"/>
                  <a:pt x="38803" y="10272"/>
                </a:cubicBezTo>
                <a:cubicBezTo>
                  <a:pt x="38409" y="9443"/>
                  <a:pt x="37581" y="9605"/>
                  <a:pt x="36809" y="9559"/>
                </a:cubicBezTo>
                <a:cubicBezTo>
                  <a:pt x="34143" y="9400"/>
                  <a:pt x="31328" y="8350"/>
                  <a:pt x="28752" y="7649"/>
                </a:cubicBezTo>
                <a:cubicBezTo>
                  <a:pt x="25634" y="6801"/>
                  <a:pt x="22534" y="5790"/>
                  <a:pt x="19705" y="4204"/>
                </a:cubicBezTo>
                <a:cubicBezTo>
                  <a:pt x="18226" y="3374"/>
                  <a:pt x="16833" y="2395"/>
                  <a:pt x="15308" y="1655"/>
                </a:cubicBezTo>
                <a:cubicBezTo>
                  <a:pt x="13676" y="863"/>
                  <a:pt x="11909" y="356"/>
                  <a:pt x="10110" y="132"/>
                </a:cubicBezTo>
                <a:cubicBezTo>
                  <a:pt x="9408" y="45"/>
                  <a:pt x="8700" y="1"/>
                  <a:pt x="799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4638674" y="3008525"/>
            <a:ext cx="4596758" cy="2246289"/>
          </a:xfrm>
          <a:custGeom>
            <a:rect b="b" l="l" r="r" t="t"/>
            <a:pathLst>
              <a:path extrusionOk="0" h="54945" w="71345">
                <a:moveTo>
                  <a:pt x="67393" y="1"/>
                </a:moveTo>
                <a:cubicBezTo>
                  <a:pt x="59622" y="1"/>
                  <a:pt x="52117" y="4555"/>
                  <a:pt x="46670" y="10310"/>
                </a:cubicBezTo>
                <a:cubicBezTo>
                  <a:pt x="40457" y="16870"/>
                  <a:pt x="36140" y="24973"/>
                  <a:pt x="30615" y="32125"/>
                </a:cubicBezTo>
                <a:cubicBezTo>
                  <a:pt x="28848" y="34410"/>
                  <a:pt x="26924" y="36631"/>
                  <a:pt x="24519" y="38231"/>
                </a:cubicBezTo>
                <a:cubicBezTo>
                  <a:pt x="21365" y="40328"/>
                  <a:pt x="17594" y="41230"/>
                  <a:pt x="14072" y="42626"/>
                </a:cubicBezTo>
                <a:cubicBezTo>
                  <a:pt x="8128" y="44985"/>
                  <a:pt x="2586" y="49096"/>
                  <a:pt x="1" y="54945"/>
                </a:cubicBezTo>
                <a:cubicBezTo>
                  <a:pt x="19373" y="53022"/>
                  <a:pt x="70040" y="52999"/>
                  <a:pt x="70040" y="52999"/>
                </a:cubicBezTo>
                <a:cubicBezTo>
                  <a:pt x="70040" y="52999"/>
                  <a:pt x="71345" y="279"/>
                  <a:pt x="70684" y="279"/>
                </a:cubicBezTo>
                <a:lnTo>
                  <a:pt x="70684" y="279"/>
                </a:lnTo>
                <a:cubicBezTo>
                  <a:pt x="70683" y="279"/>
                  <a:pt x="70681" y="279"/>
                  <a:pt x="70680" y="280"/>
                </a:cubicBezTo>
                <a:cubicBezTo>
                  <a:pt x="69582" y="91"/>
                  <a:pt x="68485" y="1"/>
                  <a:pt x="67393" y="1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-215225" y="-115075"/>
            <a:ext cx="1733826" cy="1476009"/>
          </a:xfrm>
          <a:custGeom>
            <a:rect b="b" l="l" r="r" t="t"/>
            <a:pathLst>
              <a:path extrusionOk="0" h="26421" w="31036">
                <a:moveTo>
                  <a:pt x="28210" y="1"/>
                </a:moveTo>
                <a:cubicBezTo>
                  <a:pt x="28095" y="1"/>
                  <a:pt x="27972" y="8"/>
                  <a:pt x="27842" y="21"/>
                </a:cubicBezTo>
                <a:cubicBezTo>
                  <a:pt x="25754" y="244"/>
                  <a:pt x="23704" y="4225"/>
                  <a:pt x="21791" y="5318"/>
                </a:cubicBezTo>
                <a:cubicBezTo>
                  <a:pt x="18094" y="7428"/>
                  <a:pt x="13845" y="8435"/>
                  <a:pt x="10170" y="10580"/>
                </a:cubicBezTo>
                <a:cubicBezTo>
                  <a:pt x="5378" y="13376"/>
                  <a:pt x="1763" y="18117"/>
                  <a:pt x="330" y="23475"/>
                </a:cubicBezTo>
                <a:cubicBezTo>
                  <a:pt x="67" y="24466"/>
                  <a:pt x="1" y="25773"/>
                  <a:pt x="902" y="26259"/>
                </a:cubicBezTo>
                <a:cubicBezTo>
                  <a:pt x="1116" y="26374"/>
                  <a:pt x="1357" y="26421"/>
                  <a:pt x="1601" y="26421"/>
                </a:cubicBezTo>
                <a:cubicBezTo>
                  <a:pt x="1792" y="26421"/>
                  <a:pt x="1986" y="26392"/>
                  <a:pt x="2171" y="26345"/>
                </a:cubicBezTo>
                <a:cubicBezTo>
                  <a:pt x="4324" y="25789"/>
                  <a:pt x="5170" y="23276"/>
                  <a:pt x="6045" y="21231"/>
                </a:cubicBezTo>
                <a:cubicBezTo>
                  <a:pt x="7667" y="17441"/>
                  <a:pt x="10537" y="14201"/>
                  <a:pt x="14100" y="12132"/>
                </a:cubicBezTo>
                <a:cubicBezTo>
                  <a:pt x="18642" y="9497"/>
                  <a:pt x="24268" y="8696"/>
                  <a:pt x="28124" y="5135"/>
                </a:cubicBezTo>
                <a:cubicBezTo>
                  <a:pt x="29340" y="4012"/>
                  <a:pt x="31036" y="1"/>
                  <a:pt x="28210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-1059225" y="1409550"/>
            <a:ext cx="1733826" cy="1476009"/>
          </a:xfrm>
          <a:custGeom>
            <a:rect b="b" l="l" r="r" t="t"/>
            <a:pathLst>
              <a:path extrusionOk="0" h="26421" w="31036">
                <a:moveTo>
                  <a:pt x="28210" y="1"/>
                </a:moveTo>
                <a:cubicBezTo>
                  <a:pt x="28095" y="1"/>
                  <a:pt x="27972" y="8"/>
                  <a:pt x="27842" y="21"/>
                </a:cubicBezTo>
                <a:cubicBezTo>
                  <a:pt x="25754" y="244"/>
                  <a:pt x="23704" y="4225"/>
                  <a:pt x="21791" y="5318"/>
                </a:cubicBezTo>
                <a:cubicBezTo>
                  <a:pt x="18094" y="7428"/>
                  <a:pt x="13845" y="8435"/>
                  <a:pt x="10170" y="10580"/>
                </a:cubicBezTo>
                <a:cubicBezTo>
                  <a:pt x="5378" y="13376"/>
                  <a:pt x="1763" y="18117"/>
                  <a:pt x="330" y="23475"/>
                </a:cubicBezTo>
                <a:cubicBezTo>
                  <a:pt x="67" y="24466"/>
                  <a:pt x="1" y="25773"/>
                  <a:pt x="902" y="26259"/>
                </a:cubicBezTo>
                <a:cubicBezTo>
                  <a:pt x="1116" y="26374"/>
                  <a:pt x="1357" y="26421"/>
                  <a:pt x="1601" y="26421"/>
                </a:cubicBezTo>
                <a:cubicBezTo>
                  <a:pt x="1792" y="26421"/>
                  <a:pt x="1986" y="26392"/>
                  <a:pt x="2171" y="26345"/>
                </a:cubicBezTo>
                <a:cubicBezTo>
                  <a:pt x="4324" y="25789"/>
                  <a:pt x="5170" y="23276"/>
                  <a:pt x="6045" y="21231"/>
                </a:cubicBezTo>
                <a:cubicBezTo>
                  <a:pt x="7667" y="17441"/>
                  <a:pt x="10537" y="14201"/>
                  <a:pt x="14100" y="12132"/>
                </a:cubicBezTo>
                <a:cubicBezTo>
                  <a:pt x="18642" y="9497"/>
                  <a:pt x="24268" y="8696"/>
                  <a:pt x="28124" y="5135"/>
                </a:cubicBezTo>
                <a:cubicBezTo>
                  <a:pt x="29340" y="4012"/>
                  <a:pt x="31036" y="1"/>
                  <a:pt x="28210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_1_1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-1131" y="2126500"/>
            <a:ext cx="9152656" cy="3017005"/>
          </a:xfrm>
          <a:custGeom>
            <a:rect b="b" l="l" r="r" t="t"/>
            <a:pathLst>
              <a:path extrusionOk="0" h="14901" w="45205">
                <a:moveTo>
                  <a:pt x="997" y="1"/>
                </a:moveTo>
                <a:cubicBezTo>
                  <a:pt x="665" y="1"/>
                  <a:pt x="333" y="16"/>
                  <a:pt x="1" y="49"/>
                </a:cubicBezTo>
                <a:lnTo>
                  <a:pt x="1" y="14901"/>
                </a:lnTo>
                <a:lnTo>
                  <a:pt x="45205" y="14901"/>
                </a:lnTo>
                <a:lnTo>
                  <a:pt x="45205" y="4764"/>
                </a:lnTo>
                <a:cubicBezTo>
                  <a:pt x="44684" y="4836"/>
                  <a:pt x="44174" y="4869"/>
                  <a:pt x="43670" y="4869"/>
                </a:cubicBezTo>
                <a:cubicBezTo>
                  <a:pt x="39318" y="4869"/>
                  <a:pt x="35541" y="2432"/>
                  <a:pt x="31239" y="2432"/>
                </a:cubicBezTo>
                <a:cubicBezTo>
                  <a:pt x="30580" y="2432"/>
                  <a:pt x="29908" y="2489"/>
                  <a:pt x="29220" y="2621"/>
                </a:cubicBezTo>
                <a:cubicBezTo>
                  <a:pt x="26678" y="3109"/>
                  <a:pt x="22806" y="4283"/>
                  <a:pt x="20255" y="4721"/>
                </a:cubicBezTo>
                <a:cubicBezTo>
                  <a:pt x="19691" y="4817"/>
                  <a:pt x="19128" y="4862"/>
                  <a:pt x="18567" y="4862"/>
                </a:cubicBezTo>
                <a:cubicBezTo>
                  <a:pt x="12671" y="4862"/>
                  <a:pt x="6874" y="1"/>
                  <a:pt x="997" y="1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type="ctrTitle"/>
          </p:nvPr>
        </p:nvSpPr>
        <p:spPr>
          <a:xfrm flipH="1">
            <a:off x="1642683" y="2997546"/>
            <a:ext cx="1904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 flipH="1">
            <a:off x="1312688" y="3459013"/>
            <a:ext cx="26520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ctrTitle"/>
          </p:nvPr>
        </p:nvSpPr>
        <p:spPr>
          <a:xfrm flipH="1">
            <a:off x="5500800" y="2997538"/>
            <a:ext cx="2009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3" type="subTitle"/>
          </p:nvPr>
        </p:nvSpPr>
        <p:spPr>
          <a:xfrm flipH="1">
            <a:off x="5179313" y="3459013"/>
            <a:ext cx="26520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4"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2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2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-65664" y="3365275"/>
            <a:ext cx="3425641" cy="1778236"/>
          </a:xfrm>
          <a:custGeom>
            <a:rect b="b" l="l" r="r" t="t"/>
            <a:pathLst>
              <a:path extrusionOk="0" h="23813" w="45874">
                <a:moveTo>
                  <a:pt x="2863" y="0"/>
                </a:moveTo>
                <a:cubicBezTo>
                  <a:pt x="1095" y="0"/>
                  <a:pt x="1" y="794"/>
                  <a:pt x="1" y="794"/>
                </a:cubicBezTo>
                <a:lnTo>
                  <a:pt x="637" y="11308"/>
                </a:lnTo>
                <a:lnTo>
                  <a:pt x="288" y="23730"/>
                </a:lnTo>
                <a:cubicBezTo>
                  <a:pt x="288" y="23730"/>
                  <a:pt x="42991" y="23801"/>
                  <a:pt x="43012" y="23810"/>
                </a:cubicBezTo>
                <a:cubicBezTo>
                  <a:pt x="43019" y="23812"/>
                  <a:pt x="45874" y="23812"/>
                  <a:pt x="45874" y="23812"/>
                </a:cubicBezTo>
                <a:cubicBezTo>
                  <a:pt x="36941" y="22786"/>
                  <a:pt x="36858" y="17345"/>
                  <a:pt x="28296" y="13504"/>
                </a:cubicBezTo>
                <a:cubicBezTo>
                  <a:pt x="19734" y="9665"/>
                  <a:pt x="15956" y="13361"/>
                  <a:pt x="11787" y="6748"/>
                </a:cubicBezTo>
                <a:cubicBezTo>
                  <a:pt x="8308" y="1230"/>
                  <a:pt x="5063" y="0"/>
                  <a:pt x="2863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 flipH="1" rot="-1158214">
            <a:off x="-1886914" y="-69686"/>
            <a:ext cx="4397872" cy="1133644"/>
          </a:xfrm>
          <a:custGeom>
            <a:rect b="b" l="l" r="r" t="t"/>
            <a:pathLst>
              <a:path extrusionOk="0" h="12522" w="48578">
                <a:moveTo>
                  <a:pt x="3481" y="1"/>
                </a:moveTo>
                <a:cubicBezTo>
                  <a:pt x="2789" y="1"/>
                  <a:pt x="2096" y="56"/>
                  <a:pt x="1412" y="167"/>
                </a:cubicBezTo>
                <a:cubicBezTo>
                  <a:pt x="0" y="397"/>
                  <a:pt x="453" y="1207"/>
                  <a:pt x="1480" y="1443"/>
                </a:cubicBezTo>
                <a:cubicBezTo>
                  <a:pt x="2464" y="1670"/>
                  <a:pt x="3457" y="1789"/>
                  <a:pt x="4432" y="2069"/>
                </a:cubicBezTo>
                <a:cubicBezTo>
                  <a:pt x="6443" y="2645"/>
                  <a:pt x="8363" y="3495"/>
                  <a:pt x="10225" y="4441"/>
                </a:cubicBezTo>
                <a:cubicBezTo>
                  <a:pt x="14020" y="6367"/>
                  <a:pt x="17587" y="8735"/>
                  <a:pt x="21497" y="10439"/>
                </a:cubicBezTo>
                <a:cubicBezTo>
                  <a:pt x="23681" y="11393"/>
                  <a:pt x="25973" y="12130"/>
                  <a:pt x="28349" y="12398"/>
                </a:cubicBezTo>
                <a:cubicBezTo>
                  <a:pt x="29099" y="12483"/>
                  <a:pt x="29850" y="12521"/>
                  <a:pt x="30601" y="12521"/>
                </a:cubicBezTo>
                <a:cubicBezTo>
                  <a:pt x="33073" y="12521"/>
                  <a:pt x="35548" y="12111"/>
                  <a:pt x="37976" y="11609"/>
                </a:cubicBezTo>
                <a:cubicBezTo>
                  <a:pt x="40306" y="11127"/>
                  <a:pt x="42616" y="10560"/>
                  <a:pt x="44905" y="9906"/>
                </a:cubicBezTo>
                <a:cubicBezTo>
                  <a:pt x="46273" y="9518"/>
                  <a:pt x="47724" y="9035"/>
                  <a:pt x="48578" y="7898"/>
                </a:cubicBezTo>
                <a:cubicBezTo>
                  <a:pt x="48374" y="7891"/>
                  <a:pt x="48172" y="7887"/>
                  <a:pt x="47969" y="7887"/>
                </a:cubicBezTo>
                <a:cubicBezTo>
                  <a:pt x="44293" y="7887"/>
                  <a:pt x="40710" y="9117"/>
                  <a:pt x="37062" y="9671"/>
                </a:cubicBezTo>
                <a:cubicBezTo>
                  <a:pt x="35564" y="9900"/>
                  <a:pt x="34054" y="10010"/>
                  <a:pt x="32544" y="10010"/>
                </a:cubicBezTo>
                <a:cubicBezTo>
                  <a:pt x="25806" y="10010"/>
                  <a:pt x="19074" y="7808"/>
                  <a:pt x="13467" y="4030"/>
                </a:cubicBezTo>
                <a:cubicBezTo>
                  <a:pt x="12138" y="3136"/>
                  <a:pt x="10861" y="2153"/>
                  <a:pt x="9435" y="1424"/>
                </a:cubicBezTo>
                <a:cubicBezTo>
                  <a:pt x="7601" y="487"/>
                  <a:pt x="5541" y="1"/>
                  <a:pt x="348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ctrTitle"/>
          </p:nvPr>
        </p:nvSpPr>
        <p:spPr>
          <a:xfrm>
            <a:off x="3618754" y="238210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3706272" y="2840794"/>
            <a:ext cx="1731600" cy="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3" type="ctrTitle"/>
          </p:nvPr>
        </p:nvSpPr>
        <p:spPr>
          <a:xfrm>
            <a:off x="1276346" y="2376361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4" name="Google Shape;64;p9"/>
          <p:cNvSpPr txBox="1"/>
          <p:nvPr>
            <p:ph idx="4" type="subTitle"/>
          </p:nvPr>
        </p:nvSpPr>
        <p:spPr>
          <a:xfrm>
            <a:off x="1363872" y="2856605"/>
            <a:ext cx="1731600" cy="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5" type="ctrTitle"/>
          </p:nvPr>
        </p:nvSpPr>
        <p:spPr>
          <a:xfrm>
            <a:off x="5961154" y="238210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6" name="Google Shape;66;p9"/>
          <p:cNvSpPr txBox="1"/>
          <p:nvPr>
            <p:ph idx="6" type="subTitle"/>
          </p:nvPr>
        </p:nvSpPr>
        <p:spPr>
          <a:xfrm>
            <a:off x="6048672" y="2840794"/>
            <a:ext cx="1731600" cy="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 rot="-3407485">
            <a:off x="1195186" y="-607821"/>
            <a:ext cx="2583404" cy="1724286"/>
          </a:xfrm>
          <a:custGeom>
            <a:rect b="b" l="l" r="r" t="t"/>
            <a:pathLst>
              <a:path extrusionOk="0" h="68970" w="103334">
                <a:moveTo>
                  <a:pt x="3351" y="0"/>
                </a:moveTo>
                <a:cubicBezTo>
                  <a:pt x="1348" y="0"/>
                  <a:pt x="0" y="674"/>
                  <a:pt x="747" y="2852"/>
                </a:cubicBezTo>
                <a:cubicBezTo>
                  <a:pt x="2132" y="6889"/>
                  <a:pt x="10872" y="7382"/>
                  <a:pt x="14270" y="8727"/>
                </a:cubicBezTo>
                <a:cubicBezTo>
                  <a:pt x="18893" y="10566"/>
                  <a:pt x="23556" y="13191"/>
                  <a:pt x="26007" y="17734"/>
                </a:cubicBezTo>
                <a:cubicBezTo>
                  <a:pt x="27832" y="21104"/>
                  <a:pt x="28192" y="25088"/>
                  <a:pt x="29871" y="28539"/>
                </a:cubicBezTo>
                <a:cubicBezTo>
                  <a:pt x="33641" y="36279"/>
                  <a:pt x="42967" y="39423"/>
                  <a:pt x="51454" y="40929"/>
                </a:cubicBezTo>
                <a:cubicBezTo>
                  <a:pt x="59954" y="42434"/>
                  <a:pt x="69160" y="43327"/>
                  <a:pt x="75688" y="48976"/>
                </a:cubicBezTo>
                <a:cubicBezTo>
                  <a:pt x="79365" y="52160"/>
                  <a:pt x="81763" y="56530"/>
                  <a:pt x="84655" y="60447"/>
                </a:cubicBezTo>
                <a:cubicBezTo>
                  <a:pt x="87532" y="64364"/>
                  <a:pt x="91316" y="68081"/>
                  <a:pt x="96126" y="68867"/>
                </a:cubicBezTo>
                <a:cubicBezTo>
                  <a:pt x="96534" y="68935"/>
                  <a:pt x="96958" y="68969"/>
                  <a:pt x="97386" y="68969"/>
                </a:cubicBezTo>
                <a:cubicBezTo>
                  <a:pt x="99650" y="68969"/>
                  <a:pt x="102009" y="68003"/>
                  <a:pt x="102614" y="65896"/>
                </a:cubicBezTo>
                <a:cubicBezTo>
                  <a:pt x="103333" y="63378"/>
                  <a:pt x="101135" y="60980"/>
                  <a:pt x="98790" y="59914"/>
                </a:cubicBezTo>
                <a:cubicBezTo>
                  <a:pt x="96432" y="58861"/>
                  <a:pt x="93741" y="58568"/>
                  <a:pt x="91542" y="57196"/>
                </a:cubicBezTo>
                <a:cubicBezTo>
                  <a:pt x="88385" y="55211"/>
                  <a:pt x="86933" y="51467"/>
                  <a:pt x="85054" y="48243"/>
                </a:cubicBezTo>
                <a:cubicBezTo>
                  <a:pt x="80764" y="40889"/>
                  <a:pt x="73290" y="35453"/>
                  <a:pt x="64963" y="33641"/>
                </a:cubicBezTo>
                <a:cubicBezTo>
                  <a:pt x="60660" y="32709"/>
                  <a:pt x="56210" y="32695"/>
                  <a:pt x="51907" y="31869"/>
                </a:cubicBezTo>
                <a:cubicBezTo>
                  <a:pt x="47590" y="31043"/>
                  <a:pt x="43194" y="29191"/>
                  <a:pt x="40716" y="25554"/>
                </a:cubicBezTo>
                <a:cubicBezTo>
                  <a:pt x="38717" y="22623"/>
                  <a:pt x="38237" y="18893"/>
                  <a:pt x="36359" y="15895"/>
                </a:cubicBezTo>
                <a:cubicBezTo>
                  <a:pt x="34574" y="13057"/>
                  <a:pt x="31723" y="11112"/>
                  <a:pt x="28858" y="9367"/>
                </a:cubicBezTo>
                <a:cubicBezTo>
                  <a:pt x="23462" y="6076"/>
                  <a:pt x="17667" y="3278"/>
                  <a:pt x="11538" y="1653"/>
                </a:cubicBezTo>
                <a:cubicBezTo>
                  <a:pt x="9990" y="1239"/>
                  <a:pt x="6067" y="0"/>
                  <a:pt x="3351" y="0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 TITLE">
  <p:cSld name="CUSTOM_1_1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idx="1" type="subTitle"/>
          </p:nvPr>
        </p:nvSpPr>
        <p:spPr>
          <a:xfrm flipH="1">
            <a:off x="2662433" y="3769308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612099" y="723282"/>
            <a:ext cx="34776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vXJzix6Kd-f12DRr0yCgndurJSNm4rEA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ctrTitle"/>
          </p:nvPr>
        </p:nvSpPr>
        <p:spPr>
          <a:xfrm>
            <a:off x="2861500" y="1979100"/>
            <a:ext cx="3331500" cy="13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9225" y="0"/>
            <a:ext cx="9667699" cy="58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1"/>
          <p:cNvSpPr txBox="1"/>
          <p:nvPr/>
        </p:nvSpPr>
        <p:spPr>
          <a:xfrm>
            <a:off x="1065625" y="467850"/>
            <a:ext cx="7338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sng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latin typeface="Creepster"/>
                <a:ea typeface="Creepster"/>
                <a:cs typeface="Creepster"/>
                <a:sym typeface="Creepster"/>
              </a:rPr>
              <a:t>Pumpkin Patch</a:t>
            </a:r>
            <a:endParaRPr sz="1900" u="sng"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idx="1" type="body"/>
          </p:nvPr>
        </p:nvSpPr>
        <p:spPr>
          <a:xfrm>
            <a:off x="720000" y="757750"/>
            <a:ext cx="7447200" cy="1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epster"/>
              <a:buChar char="●"/>
            </a:pPr>
            <a:r>
              <a:rPr lang="en" sz="20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After getting a pumpkin, we would go home and carve the pumpkin (tallar una calabaza)</a:t>
            </a:r>
            <a:endParaRPr sz="20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epster"/>
              <a:buChar char="●"/>
            </a:pPr>
            <a:r>
              <a:rPr lang="en" sz="20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We call these pumpkins </a:t>
            </a:r>
            <a:r>
              <a:rPr lang="en" sz="2000" u="sng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“Jack O’ Lanterns”</a:t>
            </a:r>
            <a:endParaRPr sz="2000" u="sng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436" name="Google Shape;436;p42"/>
          <p:cNvSpPr txBox="1"/>
          <p:nvPr>
            <p:ph type="title"/>
          </p:nvPr>
        </p:nvSpPr>
        <p:spPr>
          <a:xfrm>
            <a:off x="1077425" y="180850"/>
            <a:ext cx="74472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O’ Lanterns</a:t>
            </a:r>
            <a:endParaRPr/>
          </a:p>
        </p:txBody>
      </p:sp>
      <p:pic>
        <p:nvPicPr>
          <p:cNvPr id="437" name="Google Shape;4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3800"/>
            <a:ext cx="9144000" cy="397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9175" cy="508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/>
          <p:nvPr>
            <p:ph idx="1" type="body"/>
          </p:nvPr>
        </p:nvSpPr>
        <p:spPr>
          <a:xfrm>
            <a:off x="782001" y="1572300"/>
            <a:ext cx="74688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On the night of Halloween (October 31), My friends and I would go Trick or treating.</a:t>
            </a:r>
            <a:endParaRPr sz="26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0000"/>
                </a:solidFill>
                <a:latin typeface="Creepster"/>
                <a:ea typeface="Creepster"/>
                <a:cs typeface="Creepster"/>
                <a:sym typeface="Creepster"/>
              </a:rPr>
              <a:t>TRICK OR TREAT </a:t>
            </a:r>
            <a:r>
              <a:rPr lang="en" sz="2600">
                <a:solidFill>
                  <a:srgbClr val="000000"/>
                </a:solidFill>
                <a:latin typeface="Creepster"/>
                <a:ea typeface="Creepster"/>
                <a:cs typeface="Creepster"/>
                <a:sym typeface="Creepster"/>
              </a:rPr>
              <a:t>(Dulce o Trato) IS WHEN PEOPLE, DRESSED IN COSTUMES, GO TO HOUSES AND GET CANDY.</a:t>
            </a:r>
            <a:endParaRPr sz="26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448" name="Google Shape;448;p44"/>
          <p:cNvSpPr txBox="1"/>
          <p:nvPr>
            <p:ph type="title"/>
          </p:nvPr>
        </p:nvSpPr>
        <p:spPr>
          <a:xfrm>
            <a:off x="719988" y="472200"/>
            <a:ext cx="78048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Trick Or Treat</a:t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/>
          <p:nvPr/>
        </p:nvSpPr>
        <p:spPr>
          <a:xfrm>
            <a:off x="4890720" y="-104775"/>
            <a:ext cx="1005250" cy="5829300"/>
          </a:xfrm>
          <a:custGeom>
            <a:rect b="b" l="l" r="r" t="t"/>
            <a:pathLst>
              <a:path extrusionOk="0" h="233172" w="40210">
                <a:moveTo>
                  <a:pt x="13540" y="0"/>
                </a:moveTo>
                <a:cubicBezTo>
                  <a:pt x="9471" y="14241"/>
                  <a:pt x="5004" y="29926"/>
                  <a:pt x="8968" y="44196"/>
                </a:cubicBezTo>
                <a:cubicBezTo>
                  <a:pt x="12451" y="56735"/>
                  <a:pt x="21317" y="67110"/>
                  <a:pt x="27637" y="78486"/>
                </a:cubicBezTo>
                <a:cubicBezTo>
                  <a:pt x="34779" y="91342"/>
                  <a:pt x="40210" y="106070"/>
                  <a:pt x="40210" y="120777"/>
                </a:cubicBezTo>
                <a:cubicBezTo>
                  <a:pt x="40210" y="148914"/>
                  <a:pt x="16623" y="171877"/>
                  <a:pt x="5539" y="197739"/>
                </a:cubicBezTo>
                <a:cubicBezTo>
                  <a:pt x="1968" y="206072"/>
                  <a:pt x="-616" y="215380"/>
                  <a:pt x="205" y="224409"/>
                </a:cubicBezTo>
                <a:cubicBezTo>
                  <a:pt x="481" y="227450"/>
                  <a:pt x="2872" y="230119"/>
                  <a:pt x="2872" y="233172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454" name="Google Shape;454;p45"/>
          <p:cNvGrpSpPr/>
          <p:nvPr/>
        </p:nvGrpSpPr>
        <p:grpSpPr>
          <a:xfrm>
            <a:off x="5483303" y="1820245"/>
            <a:ext cx="274885" cy="316078"/>
            <a:chOff x="1531325" y="235100"/>
            <a:chExt cx="4543550" cy="5224425"/>
          </a:xfrm>
        </p:grpSpPr>
        <p:sp>
          <p:nvSpPr>
            <p:cNvPr id="455" name="Google Shape;455;p45"/>
            <p:cNvSpPr/>
            <p:nvPr/>
          </p:nvSpPr>
          <p:spPr>
            <a:xfrm>
              <a:off x="2688800" y="4490000"/>
              <a:ext cx="270800" cy="969525"/>
            </a:xfrm>
            <a:custGeom>
              <a:rect b="b" l="l" r="r" t="t"/>
              <a:pathLst>
                <a:path extrusionOk="0" h="38781" w="10832">
                  <a:moveTo>
                    <a:pt x="2881" y="1"/>
                  </a:moveTo>
                  <a:cubicBezTo>
                    <a:pt x="2742" y="1"/>
                    <a:pt x="2601" y="12"/>
                    <a:pt x="2459" y="34"/>
                  </a:cubicBezTo>
                  <a:cubicBezTo>
                    <a:pt x="1016" y="248"/>
                    <a:pt x="0" y="1584"/>
                    <a:pt x="179" y="3063"/>
                  </a:cubicBezTo>
                  <a:lnTo>
                    <a:pt x="5256" y="36482"/>
                  </a:lnTo>
                  <a:cubicBezTo>
                    <a:pt x="5452" y="37800"/>
                    <a:pt x="6592" y="38780"/>
                    <a:pt x="7928" y="38780"/>
                  </a:cubicBezTo>
                  <a:cubicBezTo>
                    <a:pt x="8053" y="38780"/>
                    <a:pt x="8195" y="38762"/>
                    <a:pt x="8338" y="38745"/>
                  </a:cubicBezTo>
                  <a:cubicBezTo>
                    <a:pt x="9816" y="38531"/>
                    <a:pt x="10832" y="37141"/>
                    <a:pt x="10618" y="35663"/>
                  </a:cubicBezTo>
                  <a:lnTo>
                    <a:pt x="5541" y="2243"/>
                  </a:lnTo>
                  <a:cubicBezTo>
                    <a:pt x="5316" y="940"/>
                    <a:pt x="4176" y="1"/>
                    <a:pt x="2881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2692350" y="2782725"/>
              <a:ext cx="892975" cy="1841300"/>
            </a:xfrm>
            <a:custGeom>
              <a:rect b="b" l="l" r="r" t="t"/>
              <a:pathLst>
                <a:path extrusionOk="0" h="73652" w="35719">
                  <a:moveTo>
                    <a:pt x="32662" y="0"/>
                  </a:moveTo>
                  <a:cubicBezTo>
                    <a:pt x="31855" y="0"/>
                    <a:pt x="31054" y="358"/>
                    <a:pt x="30517" y="1040"/>
                  </a:cubicBezTo>
                  <a:lnTo>
                    <a:pt x="571" y="39484"/>
                  </a:lnTo>
                  <a:cubicBezTo>
                    <a:pt x="215" y="39947"/>
                    <a:pt x="1" y="40535"/>
                    <a:pt x="1" y="41140"/>
                  </a:cubicBezTo>
                  <a:lnTo>
                    <a:pt x="1" y="70944"/>
                  </a:lnTo>
                  <a:cubicBezTo>
                    <a:pt x="1" y="72440"/>
                    <a:pt x="1230" y="73652"/>
                    <a:pt x="2727" y="73652"/>
                  </a:cubicBezTo>
                  <a:cubicBezTo>
                    <a:pt x="4223" y="73652"/>
                    <a:pt x="5434" y="72440"/>
                    <a:pt x="5434" y="70944"/>
                  </a:cubicBezTo>
                  <a:lnTo>
                    <a:pt x="5434" y="42067"/>
                  </a:lnTo>
                  <a:lnTo>
                    <a:pt x="34792" y="4389"/>
                  </a:lnTo>
                  <a:cubicBezTo>
                    <a:pt x="35719" y="3196"/>
                    <a:pt x="35505" y="1504"/>
                    <a:pt x="34329" y="577"/>
                  </a:cubicBezTo>
                  <a:cubicBezTo>
                    <a:pt x="33835" y="188"/>
                    <a:pt x="33247" y="0"/>
                    <a:pt x="32662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531325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19147" y="1"/>
                  </a:moveTo>
                  <a:cubicBezTo>
                    <a:pt x="18199" y="1"/>
                    <a:pt x="17277" y="498"/>
                    <a:pt x="16781" y="1380"/>
                  </a:cubicBezTo>
                  <a:lnTo>
                    <a:pt x="1015" y="29384"/>
                  </a:lnTo>
                  <a:cubicBezTo>
                    <a:pt x="0" y="31184"/>
                    <a:pt x="1318" y="33410"/>
                    <a:pt x="3385" y="33410"/>
                  </a:cubicBezTo>
                  <a:cubicBezTo>
                    <a:pt x="4365" y="33410"/>
                    <a:pt x="5273" y="32894"/>
                    <a:pt x="5736" y="32039"/>
                  </a:cubicBezTo>
                  <a:lnTo>
                    <a:pt x="21502" y="4035"/>
                  </a:lnTo>
                  <a:cubicBezTo>
                    <a:pt x="22232" y="2734"/>
                    <a:pt x="21787" y="1077"/>
                    <a:pt x="20469" y="347"/>
                  </a:cubicBezTo>
                  <a:cubicBezTo>
                    <a:pt x="20051" y="112"/>
                    <a:pt x="19596" y="1"/>
                    <a:pt x="1914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1915650" y="2698750"/>
              <a:ext cx="1631375" cy="655125"/>
            </a:xfrm>
            <a:custGeom>
              <a:rect b="b" l="l" r="r" t="t"/>
              <a:pathLst>
                <a:path extrusionOk="0" h="26205" w="65255">
                  <a:moveTo>
                    <a:pt x="62288" y="1"/>
                  </a:moveTo>
                  <a:cubicBezTo>
                    <a:pt x="62085" y="1"/>
                    <a:pt x="61880" y="23"/>
                    <a:pt x="61674" y="70"/>
                  </a:cubicBezTo>
                  <a:lnTo>
                    <a:pt x="26794" y="7606"/>
                  </a:lnTo>
                  <a:cubicBezTo>
                    <a:pt x="26526" y="7659"/>
                    <a:pt x="26277" y="7748"/>
                    <a:pt x="26045" y="7891"/>
                  </a:cubicBezTo>
                  <a:lnTo>
                    <a:pt x="2441" y="21127"/>
                  </a:lnTo>
                  <a:cubicBezTo>
                    <a:pt x="1" y="22499"/>
                    <a:pt x="981" y="26204"/>
                    <a:pt x="3777" y="26204"/>
                  </a:cubicBezTo>
                  <a:cubicBezTo>
                    <a:pt x="4241" y="26204"/>
                    <a:pt x="4704" y="26079"/>
                    <a:pt x="5096" y="25848"/>
                  </a:cubicBezTo>
                  <a:lnTo>
                    <a:pt x="28343" y="12808"/>
                  </a:lnTo>
                  <a:lnTo>
                    <a:pt x="62814" y="5379"/>
                  </a:lnTo>
                  <a:cubicBezTo>
                    <a:pt x="64310" y="5076"/>
                    <a:pt x="65255" y="3616"/>
                    <a:pt x="64934" y="2137"/>
                  </a:cubicBezTo>
                  <a:cubicBezTo>
                    <a:pt x="64658" y="864"/>
                    <a:pt x="63537" y="1"/>
                    <a:pt x="6228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2128550" y="238300"/>
              <a:ext cx="270350" cy="971175"/>
            </a:xfrm>
            <a:custGeom>
              <a:rect b="b" l="l" r="r" t="t"/>
              <a:pathLst>
                <a:path extrusionOk="0" h="38847" w="10814">
                  <a:moveTo>
                    <a:pt x="2888" y="0"/>
                  </a:moveTo>
                  <a:cubicBezTo>
                    <a:pt x="2758" y="0"/>
                    <a:pt x="2626" y="10"/>
                    <a:pt x="2494" y="29"/>
                  </a:cubicBezTo>
                  <a:cubicBezTo>
                    <a:pt x="1015" y="260"/>
                    <a:pt x="0" y="1632"/>
                    <a:pt x="232" y="3111"/>
                  </a:cubicBezTo>
                  <a:lnTo>
                    <a:pt x="5237" y="36530"/>
                  </a:lnTo>
                  <a:cubicBezTo>
                    <a:pt x="5451" y="37866"/>
                    <a:pt x="6574" y="38828"/>
                    <a:pt x="7910" y="38846"/>
                  </a:cubicBezTo>
                  <a:cubicBezTo>
                    <a:pt x="8052" y="38846"/>
                    <a:pt x="8195" y="38828"/>
                    <a:pt x="8319" y="38810"/>
                  </a:cubicBezTo>
                  <a:cubicBezTo>
                    <a:pt x="9798" y="38597"/>
                    <a:pt x="10813" y="37207"/>
                    <a:pt x="10600" y="35729"/>
                  </a:cubicBezTo>
                  <a:lnTo>
                    <a:pt x="5576" y="2309"/>
                  </a:lnTo>
                  <a:cubicBezTo>
                    <a:pt x="5381" y="963"/>
                    <a:pt x="4212" y="0"/>
                    <a:pt x="2888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2251900" y="1075550"/>
              <a:ext cx="1385975" cy="1543025"/>
            </a:xfrm>
            <a:custGeom>
              <a:rect b="b" l="l" r="r" t="t"/>
              <a:pathLst>
                <a:path extrusionOk="0" h="61721" w="55439">
                  <a:moveTo>
                    <a:pt x="3003" y="0"/>
                  </a:moveTo>
                  <a:cubicBezTo>
                    <a:pt x="2740" y="0"/>
                    <a:pt x="2473" y="38"/>
                    <a:pt x="2210" y="119"/>
                  </a:cubicBezTo>
                  <a:cubicBezTo>
                    <a:pt x="802" y="564"/>
                    <a:pt x="1" y="2025"/>
                    <a:pt x="393" y="3450"/>
                  </a:cubicBezTo>
                  <a:lnTo>
                    <a:pt x="9193" y="31917"/>
                  </a:lnTo>
                  <a:cubicBezTo>
                    <a:pt x="9371" y="32487"/>
                    <a:pt x="9727" y="32986"/>
                    <a:pt x="10226" y="33342"/>
                  </a:cubicBezTo>
                  <a:lnTo>
                    <a:pt x="50166" y="61222"/>
                  </a:lnTo>
                  <a:cubicBezTo>
                    <a:pt x="50611" y="61542"/>
                    <a:pt x="51163" y="61721"/>
                    <a:pt x="51716" y="61721"/>
                  </a:cubicBezTo>
                  <a:cubicBezTo>
                    <a:pt x="54370" y="61721"/>
                    <a:pt x="55439" y="58300"/>
                    <a:pt x="53265" y="56786"/>
                  </a:cubicBezTo>
                  <a:lnTo>
                    <a:pt x="14092" y="29423"/>
                  </a:lnTo>
                  <a:lnTo>
                    <a:pt x="5577" y="1847"/>
                  </a:lnTo>
                  <a:cubicBezTo>
                    <a:pt x="5200" y="718"/>
                    <a:pt x="4142" y="0"/>
                    <a:pt x="300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1538450" y="1360675"/>
              <a:ext cx="555825" cy="835250"/>
            </a:xfrm>
            <a:custGeom>
              <a:rect b="b" l="l" r="r" t="t"/>
              <a:pathLst>
                <a:path extrusionOk="0" h="33410" w="22233">
                  <a:moveTo>
                    <a:pt x="3085" y="0"/>
                  </a:moveTo>
                  <a:cubicBezTo>
                    <a:pt x="2636" y="0"/>
                    <a:pt x="2182" y="112"/>
                    <a:pt x="1764" y="346"/>
                  </a:cubicBezTo>
                  <a:cubicBezTo>
                    <a:pt x="463" y="1077"/>
                    <a:pt x="0" y="2734"/>
                    <a:pt x="730" y="4034"/>
                  </a:cubicBezTo>
                  <a:lnTo>
                    <a:pt x="16496" y="32038"/>
                  </a:lnTo>
                  <a:cubicBezTo>
                    <a:pt x="16977" y="32893"/>
                    <a:pt x="17886" y="33410"/>
                    <a:pt x="18865" y="33410"/>
                  </a:cubicBezTo>
                  <a:cubicBezTo>
                    <a:pt x="20932" y="33410"/>
                    <a:pt x="22232" y="31183"/>
                    <a:pt x="21217" y="29384"/>
                  </a:cubicBezTo>
                  <a:lnTo>
                    <a:pt x="5451" y="1380"/>
                  </a:lnTo>
                  <a:cubicBezTo>
                    <a:pt x="4956" y="497"/>
                    <a:pt x="4033" y="0"/>
                    <a:pt x="3085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1930800" y="2059850"/>
              <a:ext cx="1614000" cy="655825"/>
            </a:xfrm>
            <a:custGeom>
              <a:rect b="b" l="l" r="r" t="t"/>
              <a:pathLst>
                <a:path extrusionOk="0" h="26233" w="64560">
                  <a:moveTo>
                    <a:pt x="3116" y="1"/>
                  </a:moveTo>
                  <a:cubicBezTo>
                    <a:pt x="2171" y="1"/>
                    <a:pt x="1249" y="500"/>
                    <a:pt x="749" y="1381"/>
                  </a:cubicBezTo>
                  <a:cubicBezTo>
                    <a:pt x="1" y="2717"/>
                    <a:pt x="499" y="4392"/>
                    <a:pt x="1835" y="5104"/>
                  </a:cubicBezTo>
                  <a:lnTo>
                    <a:pt x="25439" y="18340"/>
                  </a:lnTo>
                  <a:cubicBezTo>
                    <a:pt x="25671" y="18465"/>
                    <a:pt x="25938" y="18572"/>
                    <a:pt x="26205" y="18625"/>
                  </a:cubicBezTo>
                  <a:lnTo>
                    <a:pt x="61068" y="26161"/>
                  </a:lnTo>
                  <a:cubicBezTo>
                    <a:pt x="61264" y="26197"/>
                    <a:pt x="61442" y="26232"/>
                    <a:pt x="61638" y="26232"/>
                  </a:cubicBezTo>
                  <a:cubicBezTo>
                    <a:pt x="61661" y="26233"/>
                    <a:pt x="61684" y="26233"/>
                    <a:pt x="61706" y="26233"/>
                  </a:cubicBezTo>
                  <a:cubicBezTo>
                    <a:pt x="63084" y="26233"/>
                    <a:pt x="64259" y="25176"/>
                    <a:pt x="64399" y="23809"/>
                  </a:cubicBezTo>
                  <a:cubicBezTo>
                    <a:pt x="64560" y="22402"/>
                    <a:pt x="63598" y="21119"/>
                    <a:pt x="62226" y="20852"/>
                  </a:cubicBezTo>
                  <a:lnTo>
                    <a:pt x="27737" y="13424"/>
                  </a:lnTo>
                  <a:lnTo>
                    <a:pt x="4490" y="384"/>
                  </a:lnTo>
                  <a:cubicBezTo>
                    <a:pt x="4059" y="124"/>
                    <a:pt x="3584" y="1"/>
                    <a:pt x="3116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4647050" y="4488350"/>
              <a:ext cx="271675" cy="971175"/>
            </a:xfrm>
            <a:custGeom>
              <a:rect b="b" l="l" r="r" t="t"/>
              <a:pathLst>
                <a:path extrusionOk="0" h="38847" w="10867">
                  <a:moveTo>
                    <a:pt x="7979" y="0"/>
                  </a:moveTo>
                  <a:cubicBezTo>
                    <a:pt x="6655" y="0"/>
                    <a:pt x="5486" y="963"/>
                    <a:pt x="5291" y="2309"/>
                  </a:cubicBezTo>
                  <a:lnTo>
                    <a:pt x="232" y="35729"/>
                  </a:lnTo>
                  <a:cubicBezTo>
                    <a:pt x="0" y="37207"/>
                    <a:pt x="1015" y="38579"/>
                    <a:pt x="2494" y="38811"/>
                  </a:cubicBezTo>
                  <a:cubicBezTo>
                    <a:pt x="2637" y="38828"/>
                    <a:pt x="2761" y="38846"/>
                    <a:pt x="2904" y="38846"/>
                  </a:cubicBezTo>
                  <a:cubicBezTo>
                    <a:pt x="4240" y="38846"/>
                    <a:pt x="5380" y="37866"/>
                    <a:pt x="5576" y="36548"/>
                  </a:cubicBezTo>
                  <a:lnTo>
                    <a:pt x="10635" y="3111"/>
                  </a:lnTo>
                  <a:cubicBezTo>
                    <a:pt x="10867" y="1632"/>
                    <a:pt x="9851" y="260"/>
                    <a:pt x="8373" y="29"/>
                  </a:cubicBezTo>
                  <a:cubicBezTo>
                    <a:pt x="8240" y="10"/>
                    <a:pt x="8109" y="0"/>
                    <a:pt x="7979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4020875" y="2782500"/>
              <a:ext cx="892950" cy="1841525"/>
            </a:xfrm>
            <a:custGeom>
              <a:rect b="b" l="l" r="r" t="t"/>
              <a:pathLst>
                <a:path extrusionOk="0" h="73661" w="35718">
                  <a:moveTo>
                    <a:pt x="3066" y="0"/>
                  </a:moveTo>
                  <a:cubicBezTo>
                    <a:pt x="2486" y="0"/>
                    <a:pt x="1901" y="187"/>
                    <a:pt x="1407" y="568"/>
                  </a:cubicBezTo>
                  <a:cubicBezTo>
                    <a:pt x="214" y="1495"/>
                    <a:pt x="0" y="3205"/>
                    <a:pt x="926" y="4381"/>
                  </a:cubicBezTo>
                  <a:lnTo>
                    <a:pt x="30302" y="42076"/>
                  </a:lnTo>
                  <a:lnTo>
                    <a:pt x="30302" y="70953"/>
                  </a:lnTo>
                  <a:cubicBezTo>
                    <a:pt x="30302" y="72449"/>
                    <a:pt x="31514" y="73661"/>
                    <a:pt x="33010" y="73661"/>
                  </a:cubicBezTo>
                  <a:cubicBezTo>
                    <a:pt x="34506" y="73661"/>
                    <a:pt x="35718" y="72449"/>
                    <a:pt x="35718" y="70953"/>
                  </a:cubicBezTo>
                  <a:lnTo>
                    <a:pt x="35718" y="41132"/>
                  </a:lnTo>
                  <a:cubicBezTo>
                    <a:pt x="35718" y="40526"/>
                    <a:pt x="35522" y="39956"/>
                    <a:pt x="35148" y="39475"/>
                  </a:cubicBezTo>
                  <a:lnTo>
                    <a:pt x="5202" y="1049"/>
                  </a:lnTo>
                  <a:cubicBezTo>
                    <a:pt x="4664" y="357"/>
                    <a:pt x="3869" y="0"/>
                    <a:pt x="306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5519050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3082" y="1"/>
                  </a:moveTo>
                  <a:cubicBezTo>
                    <a:pt x="2635" y="1"/>
                    <a:pt x="2182" y="112"/>
                    <a:pt x="1764" y="347"/>
                  </a:cubicBezTo>
                  <a:cubicBezTo>
                    <a:pt x="446" y="1077"/>
                    <a:pt x="0" y="2734"/>
                    <a:pt x="731" y="4035"/>
                  </a:cubicBezTo>
                  <a:lnTo>
                    <a:pt x="16496" y="32039"/>
                  </a:lnTo>
                  <a:cubicBezTo>
                    <a:pt x="16977" y="32894"/>
                    <a:pt x="17886" y="33410"/>
                    <a:pt x="18866" y="33410"/>
                  </a:cubicBezTo>
                  <a:cubicBezTo>
                    <a:pt x="20932" y="33410"/>
                    <a:pt x="22233" y="31184"/>
                    <a:pt x="21217" y="29384"/>
                  </a:cubicBezTo>
                  <a:lnTo>
                    <a:pt x="5452" y="1380"/>
                  </a:lnTo>
                  <a:cubicBezTo>
                    <a:pt x="4944" y="498"/>
                    <a:pt x="4026" y="1"/>
                    <a:pt x="3082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4060050" y="2698925"/>
              <a:ext cx="1630425" cy="654950"/>
            </a:xfrm>
            <a:custGeom>
              <a:rect b="b" l="l" r="r" t="t"/>
              <a:pathLst>
                <a:path extrusionOk="0" h="26198" w="65217">
                  <a:moveTo>
                    <a:pt x="2963" y="0"/>
                  </a:moveTo>
                  <a:cubicBezTo>
                    <a:pt x="1715" y="0"/>
                    <a:pt x="581" y="867"/>
                    <a:pt x="304" y="2148"/>
                  </a:cubicBezTo>
                  <a:cubicBezTo>
                    <a:pt x="1" y="3609"/>
                    <a:pt x="927" y="5051"/>
                    <a:pt x="2406" y="5372"/>
                  </a:cubicBezTo>
                  <a:lnTo>
                    <a:pt x="36876" y="12801"/>
                  </a:lnTo>
                  <a:lnTo>
                    <a:pt x="60124" y="25841"/>
                  </a:lnTo>
                  <a:cubicBezTo>
                    <a:pt x="60531" y="26071"/>
                    <a:pt x="60991" y="26196"/>
                    <a:pt x="61452" y="26197"/>
                  </a:cubicBezTo>
                  <a:lnTo>
                    <a:pt x="61452" y="26197"/>
                  </a:lnTo>
                  <a:cubicBezTo>
                    <a:pt x="64241" y="26189"/>
                    <a:pt x="65216" y="22490"/>
                    <a:pt x="62778" y="21120"/>
                  </a:cubicBezTo>
                  <a:lnTo>
                    <a:pt x="39174" y="7884"/>
                  </a:lnTo>
                  <a:cubicBezTo>
                    <a:pt x="38943" y="7741"/>
                    <a:pt x="38693" y="7652"/>
                    <a:pt x="38426" y="7599"/>
                  </a:cubicBezTo>
                  <a:lnTo>
                    <a:pt x="3546" y="63"/>
                  </a:lnTo>
                  <a:cubicBezTo>
                    <a:pt x="3351" y="21"/>
                    <a:pt x="3156" y="0"/>
                    <a:pt x="2963" y="0"/>
                  </a:cubicBezTo>
                  <a:close/>
                  <a:moveTo>
                    <a:pt x="61452" y="26197"/>
                  </a:moveTo>
                  <a:cubicBezTo>
                    <a:pt x="61449" y="26197"/>
                    <a:pt x="61445" y="26197"/>
                    <a:pt x="61442" y="26197"/>
                  </a:cubicBezTo>
                  <a:lnTo>
                    <a:pt x="61460" y="26197"/>
                  </a:lnTo>
                  <a:cubicBezTo>
                    <a:pt x="61457" y="26197"/>
                    <a:pt x="61454" y="26197"/>
                    <a:pt x="61452" y="26197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5207300" y="235100"/>
              <a:ext cx="272575" cy="974375"/>
            </a:xfrm>
            <a:custGeom>
              <a:rect b="b" l="l" r="r" t="t"/>
              <a:pathLst>
                <a:path extrusionOk="0" h="38975" w="10903">
                  <a:moveTo>
                    <a:pt x="7925" y="1"/>
                  </a:moveTo>
                  <a:cubicBezTo>
                    <a:pt x="6561" y="1"/>
                    <a:pt x="5384" y="1027"/>
                    <a:pt x="5238" y="2437"/>
                  </a:cubicBezTo>
                  <a:lnTo>
                    <a:pt x="232" y="35857"/>
                  </a:lnTo>
                  <a:cubicBezTo>
                    <a:pt x="0" y="37335"/>
                    <a:pt x="1016" y="38725"/>
                    <a:pt x="2494" y="38938"/>
                  </a:cubicBezTo>
                  <a:cubicBezTo>
                    <a:pt x="2637" y="38956"/>
                    <a:pt x="2762" y="38974"/>
                    <a:pt x="2904" y="38974"/>
                  </a:cubicBezTo>
                  <a:cubicBezTo>
                    <a:pt x="4240" y="38974"/>
                    <a:pt x="5380" y="37994"/>
                    <a:pt x="5576" y="36658"/>
                  </a:cubicBezTo>
                  <a:lnTo>
                    <a:pt x="10582" y="3239"/>
                  </a:lnTo>
                  <a:cubicBezTo>
                    <a:pt x="10903" y="1724"/>
                    <a:pt x="9870" y="264"/>
                    <a:pt x="8338" y="32"/>
                  </a:cubicBezTo>
                  <a:cubicBezTo>
                    <a:pt x="8199" y="11"/>
                    <a:pt x="8061" y="1"/>
                    <a:pt x="7925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3968300" y="1071950"/>
              <a:ext cx="1388675" cy="1546625"/>
            </a:xfrm>
            <a:custGeom>
              <a:rect b="b" l="l" r="r" t="t"/>
              <a:pathLst>
                <a:path extrusionOk="0" h="61865" w="55547">
                  <a:moveTo>
                    <a:pt x="52487" y="1"/>
                  </a:moveTo>
                  <a:cubicBezTo>
                    <a:pt x="51303" y="1"/>
                    <a:pt x="50216" y="781"/>
                    <a:pt x="49881" y="1991"/>
                  </a:cubicBezTo>
                  <a:lnTo>
                    <a:pt x="41366" y="29567"/>
                  </a:lnTo>
                  <a:lnTo>
                    <a:pt x="2174" y="56930"/>
                  </a:lnTo>
                  <a:cubicBezTo>
                    <a:pt x="1" y="58444"/>
                    <a:pt x="1088" y="61865"/>
                    <a:pt x="3742" y="61865"/>
                  </a:cubicBezTo>
                  <a:cubicBezTo>
                    <a:pt x="4294" y="61865"/>
                    <a:pt x="4829" y="61686"/>
                    <a:pt x="5274" y="61366"/>
                  </a:cubicBezTo>
                  <a:lnTo>
                    <a:pt x="45232" y="33486"/>
                  </a:lnTo>
                  <a:cubicBezTo>
                    <a:pt x="45730" y="33130"/>
                    <a:pt x="46087" y="32631"/>
                    <a:pt x="46265" y="32061"/>
                  </a:cubicBezTo>
                  <a:lnTo>
                    <a:pt x="55065" y="3576"/>
                  </a:lnTo>
                  <a:cubicBezTo>
                    <a:pt x="55546" y="2133"/>
                    <a:pt x="54744" y="565"/>
                    <a:pt x="53284" y="120"/>
                  </a:cubicBezTo>
                  <a:cubicBezTo>
                    <a:pt x="53018" y="39"/>
                    <a:pt x="52750" y="1"/>
                    <a:pt x="5248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5512025" y="1360675"/>
              <a:ext cx="555725" cy="835250"/>
            </a:xfrm>
            <a:custGeom>
              <a:rect b="b" l="l" r="r" t="t"/>
              <a:pathLst>
                <a:path extrusionOk="0" h="33410" w="22229">
                  <a:moveTo>
                    <a:pt x="19143" y="0"/>
                  </a:moveTo>
                  <a:cubicBezTo>
                    <a:pt x="18195" y="0"/>
                    <a:pt x="17273" y="497"/>
                    <a:pt x="16777" y="1380"/>
                  </a:cubicBezTo>
                  <a:lnTo>
                    <a:pt x="1012" y="29384"/>
                  </a:lnTo>
                  <a:cubicBezTo>
                    <a:pt x="0" y="31176"/>
                    <a:pt x="1287" y="33410"/>
                    <a:pt x="3339" y="33410"/>
                  </a:cubicBezTo>
                  <a:cubicBezTo>
                    <a:pt x="3347" y="33410"/>
                    <a:pt x="3355" y="33410"/>
                    <a:pt x="3363" y="33410"/>
                  </a:cubicBezTo>
                  <a:cubicBezTo>
                    <a:pt x="4343" y="33410"/>
                    <a:pt x="5252" y="32893"/>
                    <a:pt x="5733" y="32038"/>
                  </a:cubicBezTo>
                  <a:lnTo>
                    <a:pt x="21498" y="4034"/>
                  </a:lnTo>
                  <a:cubicBezTo>
                    <a:pt x="22229" y="2734"/>
                    <a:pt x="21766" y="1077"/>
                    <a:pt x="20465" y="346"/>
                  </a:cubicBezTo>
                  <a:cubicBezTo>
                    <a:pt x="20047" y="112"/>
                    <a:pt x="19592" y="0"/>
                    <a:pt x="1914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4063175" y="2060075"/>
              <a:ext cx="1612225" cy="655600"/>
            </a:xfrm>
            <a:custGeom>
              <a:rect b="b" l="l" r="r" t="t"/>
              <a:pathLst>
                <a:path extrusionOk="0" h="26224" w="64489">
                  <a:moveTo>
                    <a:pt x="61381" y="0"/>
                  </a:moveTo>
                  <a:cubicBezTo>
                    <a:pt x="60912" y="0"/>
                    <a:pt x="60435" y="121"/>
                    <a:pt x="59999" y="375"/>
                  </a:cubicBezTo>
                  <a:lnTo>
                    <a:pt x="36751" y="13415"/>
                  </a:lnTo>
                  <a:lnTo>
                    <a:pt x="2281" y="20861"/>
                  </a:lnTo>
                  <a:cubicBezTo>
                    <a:pt x="927" y="21146"/>
                    <a:pt x="0" y="22411"/>
                    <a:pt x="161" y="23800"/>
                  </a:cubicBezTo>
                  <a:cubicBezTo>
                    <a:pt x="303" y="25172"/>
                    <a:pt x="1461" y="26223"/>
                    <a:pt x="2851" y="26223"/>
                  </a:cubicBezTo>
                  <a:cubicBezTo>
                    <a:pt x="3047" y="26205"/>
                    <a:pt x="3225" y="26188"/>
                    <a:pt x="3421" y="26152"/>
                  </a:cubicBezTo>
                  <a:lnTo>
                    <a:pt x="38301" y="18634"/>
                  </a:lnTo>
                  <a:cubicBezTo>
                    <a:pt x="38568" y="18563"/>
                    <a:pt x="38818" y="18474"/>
                    <a:pt x="39049" y="18349"/>
                  </a:cubicBezTo>
                  <a:lnTo>
                    <a:pt x="62653" y="5095"/>
                  </a:lnTo>
                  <a:cubicBezTo>
                    <a:pt x="64007" y="4383"/>
                    <a:pt x="64488" y="2708"/>
                    <a:pt x="63740" y="1390"/>
                  </a:cubicBezTo>
                  <a:cubicBezTo>
                    <a:pt x="63251" y="496"/>
                    <a:pt x="62331" y="0"/>
                    <a:pt x="6138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3875675" y="3029175"/>
              <a:ext cx="240075" cy="472625"/>
            </a:xfrm>
            <a:custGeom>
              <a:rect b="b" l="l" r="r" t="t"/>
              <a:pathLst>
                <a:path extrusionOk="0" h="18905" w="9603">
                  <a:moveTo>
                    <a:pt x="6022" y="0"/>
                  </a:moveTo>
                  <a:lnTo>
                    <a:pt x="1" y="3599"/>
                  </a:lnTo>
                  <a:lnTo>
                    <a:pt x="6022" y="12791"/>
                  </a:lnTo>
                  <a:lnTo>
                    <a:pt x="4383" y="17191"/>
                  </a:lnTo>
                  <a:cubicBezTo>
                    <a:pt x="4151" y="17779"/>
                    <a:pt x="4401" y="18456"/>
                    <a:pt x="4971" y="18759"/>
                  </a:cubicBezTo>
                  <a:cubicBezTo>
                    <a:pt x="5162" y="18857"/>
                    <a:pt x="5367" y="18905"/>
                    <a:pt x="5571" y="18905"/>
                  </a:cubicBezTo>
                  <a:cubicBezTo>
                    <a:pt x="5993" y="18905"/>
                    <a:pt x="6405" y="18699"/>
                    <a:pt x="6645" y="18314"/>
                  </a:cubicBezTo>
                  <a:lnTo>
                    <a:pt x="8480" y="15356"/>
                  </a:lnTo>
                  <a:cubicBezTo>
                    <a:pt x="9371" y="13896"/>
                    <a:pt x="9603" y="12132"/>
                    <a:pt x="9122" y="10493"/>
                  </a:cubicBezTo>
                  <a:lnTo>
                    <a:pt x="6022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3502925" y="3029175"/>
              <a:ext cx="240050" cy="472625"/>
            </a:xfrm>
            <a:custGeom>
              <a:rect b="b" l="l" r="r" t="t"/>
              <a:pathLst>
                <a:path extrusionOk="0" h="18905" w="9602">
                  <a:moveTo>
                    <a:pt x="3599" y="0"/>
                  </a:moveTo>
                  <a:lnTo>
                    <a:pt x="481" y="10493"/>
                  </a:lnTo>
                  <a:cubicBezTo>
                    <a:pt x="0" y="12132"/>
                    <a:pt x="232" y="13896"/>
                    <a:pt x="1140" y="15356"/>
                  </a:cubicBezTo>
                  <a:lnTo>
                    <a:pt x="2957" y="18314"/>
                  </a:lnTo>
                  <a:cubicBezTo>
                    <a:pt x="3198" y="18699"/>
                    <a:pt x="3609" y="18905"/>
                    <a:pt x="4037" y="18905"/>
                  </a:cubicBezTo>
                  <a:cubicBezTo>
                    <a:pt x="4243" y="18905"/>
                    <a:pt x="4453" y="18857"/>
                    <a:pt x="4650" y="18759"/>
                  </a:cubicBezTo>
                  <a:cubicBezTo>
                    <a:pt x="5202" y="18456"/>
                    <a:pt x="5451" y="17779"/>
                    <a:pt x="5237" y="17191"/>
                  </a:cubicBezTo>
                  <a:lnTo>
                    <a:pt x="3581" y="12791"/>
                  </a:lnTo>
                  <a:lnTo>
                    <a:pt x="9602" y="3599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3203625" y="866950"/>
              <a:ext cx="1211850" cy="1569475"/>
            </a:xfrm>
            <a:custGeom>
              <a:rect b="b" l="l" r="r" t="t"/>
              <a:pathLst>
                <a:path extrusionOk="0" h="62779" w="48474">
                  <a:moveTo>
                    <a:pt x="24228" y="1"/>
                  </a:moveTo>
                  <a:cubicBezTo>
                    <a:pt x="10850" y="1"/>
                    <a:pt x="1" y="15054"/>
                    <a:pt x="1" y="33599"/>
                  </a:cubicBezTo>
                  <a:cubicBezTo>
                    <a:pt x="1" y="52161"/>
                    <a:pt x="10850" y="62779"/>
                    <a:pt x="24228" y="62779"/>
                  </a:cubicBezTo>
                  <a:cubicBezTo>
                    <a:pt x="37625" y="62779"/>
                    <a:pt x="48474" y="52161"/>
                    <a:pt x="48474" y="33599"/>
                  </a:cubicBezTo>
                  <a:cubicBezTo>
                    <a:pt x="48474" y="15054"/>
                    <a:pt x="37625" y="1"/>
                    <a:pt x="2422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45"/>
          <p:cNvGrpSpPr/>
          <p:nvPr/>
        </p:nvGrpSpPr>
        <p:grpSpPr>
          <a:xfrm>
            <a:off x="5757446" y="2789933"/>
            <a:ext cx="274885" cy="316078"/>
            <a:chOff x="1531325" y="235100"/>
            <a:chExt cx="4543550" cy="5224425"/>
          </a:xfrm>
        </p:grpSpPr>
        <p:sp>
          <p:nvSpPr>
            <p:cNvPr id="478" name="Google Shape;478;p45"/>
            <p:cNvSpPr/>
            <p:nvPr/>
          </p:nvSpPr>
          <p:spPr>
            <a:xfrm>
              <a:off x="2688800" y="4490000"/>
              <a:ext cx="270800" cy="969525"/>
            </a:xfrm>
            <a:custGeom>
              <a:rect b="b" l="l" r="r" t="t"/>
              <a:pathLst>
                <a:path extrusionOk="0" h="38781" w="10832">
                  <a:moveTo>
                    <a:pt x="2881" y="1"/>
                  </a:moveTo>
                  <a:cubicBezTo>
                    <a:pt x="2742" y="1"/>
                    <a:pt x="2601" y="12"/>
                    <a:pt x="2459" y="34"/>
                  </a:cubicBezTo>
                  <a:cubicBezTo>
                    <a:pt x="1016" y="248"/>
                    <a:pt x="0" y="1584"/>
                    <a:pt x="179" y="3063"/>
                  </a:cubicBezTo>
                  <a:lnTo>
                    <a:pt x="5256" y="36482"/>
                  </a:lnTo>
                  <a:cubicBezTo>
                    <a:pt x="5452" y="37800"/>
                    <a:pt x="6592" y="38780"/>
                    <a:pt x="7928" y="38780"/>
                  </a:cubicBezTo>
                  <a:cubicBezTo>
                    <a:pt x="8053" y="38780"/>
                    <a:pt x="8195" y="38762"/>
                    <a:pt x="8338" y="38745"/>
                  </a:cubicBezTo>
                  <a:cubicBezTo>
                    <a:pt x="9816" y="38531"/>
                    <a:pt x="10832" y="37141"/>
                    <a:pt x="10618" y="35663"/>
                  </a:cubicBezTo>
                  <a:lnTo>
                    <a:pt x="5541" y="2243"/>
                  </a:lnTo>
                  <a:cubicBezTo>
                    <a:pt x="5316" y="940"/>
                    <a:pt x="4176" y="1"/>
                    <a:pt x="2881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2692350" y="2782725"/>
              <a:ext cx="892975" cy="1841300"/>
            </a:xfrm>
            <a:custGeom>
              <a:rect b="b" l="l" r="r" t="t"/>
              <a:pathLst>
                <a:path extrusionOk="0" h="73652" w="35719">
                  <a:moveTo>
                    <a:pt x="32662" y="0"/>
                  </a:moveTo>
                  <a:cubicBezTo>
                    <a:pt x="31855" y="0"/>
                    <a:pt x="31054" y="358"/>
                    <a:pt x="30517" y="1040"/>
                  </a:cubicBezTo>
                  <a:lnTo>
                    <a:pt x="571" y="39484"/>
                  </a:lnTo>
                  <a:cubicBezTo>
                    <a:pt x="215" y="39947"/>
                    <a:pt x="1" y="40535"/>
                    <a:pt x="1" y="41140"/>
                  </a:cubicBezTo>
                  <a:lnTo>
                    <a:pt x="1" y="70944"/>
                  </a:lnTo>
                  <a:cubicBezTo>
                    <a:pt x="1" y="72440"/>
                    <a:pt x="1230" y="73652"/>
                    <a:pt x="2727" y="73652"/>
                  </a:cubicBezTo>
                  <a:cubicBezTo>
                    <a:pt x="4223" y="73652"/>
                    <a:pt x="5434" y="72440"/>
                    <a:pt x="5434" y="70944"/>
                  </a:cubicBezTo>
                  <a:lnTo>
                    <a:pt x="5434" y="42067"/>
                  </a:lnTo>
                  <a:lnTo>
                    <a:pt x="34792" y="4389"/>
                  </a:lnTo>
                  <a:cubicBezTo>
                    <a:pt x="35719" y="3196"/>
                    <a:pt x="35505" y="1504"/>
                    <a:pt x="34329" y="577"/>
                  </a:cubicBezTo>
                  <a:cubicBezTo>
                    <a:pt x="33835" y="188"/>
                    <a:pt x="33247" y="0"/>
                    <a:pt x="32662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1531325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19147" y="1"/>
                  </a:moveTo>
                  <a:cubicBezTo>
                    <a:pt x="18199" y="1"/>
                    <a:pt x="17277" y="498"/>
                    <a:pt x="16781" y="1380"/>
                  </a:cubicBezTo>
                  <a:lnTo>
                    <a:pt x="1015" y="29384"/>
                  </a:lnTo>
                  <a:cubicBezTo>
                    <a:pt x="0" y="31184"/>
                    <a:pt x="1318" y="33410"/>
                    <a:pt x="3385" y="33410"/>
                  </a:cubicBezTo>
                  <a:cubicBezTo>
                    <a:pt x="4365" y="33410"/>
                    <a:pt x="5273" y="32894"/>
                    <a:pt x="5736" y="32039"/>
                  </a:cubicBezTo>
                  <a:lnTo>
                    <a:pt x="21502" y="4035"/>
                  </a:lnTo>
                  <a:cubicBezTo>
                    <a:pt x="22232" y="2734"/>
                    <a:pt x="21787" y="1077"/>
                    <a:pt x="20469" y="347"/>
                  </a:cubicBezTo>
                  <a:cubicBezTo>
                    <a:pt x="20051" y="112"/>
                    <a:pt x="19596" y="1"/>
                    <a:pt x="1914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1915650" y="2698750"/>
              <a:ext cx="1631375" cy="655125"/>
            </a:xfrm>
            <a:custGeom>
              <a:rect b="b" l="l" r="r" t="t"/>
              <a:pathLst>
                <a:path extrusionOk="0" h="26205" w="65255">
                  <a:moveTo>
                    <a:pt x="62288" y="1"/>
                  </a:moveTo>
                  <a:cubicBezTo>
                    <a:pt x="62085" y="1"/>
                    <a:pt x="61880" y="23"/>
                    <a:pt x="61674" y="70"/>
                  </a:cubicBezTo>
                  <a:lnTo>
                    <a:pt x="26794" y="7606"/>
                  </a:lnTo>
                  <a:cubicBezTo>
                    <a:pt x="26526" y="7659"/>
                    <a:pt x="26277" y="7748"/>
                    <a:pt x="26045" y="7891"/>
                  </a:cubicBezTo>
                  <a:lnTo>
                    <a:pt x="2441" y="21127"/>
                  </a:lnTo>
                  <a:cubicBezTo>
                    <a:pt x="1" y="22499"/>
                    <a:pt x="981" y="26204"/>
                    <a:pt x="3777" y="26204"/>
                  </a:cubicBezTo>
                  <a:cubicBezTo>
                    <a:pt x="4241" y="26204"/>
                    <a:pt x="4704" y="26079"/>
                    <a:pt x="5096" y="25848"/>
                  </a:cubicBezTo>
                  <a:lnTo>
                    <a:pt x="28343" y="12808"/>
                  </a:lnTo>
                  <a:lnTo>
                    <a:pt x="62814" y="5379"/>
                  </a:lnTo>
                  <a:cubicBezTo>
                    <a:pt x="64310" y="5076"/>
                    <a:pt x="65255" y="3616"/>
                    <a:pt x="64934" y="2137"/>
                  </a:cubicBezTo>
                  <a:cubicBezTo>
                    <a:pt x="64658" y="864"/>
                    <a:pt x="63537" y="1"/>
                    <a:pt x="6228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2128550" y="238300"/>
              <a:ext cx="270350" cy="971175"/>
            </a:xfrm>
            <a:custGeom>
              <a:rect b="b" l="l" r="r" t="t"/>
              <a:pathLst>
                <a:path extrusionOk="0" h="38847" w="10814">
                  <a:moveTo>
                    <a:pt x="2888" y="0"/>
                  </a:moveTo>
                  <a:cubicBezTo>
                    <a:pt x="2758" y="0"/>
                    <a:pt x="2626" y="10"/>
                    <a:pt x="2494" y="29"/>
                  </a:cubicBezTo>
                  <a:cubicBezTo>
                    <a:pt x="1015" y="260"/>
                    <a:pt x="0" y="1632"/>
                    <a:pt x="232" y="3111"/>
                  </a:cubicBezTo>
                  <a:lnTo>
                    <a:pt x="5237" y="36530"/>
                  </a:lnTo>
                  <a:cubicBezTo>
                    <a:pt x="5451" y="37866"/>
                    <a:pt x="6574" y="38828"/>
                    <a:pt x="7910" y="38846"/>
                  </a:cubicBezTo>
                  <a:cubicBezTo>
                    <a:pt x="8052" y="38846"/>
                    <a:pt x="8195" y="38828"/>
                    <a:pt x="8319" y="38810"/>
                  </a:cubicBezTo>
                  <a:cubicBezTo>
                    <a:pt x="9798" y="38597"/>
                    <a:pt x="10813" y="37207"/>
                    <a:pt x="10600" y="35729"/>
                  </a:cubicBezTo>
                  <a:lnTo>
                    <a:pt x="5576" y="2309"/>
                  </a:lnTo>
                  <a:cubicBezTo>
                    <a:pt x="5381" y="963"/>
                    <a:pt x="4212" y="0"/>
                    <a:pt x="2888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2251900" y="1075550"/>
              <a:ext cx="1385975" cy="1543025"/>
            </a:xfrm>
            <a:custGeom>
              <a:rect b="b" l="l" r="r" t="t"/>
              <a:pathLst>
                <a:path extrusionOk="0" h="61721" w="55439">
                  <a:moveTo>
                    <a:pt x="3003" y="0"/>
                  </a:moveTo>
                  <a:cubicBezTo>
                    <a:pt x="2740" y="0"/>
                    <a:pt x="2473" y="38"/>
                    <a:pt x="2210" y="119"/>
                  </a:cubicBezTo>
                  <a:cubicBezTo>
                    <a:pt x="802" y="564"/>
                    <a:pt x="1" y="2025"/>
                    <a:pt x="393" y="3450"/>
                  </a:cubicBezTo>
                  <a:lnTo>
                    <a:pt x="9193" y="31917"/>
                  </a:lnTo>
                  <a:cubicBezTo>
                    <a:pt x="9371" y="32487"/>
                    <a:pt x="9727" y="32986"/>
                    <a:pt x="10226" y="33342"/>
                  </a:cubicBezTo>
                  <a:lnTo>
                    <a:pt x="50166" y="61222"/>
                  </a:lnTo>
                  <a:cubicBezTo>
                    <a:pt x="50611" y="61542"/>
                    <a:pt x="51163" y="61721"/>
                    <a:pt x="51716" y="61721"/>
                  </a:cubicBezTo>
                  <a:cubicBezTo>
                    <a:pt x="54370" y="61721"/>
                    <a:pt x="55439" y="58300"/>
                    <a:pt x="53265" y="56786"/>
                  </a:cubicBezTo>
                  <a:lnTo>
                    <a:pt x="14092" y="29423"/>
                  </a:lnTo>
                  <a:lnTo>
                    <a:pt x="5577" y="1847"/>
                  </a:lnTo>
                  <a:cubicBezTo>
                    <a:pt x="5200" y="718"/>
                    <a:pt x="4142" y="0"/>
                    <a:pt x="300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1538450" y="1360675"/>
              <a:ext cx="555825" cy="835250"/>
            </a:xfrm>
            <a:custGeom>
              <a:rect b="b" l="l" r="r" t="t"/>
              <a:pathLst>
                <a:path extrusionOk="0" h="33410" w="22233">
                  <a:moveTo>
                    <a:pt x="3085" y="0"/>
                  </a:moveTo>
                  <a:cubicBezTo>
                    <a:pt x="2636" y="0"/>
                    <a:pt x="2182" y="112"/>
                    <a:pt x="1764" y="346"/>
                  </a:cubicBezTo>
                  <a:cubicBezTo>
                    <a:pt x="463" y="1077"/>
                    <a:pt x="0" y="2734"/>
                    <a:pt x="730" y="4034"/>
                  </a:cubicBezTo>
                  <a:lnTo>
                    <a:pt x="16496" y="32038"/>
                  </a:lnTo>
                  <a:cubicBezTo>
                    <a:pt x="16977" y="32893"/>
                    <a:pt x="17886" y="33410"/>
                    <a:pt x="18865" y="33410"/>
                  </a:cubicBezTo>
                  <a:cubicBezTo>
                    <a:pt x="20932" y="33410"/>
                    <a:pt x="22232" y="31183"/>
                    <a:pt x="21217" y="29384"/>
                  </a:cubicBezTo>
                  <a:lnTo>
                    <a:pt x="5451" y="1380"/>
                  </a:lnTo>
                  <a:cubicBezTo>
                    <a:pt x="4956" y="497"/>
                    <a:pt x="4033" y="0"/>
                    <a:pt x="3085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1930800" y="2059850"/>
              <a:ext cx="1614000" cy="655825"/>
            </a:xfrm>
            <a:custGeom>
              <a:rect b="b" l="l" r="r" t="t"/>
              <a:pathLst>
                <a:path extrusionOk="0" h="26233" w="64560">
                  <a:moveTo>
                    <a:pt x="3116" y="1"/>
                  </a:moveTo>
                  <a:cubicBezTo>
                    <a:pt x="2171" y="1"/>
                    <a:pt x="1249" y="500"/>
                    <a:pt x="749" y="1381"/>
                  </a:cubicBezTo>
                  <a:cubicBezTo>
                    <a:pt x="1" y="2717"/>
                    <a:pt x="499" y="4392"/>
                    <a:pt x="1835" y="5104"/>
                  </a:cubicBezTo>
                  <a:lnTo>
                    <a:pt x="25439" y="18340"/>
                  </a:lnTo>
                  <a:cubicBezTo>
                    <a:pt x="25671" y="18465"/>
                    <a:pt x="25938" y="18572"/>
                    <a:pt x="26205" y="18625"/>
                  </a:cubicBezTo>
                  <a:lnTo>
                    <a:pt x="61068" y="26161"/>
                  </a:lnTo>
                  <a:cubicBezTo>
                    <a:pt x="61264" y="26197"/>
                    <a:pt x="61442" y="26232"/>
                    <a:pt x="61638" y="26232"/>
                  </a:cubicBezTo>
                  <a:cubicBezTo>
                    <a:pt x="61661" y="26233"/>
                    <a:pt x="61684" y="26233"/>
                    <a:pt x="61706" y="26233"/>
                  </a:cubicBezTo>
                  <a:cubicBezTo>
                    <a:pt x="63084" y="26233"/>
                    <a:pt x="64259" y="25176"/>
                    <a:pt x="64399" y="23809"/>
                  </a:cubicBezTo>
                  <a:cubicBezTo>
                    <a:pt x="64560" y="22402"/>
                    <a:pt x="63598" y="21119"/>
                    <a:pt x="62226" y="20852"/>
                  </a:cubicBezTo>
                  <a:lnTo>
                    <a:pt x="27737" y="13424"/>
                  </a:lnTo>
                  <a:lnTo>
                    <a:pt x="4490" y="384"/>
                  </a:lnTo>
                  <a:cubicBezTo>
                    <a:pt x="4059" y="124"/>
                    <a:pt x="3584" y="1"/>
                    <a:pt x="3116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4647050" y="4488350"/>
              <a:ext cx="271675" cy="971175"/>
            </a:xfrm>
            <a:custGeom>
              <a:rect b="b" l="l" r="r" t="t"/>
              <a:pathLst>
                <a:path extrusionOk="0" h="38847" w="10867">
                  <a:moveTo>
                    <a:pt x="7979" y="0"/>
                  </a:moveTo>
                  <a:cubicBezTo>
                    <a:pt x="6655" y="0"/>
                    <a:pt x="5486" y="963"/>
                    <a:pt x="5291" y="2309"/>
                  </a:cubicBezTo>
                  <a:lnTo>
                    <a:pt x="232" y="35729"/>
                  </a:lnTo>
                  <a:cubicBezTo>
                    <a:pt x="0" y="37207"/>
                    <a:pt x="1015" y="38579"/>
                    <a:pt x="2494" y="38811"/>
                  </a:cubicBezTo>
                  <a:cubicBezTo>
                    <a:pt x="2637" y="38828"/>
                    <a:pt x="2761" y="38846"/>
                    <a:pt x="2904" y="38846"/>
                  </a:cubicBezTo>
                  <a:cubicBezTo>
                    <a:pt x="4240" y="38846"/>
                    <a:pt x="5380" y="37866"/>
                    <a:pt x="5576" y="36548"/>
                  </a:cubicBezTo>
                  <a:lnTo>
                    <a:pt x="10635" y="3111"/>
                  </a:lnTo>
                  <a:cubicBezTo>
                    <a:pt x="10867" y="1632"/>
                    <a:pt x="9851" y="260"/>
                    <a:pt x="8373" y="29"/>
                  </a:cubicBezTo>
                  <a:cubicBezTo>
                    <a:pt x="8240" y="10"/>
                    <a:pt x="8109" y="0"/>
                    <a:pt x="7979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4020875" y="2782500"/>
              <a:ext cx="892950" cy="1841525"/>
            </a:xfrm>
            <a:custGeom>
              <a:rect b="b" l="l" r="r" t="t"/>
              <a:pathLst>
                <a:path extrusionOk="0" h="73661" w="35718">
                  <a:moveTo>
                    <a:pt x="3066" y="0"/>
                  </a:moveTo>
                  <a:cubicBezTo>
                    <a:pt x="2486" y="0"/>
                    <a:pt x="1901" y="187"/>
                    <a:pt x="1407" y="568"/>
                  </a:cubicBezTo>
                  <a:cubicBezTo>
                    <a:pt x="214" y="1495"/>
                    <a:pt x="0" y="3205"/>
                    <a:pt x="926" y="4381"/>
                  </a:cubicBezTo>
                  <a:lnTo>
                    <a:pt x="30302" y="42076"/>
                  </a:lnTo>
                  <a:lnTo>
                    <a:pt x="30302" y="70953"/>
                  </a:lnTo>
                  <a:cubicBezTo>
                    <a:pt x="30302" y="72449"/>
                    <a:pt x="31514" y="73661"/>
                    <a:pt x="33010" y="73661"/>
                  </a:cubicBezTo>
                  <a:cubicBezTo>
                    <a:pt x="34506" y="73661"/>
                    <a:pt x="35718" y="72449"/>
                    <a:pt x="35718" y="70953"/>
                  </a:cubicBezTo>
                  <a:lnTo>
                    <a:pt x="35718" y="41132"/>
                  </a:lnTo>
                  <a:cubicBezTo>
                    <a:pt x="35718" y="40526"/>
                    <a:pt x="35522" y="39956"/>
                    <a:pt x="35148" y="39475"/>
                  </a:cubicBezTo>
                  <a:lnTo>
                    <a:pt x="5202" y="1049"/>
                  </a:lnTo>
                  <a:cubicBezTo>
                    <a:pt x="4664" y="357"/>
                    <a:pt x="3869" y="0"/>
                    <a:pt x="306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5519050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3082" y="1"/>
                  </a:moveTo>
                  <a:cubicBezTo>
                    <a:pt x="2635" y="1"/>
                    <a:pt x="2182" y="112"/>
                    <a:pt x="1764" y="347"/>
                  </a:cubicBezTo>
                  <a:cubicBezTo>
                    <a:pt x="446" y="1077"/>
                    <a:pt x="0" y="2734"/>
                    <a:pt x="731" y="4035"/>
                  </a:cubicBezTo>
                  <a:lnTo>
                    <a:pt x="16496" y="32039"/>
                  </a:lnTo>
                  <a:cubicBezTo>
                    <a:pt x="16977" y="32894"/>
                    <a:pt x="17886" y="33410"/>
                    <a:pt x="18866" y="33410"/>
                  </a:cubicBezTo>
                  <a:cubicBezTo>
                    <a:pt x="20932" y="33410"/>
                    <a:pt x="22233" y="31184"/>
                    <a:pt x="21217" y="29384"/>
                  </a:cubicBezTo>
                  <a:lnTo>
                    <a:pt x="5452" y="1380"/>
                  </a:lnTo>
                  <a:cubicBezTo>
                    <a:pt x="4944" y="498"/>
                    <a:pt x="4026" y="1"/>
                    <a:pt x="3082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4060050" y="2698925"/>
              <a:ext cx="1630425" cy="654950"/>
            </a:xfrm>
            <a:custGeom>
              <a:rect b="b" l="l" r="r" t="t"/>
              <a:pathLst>
                <a:path extrusionOk="0" h="26198" w="65217">
                  <a:moveTo>
                    <a:pt x="2963" y="0"/>
                  </a:moveTo>
                  <a:cubicBezTo>
                    <a:pt x="1715" y="0"/>
                    <a:pt x="581" y="867"/>
                    <a:pt x="304" y="2148"/>
                  </a:cubicBezTo>
                  <a:cubicBezTo>
                    <a:pt x="1" y="3609"/>
                    <a:pt x="927" y="5051"/>
                    <a:pt x="2406" y="5372"/>
                  </a:cubicBezTo>
                  <a:lnTo>
                    <a:pt x="36876" y="12801"/>
                  </a:lnTo>
                  <a:lnTo>
                    <a:pt x="60124" y="25841"/>
                  </a:lnTo>
                  <a:cubicBezTo>
                    <a:pt x="60531" y="26071"/>
                    <a:pt x="60991" y="26196"/>
                    <a:pt x="61452" y="26197"/>
                  </a:cubicBezTo>
                  <a:lnTo>
                    <a:pt x="61452" y="26197"/>
                  </a:lnTo>
                  <a:cubicBezTo>
                    <a:pt x="64241" y="26189"/>
                    <a:pt x="65216" y="22490"/>
                    <a:pt x="62778" y="21120"/>
                  </a:cubicBezTo>
                  <a:lnTo>
                    <a:pt x="39174" y="7884"/>
                  </a:lnTo>
                  <a:cubicBezTo>
                    <a:pt x="38943" y="7741"/>
                    <a:pt x="38693" y="7652"/>
                    <a:pt x="38426" y="7599"/>
                  </a:cubicBezTo>
                  <a:lnTo>
                    <a:pt x="3546" y="63"/>
                  </a:lnTo>
                  <a:cubicBezTo>
                    <a:pt x="3351" y="21"/>
                    <a:pt x="3156" y="0"/>
                    <a:pt x="2963" y="0"/>
                  </a:cubicBezTo>
                  <a:close/>
                  <a:moveTo>
                    <a:pt x="61452" y="26197"/>
                  </a:moveTo>
                  <a:cubicBezTo>
                    <a:pt x="61449" y="26197"/>
                    <a:pt x="61445" y="26197"/>
                    <a:pt x="61442" y="26197"/>
                  </a:cubicBezTo>
                  <a:lnTo>
                    <a:pt x="61460" y="26197"/>
                  </a:lnTo>
                  <a:cubicBezTo>
                    <a:pt x="61457" y="26197"/>
                    <a:pt x="61454" y="26197"/>
                    <a:pt x="61452" y="26197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5207300" y="235100"/>
              <a:ext cx="272575" cy="974375"/>
            </a:xfrm>
            <a:custGeom>
              <a:rect b="b" l="l" r="r" t="t"/>
              <a:pathLst>
                <a:path extrusionOk="0" h="38975" w="10903">
                  <a:moveTo>
                    <a:pt x="7925" y="1"/>
                  </a:moveTo>
                  <a:cubicBezTo>
                    <a:pt x="6561" y="1"/>
                    <a:pt x="5384" y="1027"/>
                    <a:pt x="5238" y="2437"/>
                  </a:cubicBezTo>
                  <a:lnTo>
                    <a:pt x="232" y="35857"/>
                  </a:lnTo>
                  <a:cubicBezTo>
                    <a:pt x="0" y="37335"/>
                    <a:pt x="1016" y="38725"/>
                    <a:pt x="2494" y="38938"/>
                  </a:cubicBezTo>
                  <a:cubicBezTo>
                    <a:pt x="2637" y="38956"/>
                    <a:pt x="2762" y="38974"/>
                    <a:pt x="2904" y="38974"/>
                  </a:cubicBezTo>
                  <a:cubicBezTo>
                    <a:pt x="4240" y="38974"/>
                    <a:pt x="5380" y="37994"/>
                    <a:pt x="5576" y="36658"/>
                  </a:cubicBezTo>
                  <a:lnTo>
                    <a:pt x="10582" y="3239"/>
                  </a:lnTo>
                  <a:cubicBezTo>
                    <a:pt x="10903" y="1724"/>
                    <a:pt x="9870" y="264"/>
                    <a:pt x="8338" y="32"/>
                  </a:cubicBezTo>
                  <a:cubicBezTo>
                    <a:pt x="8199" y="11"/>
                    <a:pt x="8061" y="1"/>
                    <a:pt x="7925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3968300" y="1071950"/>
              <a:ext cx="1388675" cy="1546625"/>
            </a:xfrm>
            <a:custGeom>
              <a:rect b="b" l="l" r="r" t="t"/>
              <a:pathLst>
                <a:path extrusionOk="0" h="61865" w="55547">
                  <a:moveTo>
                    <a:pt x="52487" y="1"/>
                  </a:moveTo>
                  <a:cubicBezTo>
                    <a:pt x="51303" y="1"/>
                    <a:pt x="50216" y="781"/>
                    <a:pt x="49881" y="1991"/>
                  </a:cubicBezTo>
                  <a:lnTo>
                    <a:pt x="41366" y="29567"/>
                  </a:lnTo>
                  <a:lnTo>
                    <a:pt x="2174" y="56930"/>
                  </a:lnTo>
                  <a:cubicBezTo>
                    <a:pt x="1" y="58444"/>
                    <a:pt x="1088" y="61865"/>
                    <a:pt x="3742" y="61865"/>
                  </a:cubicBezTo>
                  <a:cubicBezTo>
                    <a:pt x="4294" y="61865"/>
                    <a:pt x="4829" y="61686"/>
                    <a:pt x="5274" y="61366"/>
                  </a:cubicBezTo>
                  <a:lnTo>
                    <a:pt x="45232" y="33486"/>
                  </a:lnTo>
                  <a:cubicBezTo>
                    <a:pt x="45730" y="33130"/>
                    <a:pt x="46087" y="32631"/>
                    <a:pt x="46265" y="32061"/>
                  </a:cubicBezTo>
                  <a:lnTo>
                    <a:pt x="55065" y="3576"/>
                  </a:lnTo>
                  <a:cubicBezTo>
                    <a:pt x="55546" y="2133"/>
                    <a:pt x="54744" y="565"/>
                    <a:pt x="53284" y="120"/>
                  </a:cubicBezTo>
                  <a:cubicBezTo>
                    <a:pt x="53018" y="39"/>
                    <a:pt x="52750" y="1"/>
                    <a:pt x="5248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5512025" y="1360675"/>
              <a:ext cx="555725" cy="835250"/>
            </a:xfrm>
            <a:custGeom>
              <a:rect b="b" l="l" r="r" t="t"/>
              <a:pathLst>
                <a:path extrusionOk="0" h="33410" w="22229">
                  <a:moveTo>
                    <a:pt x="19143" y="0"/>
                  </a:moveTo>
                  <a:cubicBezTo>
                    <a:pt x="18195" y="0"/>
                    <a:pt x="17273" y="497"/>
                    <a:pt x="16777" y="1380"/>
                  </a:cubicBezTo>
                  <a:lnTo>
                    <a:pt x="1012" y="29384"/>
                  </a:lnTo>
                  <a:cubicBezTo>
                    <a:pt x="0" y="31176"/>
                    <a:pt x="1287" y="33410"/>
                    <a:pt x="3339" y="33410"/>
                  </a:cubicBezTo>
                  <a:cubicBezTo>
                    <a:pt x="3347" y="33410"/>
                    <a:pt x="3355" y="33410"/>
                    <a:pt x="3363" y="33410"/>
                  </a:cubicBezTo>
                  <a:cubicBezTo>
                    <a:pt x="4343" y="33410"/>
                    <a:pt x="5252" y="32893"/>
                    <a:pt x="5733" y="32038"/>
                  </a:cubicBezTo>
                  <a:lnTo>
                    <a:pt x="21498" y="4034"/>
                  </a:lnTo>
                  <a:cubicBezTo>
                    <a:pt x="22229" y="2734"/>
                    <a:pt x="21766" y="1077"/>
                    <a:pt x="20465" y="346"/>
                  </a:cubicBezTo>
                  <a:cubicBezTo>
                    <a:pt x="20047" y="112"/>
                    <a:pt x="19592" y="0"/>
                    <a:pt x="1914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4063175" y="2060075"/>
              <a:ext cx="1612225" cy="655600"/>
            </a:xfrm>
            <a:custGeom>
              <a:rect b="b" l="l" r="r" t="t"/>
              <a:pathLst>
                <a:path extrusionOk="0" h="26224" w="64489">
                  <a:moveTo>
                    <a:pt x="61381" y="0"/>
                  </a:moveTo>
                  <a:cubicBezTo>
                    <a:pt x="60912" y="0"/>
                    <a:pt x="60435" y="121"/>
                    <a:pt x="59999" y="375"/>
                  </a:cubicBezTo>
                  <a:lnTo>
                    <a:pt x="36751" y="13415"/>
                  </a:lnTo>
                  <a:lnTo>
                    <a:pt x="2281" y="20861"/>
                  </a:lnTo>
                  <a:cubicBezTo>
                    <a:pt x="927" y="21146"/>
                    <a:pt x="0" y="22411"/>
                    <a:pt x="161" y="23800"/>
                  </a:cubicBezTo>
                  <a:cubicBezTo>
                    <a:pt x="303" y="25172"/>
                    <a:pt x="1461" y="26223"/>
                    <a:pt x="2851" y="26223"/>
                  </a:cubicBezTo>
                  <a:cubicBezTo>
                    <a:pt x="3047" y="26205"/>
                    <a:pt x="3225" y="26188"/>
                    <a:pt x="3421" y="26152"/>
                  </a:cubicBezTo>
                  <a:lnTo>
                    <a:pt x="38301" y="18634"/>
                  </a:lnTo>
                  <a:cubicBezTo>
                    <a:pt x="38568" y="18563"/>
                    <a:pt x="38818" y="18474"/>
                    <a:pt x="39049" y="18349"/>
                  </a:cubicBezTo>
                  <a:lnTo>
                    <a:pt x="62653" y="5095"/>
                  </a:lnTo>
                  <a:cubicBezTo>
                    <a:pt x="64007" y="4383"/>
                    <a:pt x="64488" y="2708"/>
                    <a:pt x="63740" y="1390"/>
                  </a:cubicBezTo>
                  <a:cubicBezTo>
                    <a:pt x="63251" y="496"/>
                    <a:pt x="62331" y="0"/>
                    <a:pt x="6138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3875675" y="3029175"/>
              <a:ext cx="240075" cy="472625"/>
            </a:xfrm>
            <a:custGeom>
              <a:rect b="b" l="l" r="r" t="t"/>
              <a:pathLst>
                <a:path extrusionOk="0" h="18905" w="9603">
                  <a:moveTo>
                    <a:pt x="6022" y="0"/>
                  </a:moveTo>
                  <a:lnTo>
                    <a:pt x="1" y="3599"/>
                  </a:lnTo>
                  <a:lnTo>
                    <a:pt x="6022" y="12791"/>
                  </a:lnTo>
                  <a:lnTo>
                    <a:pt x="4383" y="17191"/>
                  </a:lnTo>
                  <a:cubicBezTo>
                    <a:pt x="4151" y="17779"/>
                    <a:pt x="4401" y="18456"/>
                    <a:pt x="4971" y="18759"/>
                  </a:cubicBezTo>
                  <a:cubicBezTo>
                    <a:pt x="5162" y="18857"/>
                    <a:pt x="5367" y="18905"/>
                    <a:pt x="5571" y="18905"/>
                  </a:cubicBezTo>
                  <a:cubicBezTo>
                    <a:pt x="5993" y="18905"/>
                    <a:pt x="6405" y="18699"/>
                    <a:pt x="6645" y="18314"/>
                  </a:cubicBezTo>
                  <a:lnTo>
                    <a:pt x="8480" y="15356"/>
                  </a:lnTo>
                  <a:cubicBezTo>
                    <a:pt x="9371" y="13896"/>
                    <a:pt x="9603" y="12132"/>
                    <a:pt x="9122" y="10493"/>
                  </a:cubicBezTo>
                  <a:lnTo>
                    <a:pt x="6022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3502925" y="3029175"/>
              <a:ext cx="240050" cy="472625"/>
            </a:xfrm>
            <a:custGeom>
              <a:rect b="b" l="l" r="r" t="t"/>
              <a:pathLst>
                <a:path extrusionOk="0" h="18905" w="9602">
                  <a:moveTo>
                    <a:pt x="3599" y="0"/>
                  </a:moveTo>
                  <a:lnTo>
                    <a:pt x="481" y="10493"/>
                  </a:lnTo>
                  <a:cubicBezTo>
                    <a:pt x="0" y="12132"/>
                    <a:pt x="232" y="13896"/>
                    <a:pt x="1140" y="15356"/>
                  </a:cubicBezTo>
                  <a:lnTo>
                    <a:pt x="2957" y="18314"/>
                  </a:lnTo>
                  <a:cubicBezTo>
                    <a:pt x="3198" y="18699"/>
                    <a:pt x="3609" y="18905"/>
                    <a:pt x="4037" y="18905"/>
                  </a:cubicBezTo>
                  <a:cubicBezTo>
                    <a:pt x="4243" y="18905"/>
                    <a:pt x="4453" y="18857"/>
                    <a:pt x="4650" y="18759"/>
                  </a:cubicBezTo>
                  <a:cubicBezTo>
                    <a:pt x="5202" y="18456"/>
                    <a:pt x="5451" y="17779"/>
                    <a:pt x="5237" y="17191"/>
                  </a:cubicBezTo>
                  <a:lnTo>
                    <a:pt x="3581" y="12791"/>
                  </a:lnTo>
                  <a:lnTo>
                    <a:pt x="9602" y="3599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3203625" y="866950"/>
              <a:ext cx="1211850" cy="1569475"/>
            </a:xfrm>
            <a:custGeom>
              <a:rect b="b" l="l" r="r" t="t"/>
              <a:pathLst>
                <a:path extrusionOk="0" h="62779" w="48474">
                  <a:moveTo>
                    <a:pt x="24228" y="1"/>
                  </a:moveTo>
                  <a:cubicBezTo>
                    <a:pt x="10850" y="1"/>
                    <a:pt x="1" y="15054"/>
                    <a:pt x="1" y="33599"/>
                  </a:cubicBezTo>
                  <a:cubicBezTo>
                    <a:pt x="1" y="52161"/>
                    <a:pt x="10850" y="62779"/>
                    <a:pt x="24228" y="62779"/>
                  </a:cubicBezTo>
                  <a:cubicBezTo>
                    <a:pt x="37625" y="62779"/>
                    <a:pt x="48474" y="52161"/>
                    <a:pt x="48474" y="33599"/>
                  </a:cubicBezTo>
                  <a:cubicBezTo>
                    <a:pt x="48474" y="15054"/>
                    <a:pt x="37625" y="1"/>
                    <a:pt x="2422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45"/>
          <p:cNvGrpSpPr/>
          <p:nvPr/>
        </p:nvGrpSpPr>
        <p:grpSpPr>
          <a:xfrm>
            <a:off x="5431046" y="3744468"/>
            <a:ext cx="274885" cy="316078"/>
            <a:chOff x="1531325" y="235100"/>
            <a:chExt cx="4543550" cy="5224425"/>
          </a:xfrm>
        </p:grpSpPr>
        <p:sp>
          <p:nvSpPr>
            <p:cNvPr id="501" name="Google Shape;501;p45"/>
            <p:cNvSpPr/>
            <p:nvPr/>
          </p:nvSpPr>
          <p:spPr>
            <a:xfrm>
              <a:off x="2688800" y="4490000"/>
              <a:ext cx="270800" cy="969525"/>
            </a:xfrm>
            <a:custGeom>
              <a:rect b="b" l="l" r="r" t="t"/>
              <a:pathLst>
                <a:path extrusionOk="0" h="38781" w="10832">
                  <a:moveTo>
                    <a:pt x="2881" y="1"/>
                  </a:moveTo>
                  <a:cubicBezTo>
                    <a:pt x="2742" y="1"/>
                    <a:pt x="2601" y="12"/>
                    <a:pt x="2459" y="34"/>
                  </a:cubicBezTo>
                  <a:cubicBezTo>
                    <a:pt x="1016" y="248"/>
                    <a:pt x="0" y="1584"/>
                    <a:pt x="179" y="3063"/>
                  </a:cubicBezTo>
                  <a:lnTo>
                    <a:pt x="5256" y="36482"/>
                  </a:lnTo>
                  <a:cubicBezTo>
                    <a:pt x="5452" y="37800"/>
                    <a:pt x="6592" y="38780"/>
                    <a:pt x="7928" y="38780"/>
                  </a:cubicBezTo>
                  <a:cubicBezTo>
                    <a:pt x="8053" y="38780"/>
                    <a:pt x="8195" y="38762"/>
                    <a:pt x="8338" y="38745"/>
                  </a:cubicBezTo>
                  <a:cubicBezTo>
                    <a:pt x="9816" y="38531"/>
                    <a:pt x="10832" y="37141"/>
                    <a:pt x="10618" y="35663"/>
                  </a:cubicBezTo>
                  <a:lnTo>
                    <a:pt x="5541" y="2243"/>
                  </a:lnTo>
                  <a:cubicBezTo>
                    <a:pt x="5316" y="940"/>
                    <a:pt x="4176" y="1"/>
                    <a:pt x="2881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2692350" y="2782725"/>
              <a:ext cx="892975" cy="1841300"/>
            </a:xfrm>
            <a:custGeom>
              <a:rect b="b" l="l" r="r" t="t"/>
              <a:pathLst>
                <a:path extrusionOk="0" h="73652" w="35719">
                  <a:moveTo>
                    <a:pt x="32662" y="0"/>
                  </a:moveTo>
                  <a:cubicBezTo>
                    <a:pt x="31855" y="0"/>
                    <a:pt x="31054" y="358"/>
                    <a:pt x="30517" y="1040"/>
                  </a:cubicBezTo>
                  <a:lnTo>
                    <a:pt x="571" y="39484"/>
                  </a:lnTo>
                  <a:cubicBezTo>
                    <a:pt x="215" y="39947"/>
                    <a:pt x="1" y="40535"/>
                    <a:pt x="1" y="41140"/>
                  </a:cubicBezTo>
                  <a:lnTo>
                    <a:pt x="1" y="70944"/>
                  </a:lnTo>
                  <a:cubicBezTo>
                    <a:pt x="1" y="72440"/>
                    <a:pt x="1230" y="73652"/>
                    <a:pt x="2727" y="73652"/>
                  </a:cubicBezTo>
                  <a:cubicBezTo>
                    <a:pt x="4223" y="73652"/>
                    <a:pt x="5434" y="72440"/>
                    <a:pt x="5434" y="70944"/>
                  </a:cubicBezTo>
                  <a:lnTo>
                    <a:pt x="5434" y="42067"/>
                  </a:lnTo>
                  <a:lnTo>
                    <a:pt x="34792" y="4389"/>
                  </a:lnTo>
                  <a:cubicBezTo>
                    <a:pt x="35719" y="3196"/>
                    <a:pt x="35505" y="1504"/>
                    <a:pt x="34329" y="577"/>
                  </a:cubicBezTo>
                  <a:cubicBezTo>
                    <a:pt x="33835" y="188"/>
                    <a:pt x="33247" y="0"/>
                    <a:pt x="32662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1531325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19147" y="1"/>
                  </a:moveTo>
                  <a:cubicBezTo>
                    <a:pt x="18199" y="1"/>
                    <a:pt x="17277" y="498"/>
                    <a:pt x="16781" y="1380"/>
                  </a:cubicBezTo>
                  <a:lnTo>
                    <a:pt x="1015" y="29384"/>
                  </a:lnTo>
                  <a:cubicBezTo>
                    <a:pt x="0" y="31184"/>
                    <a:pt x="1318" y="33410"/>
                    <a:pt x="3385" y="33410"/>
                  </a:cubicBezTo>
                  <a:cubicBezTo>
                    <a:pt x="4365" y="33410"/>
                    <a:pt x="5273" y="32894"/>
                    <a:pt x="5736" y="32039"/>
                  </a:cubicBezTo>
                  <a:lnTo>
                    <a:pt x="21502" y="4035"/>
                  </a:lnTo>
                  <a:cubicBezTo>
                    <a:pt x="22232" y="2734"/>
                    <a:pt x="21787" y="1077"/>
                    <a:pt x="20469" y="347"/>
                  </a:cubicBezTo>
                  <a:cubicBezTo>
                    <a:pt x="20051" y="112"/>
                    <a:pt x="19596" y="1"/>
                    <a:pt x="1914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1915650" y="2698750"/>
              <a:ext cx="1631375" cy="655125"/>
            </a:xfrm>
            <a:custGeom>
              <a:rect b="b" l="l" r="r" t="t"/>
              <a:pathLst>
                <a:path extrusionOk="0" h="26205" w="65255">
                  <a:moveTo>
                    <a:pt x="62288" y="1"/>
                  </a:moveTo>
                  <a:cubicBezTo>
                    <a:pt x="62085" y="1"/>
                    <a:pt x="61880" y="23"/>
                    <a:pt x="61674" y="70"/>
                  </a:cubicBezTo>
                  <a:lnTo>
                    <a:pt x="26794" y="7606"/>
                  </a:lnTo>
                  <a:cubicBezTo>
                    <a:pt x="26526" y="7659"/>
                    <a:pt x="26277" y="7748"/>
                    <a:pt x="26045" y="7891"/>
                  </a:cubicBezTo>
                  <a:lnTo>
                    <a:pt x="2441" y="21127"/>
                  </a:lnTo>
                  <a:cubicBezTo>
                    <a:pt x="1" y="22499"/>
                    <a:pt x="981" y="26204"/>
                    <a:pt x="3777" y="26204"/>
                  </a:cubicBezTo>
                  <a:cubicBezTo>
                    <a:pt x="4241" y="26204"/>
                    <a:pt x="4704" y="26079"/>
                    <a:pt x="5096" y="25848"/>
                  </a:cubicBezTo>
                  <a:lnTo>
                    <a:pt x="28343" y="12808"/>
                  </a:lnTo>
                  <a:lnTo>
                    <a:pt x="62814" y="5379"/>
                  </a:lnTo>
                  <a:cubicBezTo>
                    <a:pt x="64310" y="5076"/>
                    <a:pt x="65255" y="3616"/>
                    <a:pt x="64934" y="2137"/>
                  </a:cubicBezTo>
                  <a:cubicBezTo>
                    <a:pt x="64658" y="864"/>
                    <a:pt x="63537" y="1"/>
                    <a:pt x="6228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2128550" y="238300"/>
              <a:ext cx="270350" cy="971175"/>
            </a:xfrm>
            <a:custGeom>
              <a:rect b="b" l="l" r="r" t="t"/>
              <a:pathLst>
                <a:path extrusionOk="0" h="38847" w="10814">
                  <a:moveTo>
                    <a:pt x="2888" y="0"/>
                  </a:moveTo>
                  <a:cubicBezTo>
                    <a:pt x="2758" y="0"/>
                    <a:pt x="2626" y="10"/>
                    <a:pt x="2494" y="29"/>
                  </a:cubicBezTo>
                  <a:cubicBezTo>
                    <a:pt x="1015" y="260"/>
                    <a:pt x="0" y="1632"/>
                    <a:pt x="232" y="3111"/>
                  </a:cubicBezTo>
                  <a:lnTo>
                    <a:pt x="5237" y="36530"/>
                  </a:lnTo>
                  <a:cubicBezTo>
                    <a:pt x="5451" y="37866"/>
                    <a:pt x="6574" y="38828"/>
                    <a:pt x="7910" y="38846"/>
                  </a:cubicBezTo>
                  <a:cubicBezTo>
                    <a:pt x="8052" y="38846"/>
                    <a:pt x="8195" y="38828"/>
                    <a:pt x="8319" y="38810"/>
                  </a:cubicBezTo>
                  <a:cubicBezTo>
                    <a:pt x="9798" y="38597"/>
                    <a:pt x="10813" y="37207"/>
                    <a:pt x="10600" y="35729"/>
                  </a:cubicBezTo>
                  <a:lnTo>
                    <a:pt x="5576" y="2309"/>
                  </a:lnTo>
                  <a:cubicBezTo>
                    <a:pt x="5381" y="963"/>
                    <a:pt x="4212" y="0"/>
                    <a:pt x="2888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2251900" y="1075550"/>
              <a:ext cx="1385975" cy="1543025"/>
            </a:xfrm>
            <a:custGeom>
              <a:rect b="b" l="l" r="r" t="t"/>
              <a:pathLst>
                <a:path extrusionOk="0" h="61721" w="55439">
                  <a:moveTo>
                    <a:pt x="3003" y="0"/>
                  </a:moveTo>
                  <a:cubicBezTo>
                    <a:pt x="2740" y="0"/>
                    <a:pt x="2473" y="38"/>
                    <a:pt x="2210" y="119"/>
                  </a:cubicBezTo>
                  <a:cubicBezTo>
                    <a:pt x="802" y="564"/>
                    <a:pt x="1" y="2025"/>
                    <a:pt x="393" y="3450"/>
                  </a:cubicBezTo>
                  <a:lnTo>
                    <a:pt x="9193" y="31917"/>
                  </a:lnTo>
                  <a:cubicBezTo>
                    <a:pt x="9371" y="32487"/>
                    <a:pt x="9727" y="32986"/>
                    <a:pt x="10226" y="33342"/>
                  </a:cubicBezTo>
                  <a:lnTo>
                    <a:pt x="50166" y="61222"/>
                  </a:lnTo>
                  <a:cubicBezTo>
                    <a:pt x="50611" y="61542"/>
                    <a:pt x="51163" y="61721"/>
                    <a:pt x="51716" y="61721"/>
                  </a:cubicBezTo>
                  <a:cubicBezTo>
                    <a:pt x="54370" y="61721"/>
                    <a:pt x="55439" y="58300"/>
                    <a:pt x="53265" y="56786"/>
                  </a:cubicBezTo>
                  <a:lnTo>
                    <a:pt x="14092" y="29423"/>
                  </a:lnTo>
                  <a:lnTo>
                    <a:pt x="5577" y="1847"/>
                  </a:lnTo>
                  <a:cubicBezTo>
                    <a:pt x="5200" y="718"/>
                    <a:pt x="4142" y="0"/>
                    <a:pt x="300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1538450" y="1360675"/>
              <a:ext cx="555825" cy="835250"/>
            </a:xfrm>
            <a:custGeom>
              <a:rect b="b" l="l" r="r" t="t"/>
              <a:pathLst>
                <a:path extrusionOk="0" h="33410" w="22233">
                  <a:moveTo>
                    <a:pt x="3085" y="0"/>
                  </a:moveTo>
                  <a:cubicBezTo>
                    <a:pt x="2636" y="0"/>
                    <a:pt x="2182" y="112"/>
                    <a:pt x="1764" y="346"/>
                  </a:cubicBezTo>
                  <a:cubicBezTo>
                    <a:pt x="463" y="1077"/>
                    <a:pt x="0" y="2734"/>
                    <a:pt x="730" y="4034"/>
                  </a:cubicBezTo>
                  <a:lnTo>
                    <a:pt x="16496" y="32038"/>
                  </a:lnTo>
                  <a:cubicBezTo>
                    <a:pt x="16977" y="32893"/>
                    <a:pt x="17886" y="33410"/>
                    <a:pt x="18865" y="33410"/>
                  </a:cubicBezTo>
                  <a:cubicBezTo>
                    <a:pt x="20932" y="33410"/>
                    <a:pt x="22232" y="31183"/>
                    <a:pt x="21217" y="29384"/>
                  </a:cubicBezTo>
                  <a:lnTo>
                    <a:pt x="5451" y="1380"/>
                  </a:lnTo>
                  <a:cubicBezTo>
                    <a:pt x="4956" y="497"/>
                    <a:pt x="4033" y="0"/>
                    <a:pt x="3085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1930800" y="2059850"/>
              <a:ext cx="1614000" cy="655825"/>
            </a:xfrm>
            <a:custGeom>
              <a:rect b="b" l="l" r="r" t="t"/>
              <a:pathLst>
                <a:path extrusionOk="0" h="26233" w="64560">
                  <a:moveTo>
                    <a:pt x="3116" y="1"/>
                  </a:moveTo>
                  <a:cubicBezTo>
                    <a:pt x="2171" y="1"/>
                    <a:pt x="1249" y="500"/>
                    <a:pt x="749" y="1381"/>
                  </a:cubicBezTo>
                  <a:cubicBezTo>
                    <a:pt x="1" y="2717"/>
                    <a:pt x="499" y="4392"/>
                    <a:pt x="1835" y="5104"/>
                  </a:cubicBezTo>
                  <a:lnTo>
                    <a:pt x="25439" y="18340"/>
                  </a:lnTo>
                  <a:cubicBezTo>
                    <a:pt x="25671" y="18465"/>
                    <a:pt x="25938" y="18572"/>
                    <a:pt x="26205" y="18625"/>
                  </a:cubicBezTo>
                  <a:lnTo>
                    <a:pt x="61068" y="26161"/>
                  </a:lnTo>
                  <a:cubicBezTo>
                    <a:pt x="61264" y="26197"/>
                    <a:pt x="61442" y="26232"/>
                    <a:pt x="61638" y="26232"/>
                  </a:cubicBezTo>
                  <a:cubicBezTo>
                    <a:pt x="61661" y="26233"/>
                    <a:pt x="61684" y="26233"/>
                    <a:pt x="61706" y="26233"/>
                  </a:cubicBezTo>
                  <a:cubicBezTo>
                    <a:pt x="63084" y="26233"/>
                    <a:pt x="64259" y="25176"/>
                    <a:pt x="64399" y="23809"/>
                  </a:cubicBezTo>
                  <a:cubicBezTo>
                    <a:pt x="64560" y="22402"/>
                    <a:pt x="63598" y="21119"/>
                    <a:pt x="62226" y="20852"/>
                  </a:cubicBezTo>
                  <a:lnTo>
                    <a:pt x="27737" y="13424"/>
                  </a:lnTo>
                  <a:lnTo>
                    <a:pt x="4490" y="384"/>
                  </a:lnTo>
                  <a:cubicBezTo>
                    <a:pt x="4059" y="124"/>
                    <a:pt x="3584" y="1"/>
                    <a:pt x="3116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4647050" y="4488350"/>
              <a:ext cx="271675" cy="971175"/>
            </a:xfrm>
            <a:custGeom>
              <a:rect b="b" l="l" r="r" t="t"/>
              <a:pathLst>
                <a:path extrusionOk="0" h="38847" w="10867">
                  <a:moveTo>
                    <a:pt x="7979" y="0"/>
                  </a:moveTo>
                  <a:cubicBezTo>
                    <a:pt x="6655" y="0"/>
                    <a:pt x="5486" y="963"/>
                    <a:pt x="5291" y="2309"/>
                  </a:cubicBezTo>
                  <a:lnTo>
                    <a:pt x="232" y="35729"/>
                  </a:lnTo>
                  <a:cubicBezTo>
                    <a:pt x="0" y="37207"/>
                    <a:pt x="1015" y="38579"/>
                    <a:pt x="2494" y="38811"/>
                  </a:cubicBezTo>
                  <a:cubicBezTo>
                    <a:pt x="2637" y="38828"/>
                    <a:pt x="2761" y="38846"/>
                    <a:pt x="2904" y="38846"/>
                  </a:cubicBezTo>
                  <a:cubicBezTo>
                    <a:pt x="4240" y="38846"/>
                    <a:pt x="5380" y="37866"/>
                    <a:pt x="5576" y="36548"/>
                  </a:cubicBezTo>
                  <a:lnTo>
                    <a:pt x="10635" y="3111"/>
                  </a:lnTo>
                  <a:cubicBezTo>
                    <a:pt x="10867" y="1632"/>
                    <a:pt x="9851" y="260"/>
                    <a:pt x="8373" y="29"/>
                  </a:cubicBezTo>
                  <a:cubicBezTo>
                    <a:pt x="8240" y="10"/>
                    <a:pt x="8109" y="0"/>
                    <a:pt x="7979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4020875" y="2782500"/>
              <a:ext cx="892950" cy="1841525"/>
            </a:xfrm>
            <a:custGeom>
              <a:rect b="b" l="l" r="r" t="t"/>
              <a:pathLst>
                <a:path extrusionOk="0" h="73661" w="35718">
                  <a:moveTo>
                    <a:pt x="3066" y="0"/>
                  </a:moveTo>
                  <a:cubicBezTo>
                    <a:pt x="2486" y="0"/>
                    <a:pt x="1901" y="187"/>
                    <a:pt x="1407" y="568"/>
                  </a:cubicBezTo>
                  <a:cubicBezTo>
                    <a:pt x="214" y="1495"/>
                    <a:pt x="0" y="3205"/>
                    <a:pt x="926" y="4381"/>
                  </a:cubicBezTo>
                  <a:lnTo>
                    <a:pt x="30302" y="42076"/>
                  </a:lnTo>
                  <a:lnTo>
                    <a:pt x="30302" y="70953"/>
                  </a:lnTo>
                  <a:cubicBezTo>
                    <a:pt x="30302" y="72449"/>
                    <a:pt x="31514" y="73661"/>
                    <a:pt x="33010" y="73661"/>
                  </a:cubicBezTo>
                  <a:cubicBezTo>
                    <a:pt x="34506" y="73661"/>
                    <a:pt x="35718" y="72449"/>
                    <a:pt x="35718" y="70953"/>
                  </a:cubicBezTo>
                  <a:lnTo>
                    <a:pt x="35718" y="41132"/>
                  </a:lnTo>
                  <a:cubicBezTo>
                    <a:pt x="35718" y="40526"/>
                    <a:pt x="35522" y="39956"/>
                    <a:pt x="35148" y="39475"/>
                  </a:cubicBezTo>
                  <a:lnTo>
                    <a:pt x="5202" y="1049"/>
                  </a:lnTo>
                  <a:cubicBezTo>
                    <a:pt x="4664" y="357"/>
                    <a:pt x="3869" y="0"/>
                    <a:pt x="306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5519050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3082" y="1"/>
                  </a:moveTo>
                  <a:cubicBezTo>
                    <a:pt x="2635" y="1"/>
                    <a:pt x="2182" y="112"/>
                    <a:pt x="1764" y="347"/>
                  </a:cubicBezTo>
                  <a:cubicBezTo>
                    <a:pt x="446" y="1077"/>
                    <a:pt x="0" y="2734"/>
                    <a:pt x="731" y="4035"/>
                  </a:cubicBezTo>
                  <a:lnTo>
                    <a:pt x="16496" y="32039"/>
                  </a:lnTo>
                  <a:cubicBezTo>
                    <a:pt x="16977" y="32894"/>
                    <a:pt x="17886" y="33410"/>
                    <a:pt x="18866" y="33410"/>
                  </a:cubicBezTo>
                  <a:cubicBezTo>
                    <a:pt x="20932" y="33410"/>
                    <a:pt x="22233" y="31184"/>
                    <a:pt x="21217" y="29384"/>
                  </a:cubicBezTo>
                  <a:lnTo>
                    <a:pt x="5452" y="1380"/>
                  </a:lnTo>
                  <a:cubicBezTo>
                    <a:pt x="4944" y="498"/>
                    <a:pt x="4026" y="1"/>
                    <a:pt x="3082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4060050" y="2698925"/>
              <a:ext cx="1630425" cy="654950"/>
            </a:xfrm>
            <a:custGeom>
              <a:rect b="b" l="l" r="r" t="t"/>
              <a:pathLst>
                <a:path extrusionOk="0" h="26198" w="65217">
                  <a:moveTo>
                    <a:pt x="2963" y="0"/>
                  </a:moveTo>
                  <a:cubicBezTo>
                    <a:pt x="1715" y="0"/>
                    <a:pt x="581" y="867"/>
                    <a:pt x="304" y="2148"/>
                  </a:cubicBezTo>
                  <a:cubicBezTo>
                    <a:pt x="1" y="3609"/>
                    <a:pt x="927" y="5051"/>
                    <a:pt x="2406" y="5372"/>
                  </a:cubicBezTo>
                  <a:lnTo>
                    <a:pt x="36876" y="12801"/>
                  </a:lnTo>
                  <a:lnTo>
                    <a:pt x="60124" y="25841"/>
                  </a:lnTo>
                  <a:cubicBezTo>
                    <a:pt x="60531" y="26071"/>
                    <a:pt x="60991" y="26196"/>
                    <a:pt x="61452" y="26197"/>
                  </a:cubicBezTo>
                  <a:lnTo>
                    <a:pt x="61452" y="26197"/>
                  </a:lnTo>
                  <a:cubicBezTo>
                    <a:pt x="64241" y="26189"/>
                    <a:pt x="65216" y="22490"/>
                    <a:pt x="62778" y="21120"/>
                  </a:cubicBezTo>
                  <a:lnTo>
                    <a:pt x="39174" y="7884"/>
                  </a:lnTo>
                  <a:cubicBezTo>
                    <a:pt x="38943" y="7741"/>
                    <a:pt x="38693" y="7652"/>
                    <a:pt x="38426" y="7599"/>
                  </a:cubicBezTo>
                  <a:lnTo>
                    <a:pt x="3546" y="63"/>
                  </a:lnTo>
                  <a:cubicBezTo>
                    <a:pt x="3351" y="21"/>
                    <a:pt x="3156" y="0"/>
                    <a:pt x="2963" y="0"/>
                  </a:cubicBezTo>
                  <a:close/>
                  <a:moveTo>
                    <a:pt x="61452" y="26197"/>
                  </a:moveTo>
                  <a:cubicBezTo>
                    <a:pt x="61449" y="26197"/>
                    <a:pt x="61445" y="26197"/>
                    <a:pt x="61442" y="26197"/>
                  </a:cubicBezTo>
                  <a:lnTo>
                    <a:pt x="61460" y="26197"/>
                  </a:lnTo>
                  <a:cubicBezTo>
                    <a:pt x="61457" y="26197"/>
                    <a:pt x="61454" y="26197"/>
                    <a:pt x="61452" y="26197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5207300" y="235100"/>
              <a:ext cx="272575" cy="974375"/>
            </a:xfrm>
            <a:custGeom>
              <a:rect b="b" l="l" r="r" t="t"/>
              <a:pathLst>
                <a:path extrusionOk="0" h="38975" w="10903">
                  <a:moveTo>
                    <a:pt x="7925" y="1"/>
                  </a:moveTo>
                  <a:cubicBezTo>
                    <a:pt x="6561" y="1"/>
                    <a:pt x="5384" y="1027"/>
                    <a:pt x="5238" y="2437"/>
                  </a:cubicBezTo>
                  <a:lnTo>
                    <a:pt x="232" y="35857"/>
                  </a:lnTo>
                  <a:cubicBezTo>
                    <a:pt x="0" y="37335"/>
                    <a:pt x="1016" y="38725"/>
                    <a:pt x="2494" y="38938"/>
                  </a:cubicBezTo>
                  <a:cubicBezTo>
                    <a:pt x="2637" y="38956"/>
                    <a:pt x="2762" y="38974"/>
                    <a:pt x="2904" y="38974"/>
                  </a:cubicBezTo>
                  <a:cubicBezTo>
                    <a:pt x="4240" y="38974"/>
                    <a:pt x="5380" y="37994"/>
                    <a:pt x="5576" y="36658"/>
                  </a:cubicBezTo>
                  <a:lnTo>
                    <a:pt x="10582" y="3239"/>
                  </a:lnTo>
                  <a:cubicBezTo>
                    <a:pt x="10903" y="1724"/>
                    <a:pt x="9870" y="264"/>
                    <a:pt x="8338" y="32"/>
                  </a:cubicBezTo>
                  <a:cubicBezTo>
                    <a:pt x="8199" y="11"/>
                    <a:pt x="8061" y="1"/>
                    <a:pt x="7925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3968300" y="1071950"/>
              <a:ext cx="1388675" cy="1546625"/>
            </a:xfrm>
            <a:custGeom>
              <a:rect b="b" l="l" r="r" t="t"/>
              <a:pathLst>
                <a:path extrusionOk="0" h="61865" w="55547">
                  <a:moveTo>
                    <a:pt x="52487" y="1"/>
                  </a:moveTo>
                  <a:cubicBezTo>
                    <a:pt x="51303" y="1"/>
                    <a:pt x="50216" y="781"/>
                    <a:pt x="49881" y="1991"/>
                  </a:cubicBezTo>
                  <a:lnTo>
                    <a:pt x="41366" y="29567"/>
                  </a:lnTo>
                  <a:lnTo>
                    <a:pt x="2174" y="56930"/>
                  </a:lnTo>
                  <a:cubicBezTo>
                    <a:pt x="1" y="58444"/>
                    <a:pt x="1088" y="61865"/>
                    <a:pt x="3742" y="61865"/>
                  </a:cubicBezTo>
                  <a:cubicBezTo>
                    <a:pt x="4294" y="61865"/>
                    <a:pt x="4829" y="61686"/>
                    <a:pt x="5274" y="61366"/>
                  </a:cubicBezTo>
                  <a:lnTo>
                    <a:pt x="45232" y="33486"/>
                  </a:lnTo>
                  <a:cubicBezTo>
                    <a:pt x="45730" y="33130"/>
                    <a:pt x="46087" y="32631"/>
                    <a:pt x="46265" y="32061"/>
                  </a:cubicBezTo>
                  <a:lnTo>
                    <a:pt x="55065" y="3576"/>
                  </a:lnTo>
                  <a:cubicBezTo>
                    <a:pt x="55546" y="2133"/>
                    <a:pt x="54744" y="565"/>
                    <a:pt x="53284" y="120"/>
                  </a:cubicBezTo>
                  <a:cubicBezTo>
                    <a:pt x="53018" y="39"/>
                    <a:pt x="52750" y="1"/>
                    <a:pt x="5248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5512025" y="1360675"/>
              <a:ext cx="555725" cy="835250"/>
            </a:xfrm>
            <a:custGeom>
              <a:rect b="b" l="l" r="r" t="t"/>
              <a:pathLst>
                <a:path extrusionOk="0" h="33410" w="22229">
                  <a:moveTo>
                    <a:pt x="19143" y="0"/>
                  </a:moveTo>
                  <a:cubicBezTo>
                    <a:pt x="18195" y="0"/>
                    <a:pt x="17273" y="497"/>
                    <a:pt x="16777" y="1380"/>
                  </a:cubicBezTo>
                  <a:lnTo>
                    <a:pt x="1012" y="29384"/>
                  </a:lnTo>
                  <a:cubicBezTo>
                    <a:pt x="0" y="31176"/>
                    <a:pt x="1287" y="33410"/>
                    <a:pt x="3339" y="33410"/>
                  </a:cubicBezTo>
                  <a:cubicBezTo>
                    <a:pt x="3347" y="33410"/>
                    <a:pt x="3355" y="33410"/>
                    <a:pt x="3363" y="33410"/>
                  </a:cubicBezTo>
                  <a:cubicBezTo>
                    <a:pt x="4343" y="33410"/>
                    <a:pt x="5252" y="32893"/>
                    <a:pt x="5733" y="32038"/>
                  </a:cubicBezTo>
                  <a:lnTo>
                    <a:pt x="21498" y="4034"/>
                  </a:lnTo>
                  <a:cubicBezTo>
                    <a:pt x="22229" y="2734"/>
                    <a:pt x="21766" y="1077"/>
                    <a:pt x="20465" y="346"/>
                  </a:cubicBezTo>
                  <a:cubicBezTo>
                    <a:pt x="20047" y="112"/>
                    <a:pt x="19592" y="0"/>
                    <a:pt x="1914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4063175" y="2060075"/>
              <a:ext cx="1612225" cy="655600"/>
            </a:xfrm>
            <a:custGeom>
              <a:rect b="b" l="l" r="r" t="t"/>
              <a:pathLst>
                <a:path extrusionOk="0" h="26224" w="64489">
                  <a:moveTo>
                    <a:pt x="61381" y="0"/>
                  </a:moveTo>
                  <a:cubicBezTo>
                    <a:pt x="60912" y="0"/>
                    <a:pt x="60435" y="121"/>
                    <a:pt x="59999" y="375"/>
                  </a:cubicBezTo>
                  <a:lnTo>
                    <a:pt x="36751" y="13415"/>
                  </a:lnTo>
                  <a:lnTo>
                    <a:pt x="2281" y="20861"/>
                  </a:lnTo>
                  <a:cubicBezTo>
                    <a:pt x="927" y="21146"/>
                    <a:pt x="0" y="22411"/>
                    <a:pt x="161" y="23800"/>
                  </a:cubicBezTo>
                  <a:cubicBezTo>
                    <a:pt x="303" y="25172"/>
                    <a:pt x="1461" y="26223"/>
                    <a:pt x="2851" y="26223"/>
                  </a:cubicBezTo>
                  <a:cubicBezTo>
                    <a:pt x="3047" y="26205"/>
                    <a:pt x="3225" y="26188"/>
                    <a:pt x="3421" y="26152"/>
                  </a:cubicBezTo>
                  <a:lnTo>
                    <a:pt x="38301" y="18634"/>
                  </a:lnTo>
                  <a:cubicBezTo>
                    <a:pt x="38568" y="18563"/>
                    <a:pt x="38818" y="18474"/>
                    <a:pt x="39049" y="18349"/>
                  </a:cubicBezTo>
                  <a:lnTo>
                    <a:pt x="62653" y="5095"/>
                  </a:lnTo>
                  <a:cubicBezTo>
                    <a:pt x="64007" y="4383"/>
                    <a:pt x="64488" y="2708"/>
                    <a:pt x="63740" y="1390"/>
                  </a:cubicBezTo>
                  <a:cubicBezTo>
                    <a:pt x="63251" y="496"/>
                    <a:pt x="62331" y="0"/>
                    <a:pt x="6138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3875675" y="3029175"/>
              <a:ext cx="240075" cy="472625"/>
            </a:xfrm>
            <a:custGeom>
              <a:rect b="b" l="l" r="r" t="t"/>
              <a:pathLst>
                <a:path extrusionOk="0" h="18905" w="9603">
                  <a:moveTo>
                    <a:pt x="6022" y="0"/>
                  </a:moveTo>
                  <a:lnTo>
                    <a:pt x="1" y="3599"/>
                  </a:lnTo>
                  <a:lnTo>
                    <a:pt x="6022" y="12791"/>
                  </a:lnTo>
                  <a:lnTo>
                    <a:pt x="4383" y="17191"/>
                  </a:lnTo>
                  <a:cubicBezTo>
                    <a:pt x="4151" y="17779"/>
                    <a:pt x="4401" y="18456"/>
                    <a:pt x="4971" y="18759"/>
                  </a:cubicBezTo>
                  <a:cubicBezTo>
                    <a:pt x="5162" y="18857"/>
                    <a:pt x="5367" y="18905"/>
                    <a:pt x="5571" y="18905"/>
                  </a:cubicBezTo>
                  <a:cubicBezTo>
                    <a:pt x="5993" y="18905"/>
                    <a:pt x="6405" y="18699"/>
                    <a:pt x="6645" y="18314"/>
                  </a:cubicBezTo>
                  <a:lnTo>
                    <a:pt x="8480" y="15356"/>
                  </a:lnTo>
                  <a:cubicBezTo>
                    <a:pt x="9371" y="13896"/>
                    <a:pt x="9603" y="12132"/>
                    <a:pt x="9122" y="10493"/>
                  </a:cubicBezTo>
                  <a:lnTo>
                    <a:pt x="6022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3502925" y="3029175"/>
              <a:ext cx="240050" cy="472625"/>
            </a:xfrm>
            <a:custGeom>
              <a:rect b="b" l="l" r="r" t="t"/>
              <a:pathLst>
                <a:path extrusionOk="0" h="18905" w="9602">
                  <a:moveTo>
                    <a:pt x="3599" y="0"/>
                  </a:moveTo>
                  <a:lnTo>
                    <a:pt x="481" y="10493"/>
                  </a:lnTo>
                  <a:cubicBezTo>
                    <a:pt x="0" y="12132"/>
                    <a:pt x="232" y="13896"/>
                    <a:pt x="1140" y="15356"/>
                  </a:cubicBezTo>
                  <a:lnTo>
                    <a:pt x="2957" y="18314"/>
                  </a:lnTo>
                  <a:cubicBezTo>
                    <a:pt x="3198" y="18699"/>
                    <a:pt x="3609" y="18905"/>
                    <a:pt x="4037" y="18905"/>
                  </a:cubicBezTo>
                  <a:cubicBezTo>
                    <a:pt x="4243" y="18905"/>
                    <a:pt x="4453" y="18857"/>
                    <a:pt x="4650" y="18759"/>
                  </a:cubicBezTo>
                  <a:cubicBezTo>
                    <a:pt x="5202" y="18456"/>
                    <a:pt x="5451" y="17779"/>
                    <a:pt x="5237" y="17191"/>
                  </a:cubicBezTo>
                  <a:lnTo>
                    <a:pt x="3581" y="12791"/>
                  </a:lnTo>
                  <a:lnTo>
                    <a:pt x="9602" y="3599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3203625" y="866950"/>
              <a:ext cx="1211850" cy="1569475"/>
            </a:xfrm>
            <a:custGeom>
              <a:rect b="b" l="l" r="r" t="t"/>
              <a:pathLst>
                <a:path extrusionOk="0" h="62779" w="48474">
                  <a:moveTo>
                    <a:pt x="24228" y="1"/>
                  </a:moveTo>
                  <a:cubicBezTo>
                    <a:pt x="10850" y="1"/>
                    <a:pt x="1" y="15054"/>
                    <a:pt x="1" y="33599"/>
                  </a:cubicBezTo>
                  <a:cubicBezTo>
                    <a:pt x="1" y="52161"/>
                    <a:pt x="10850" y="62779"/>
                    <a:pt x="24228" y="62779"/>
                  </a:cubicBezTo>
                  <a:cubicBezTo>
                    <a:pt x="37625" y="62779"/>
                    <a:pt x="48474" y="52161"/>
                    <a:pt x="48474" y="33599"/>
                  </a:cubicBezTo>
                  <a:cubicBezTo>
                    <a:pt x="48474" y="15054"/>
                    <a:pt x="37625" y="1"/>
                    <a:pt x="2422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45"/>
          <p:cNvSpPr txBox="1"/>
          <p:nvPr/>
        </p:nvSpPr>
        <p:spPr>
          <a:xfrm>
            <a:off x="3235313" y="1010660"/>
            <a:ext cx="15447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PICK A COSTUME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5966803" y="1974902"/>
            <a:ext cx="15447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GO TO A HOUSE AND KNOCK ON THE DOOR 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4000067" y="2953442"/>
            <a:ext cx="15447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SAY   “TRICK OR TREAT”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26" name="Google Shape;526;p45"/>
          <p:cNvSpPr txBox="1"/>
          <p:nvPr/>
        </p:nvSpPr>
        <p:spPr>
          <a:xfrm>
            <a:off x="5920396" y="3920183"/>
            <a:ext cx="15447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GET CANDY (OR NOT?)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527" name="Google Shape;527;p45"/>
          <p:cNvGrpSpPr/>
          <p:nvPr/>
        </p:nvGrpSpPr>
        <p:grpSpPr>
          <a:xfrm>
            <a:off x="3454419" y="5322921"/>
            <a:ext cx="114944" cy="81856"/>
            <a:chOff x="-59015625" y="1993850"/>
            <a:chExt cx="144950" cy="103225"/>
          </a:xfrm>
        </p:grpSpPr>
        <p:sp>
          <p:nvSpPr>
            <p:cNvPr id="528" name="Google Shape;528;p45"/>
            <p:cNvSpPr/>
            <p:nvPr/>
          </p:nvSpPr>
          <p:spPr>
            <a:xfrm>
              <a:off x="-59015625" y="19938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-58954200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-58891975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-59015625" y="2034825"/>
              <a:ext cx="20500" cy="21275"/>
            </a:xfrm>
            <a:custGeom>
              <a:rect b="b" l="l" r="r" t="t"/>
              <a:pathLst>
                <a:path extrusionOk="0" h="851" w="82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-58954200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-58891975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-59015625" y="20765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-58954200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-58891975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45"/>
          <p:cNvGrpSpPr/>
          <p:nvPr/>
        </p:nvGrpSpPr>
        <p:grpSpPr>
          <a:xfrm rot="3554689">
            <a:off x="4798794" y="-115351"/>
            <a:ext cx="641796" cy="695866"/>
            <a:chOff x="4456725" y="3978600"/>
            <a:chExt cx="589750" cy="639375"/>
          </a:xfrm>
        </p:grpSpPr>
        <p:sp>
          <p:nvSpPr>
            <p:cNvPr id="538" name="Google Shape;538;p45"/>
            <p:cNvSpPr/>
            <p:nvPr/>
          </p:nvSpPr>
          <p:spPr>
            <a:xfrm>
              <a:off x="4456850" y="3978600"/>
              <a:ext cx="589625" cy="639375"/>
            </a:xfrm>
            <a:custGeom>
              <a:rect b="b" l="l" r="r" t="t"/>
              <a:pathLst>
                <a:path extrusionOk="0" h="25575" w="23585">
                  <a:moveTo>
                    <a:pt x="1856" y="1528"/>
                  </a:moveTo>
                  <a:lnTo>
                    <a:pt x="1856" y="1528"/>
                  </a:lnTo>
                  <a:cubicBezTo>
                    <a:pt x="2764" y="3230"/>
                    <a:pt x="4591" y="6413"/>
                    <a:pt x="7173" y="9757"/>
                  </a:cubicBezTo>
                  <a:cubicBezTo>
                    <a:pt x="10319" y="13828"/>
                    <a:pt x="15197" y="18894"/>
                    <a:pt x="21256" y="21130"/>
                  </a:cubicBezTo>
                  <a:cubicBezTo>
                    <a:pt x="20875" y="21100"/>
                    <a:pt x="20499" y="21084"/>
                    <a:pt x="20128" y="21084"/>
                  </a:cubicBezTo>
                  <a:cubicBezTo>
                    <a:pt x="15142" y="21084"/>
                    <a:pt x="12245" y="23829"/>
                    <a:pt x="11699" y="24398"/>
                  </a:cubicBezTo>
                  <a:cubicBezTo>
                    <a:pt x="11143" y="24065"/>
                    <a:pt x="8718" y="22720"/>
                    <a:pt x="5876" y="22720"/>
                  </a:cubicBezTo>
                  <a:cubicBezTo>
                    <a:pt x="4249" y="22720"/>
                    <a:pt x="2791" y="23164"/>
                    <a:pt x="1525" y="24041"/>
                  </a:cubicBezTo>
                  <a:cubicBezTo>
                    <a:pt x="3354" y="21296"/>
                    <a:pt x="3123" y="18671"/>
                    <a:pt x="2534" y="16848"/>
                  </a:cubicBezTo>
                  <a:cubicBezTo>
                    <a:pt x="1961" y="15078"/>
                    <a:pt x="985" y="13777"/>
                    <a:pt x="551" y="13257"/>
                  </a:cubicBezTo>
                  <a:cubicBezTo>
                    <a:pt x="885" y="13196"/>
                    <a:pt x="1412" y="13001"/>
                    <a:pt x="1876" y="12398"/>
                  </a:cubicBezTo>
                  <a:cubicBezTo>
                    <a:pt x="2794" y="11207"/>
                    <a:pt x="3491" y="8351"/>
                    <a:pt x="1856" y="1528"/>
                  </a:cubicBezTo>
                  <a:close/>
                  <a:moveTo>
                    <a:pt x="1344" y="1"/>
                  </a:moveTo>
                  <a:cubicBezTo>
                    <a:pt x="1325" y="1"/>
                    <a:pt x="1306" y="4"/>
                    <a:pt x="1288" y="10"/>
                  </a:cubicBezTo>
                  <a:cubicBezTo>
                    <a:pt x="1205" y="41"/>
                    <a:pt x="1162" y="133"/>
                    <a:pt x="1192" y="217"/>
                  </a:cubicBezTo>
                  <a:cubicBezTo>
                    <a:pt x="3235" y="7925"/>
                    <a:pt x="2552" y="10989"/>
                    <a:pt x="1620" y="12200"/>
                  </a:cubicBezTo>
                  <a:cubicBezTo>
                    <a:pt x="1077" y="12906"/>
                    <a:pt x="454" y="12961"/>
                    <a:pt x="276" y="12961"/>
                  </a:cubicBezTo>
                  <a:cubicBezTo>
                    <a:pt x="250" y="12961"/>
                    <a:pt x="235" y="12960"/>
                    <a:pt x="233" y="12960"/>
                  </a:cubicBezTo>
                  <a:cubicBezTo>
                    <a:pt x="228" y="12959"/>
                    <a:pt x="223" y="12959"/>
                    <a:pt x="218" y="12959"/>
                  </a:cubicBezTo>
                  <a:cubicBezTo>
                    <a:pt x="157" y="12959"/>
                    <a:pt x="100" y="12993"/>
                    <a:pt x="72" y="13049"/>
                  </a:cubicBezTo>
                  <a:cubicBezTo>
                    <a:pt x="42" y="13110"/>
                    <a:pt x="53" y="13182"/>
                    <a:pt x="99" y="13231"/>
                  </a:cubicBezTo>
                  <a:cubicBezTo>
                    <a:pt x="113" y="13247"/>
                    <a:pt x="1518" y="14747"/>
                    <a:pt x="2230" y="16958"/>
                  </a:cubicBezTo>
                  <a:cubicBezTo>
                    <a:pt x="3180" y="19906"/>
                    <a:pt x="2516" y="22657"/>
                    <a:pt x="257" y="25132"/>
                  </a:cubicBezTo>
                  <a:cubicBezTo>
                    <a:pt x="203" y="25188"/>
                    <a:pt x="149" y="25246"/>
                    <a:pt x="97" y="25304"/>
                  </a:cubicBezTo>
                  <a:cubicBezTo>
                    <a:pt x="1" y="25408"/>
                    <a:pt x="74" y="25575"/>
                    <a:pt x="215" y="25575"/>
                  </a:cubicBezTo>
                  <a:cubicBezTo>
                    <a:pt x="215" y="25575"/>
                    <a:pt x="216" y="25575"/>
                    <a:pt x="216" y="25575"/>
                  </a:cubicBezTo>
                  <a:cubicBezTo>
                    <a:pt x="261" y="25575"/>
                    <a:pt x="304" y="25557"/>
                    <a:pt x="334" y="25525"/>
                  </a:cubicBezTo>
                  <a:cubicBezTo>
                    <a:pt x="388" y="25467"/>
                    <a:pt x="441" y="25410"/>
                    <a:pt x="494" y="25354"/>
                  </a:cubicBezTo>
                  <a:cubicBezTo>
                    <a:pt x="1957" y="23821"/>
                    <a:pt x="3767" y="23044"/>
                    <a:pt x="5876" y="23044"/>
                  </a:cubicBezTo>
                  <a:cubicBezTo>
                    <a:pt x="8952" y="23044"/>
                    <a:pt x="11613" y="24723"/>
                    <a:pt x="11640" y="24741"/>
                  </a:cubicBezTo>
                  <a:cubicBezTo>
                    <a:pt x="11667" y="24758"/>
                    <a:pt x="11697" y="24766"/>
                    <a:pt x="11727" y="24766"/>
                  </a:cubicBezTo>
                  <a:cubicBezTo>
                    <a:pt x="11773" y="24766"/>
                    <a:pt x="11818" y="24747"/>
                    <a:pt x="11850" y="24710"/>
                  </a:cubicBezTo>
                  <a:cubicBezTo>
                    <a:pt x="11878" y="24676"/>
                    <a:pt x="14749" y="21408"/>
                    <a:pt x="20128" y="21408"/>
                  </a:cubicBezTo>
                  <a:cubicBezTo>
                    <a:pt x="21178" y="21408"/>
                    <a:pt x="22268" y="21532"/>
                    <a:pt x="23370" y="21778"/>
                  </a:cubicBezTo>
                  <a:cubicBezTo>
                    <a:pt x="23382" y="21781"/>
                    <a:pt x="23394" y="21782"/>
                    <a:pt x="23406" y="21782"/>
                  </a:cubicBezTo>
                  <a:cubicBezTo>
                    <a:pt x="23479" y="21782"/>
                    <a:pt x="23546" y="21732"/>
                    <a:pt x="23563" y="21657"/>
                  </a:cubicBezTo>
                  <a:cubicBezTo>
                    <a:pt x="23584" y="21569"/>
                    <a:pt x="23529" y="21483"/>
                    <a:pt x="23442" y="21463"/>
                  </a:cubicBezTo>
                  <a:cubicBezTo>
                    <a:pt x="16497" y="19765"/>
                    <a:pt x="10903" y="14055"/>
                    <a:pt x="7433" y="9563"/>
                  </a:cubicBezTo>
                  <a:cubicBezTo>
                    <a:pt x="3664" y="4686"/>
                    <a:pt x="1517" y="152"/>
                    <a:pt x="1496" y="106"/>
                  </a:cubicBezTo>
                  <a:cubicBezTo>
                    <a:pt x="1472" y="41"/>
                    <a:pt x="1410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456825" y="4188300"/>
              <a:ext cx="427800" cy="429675"/>
            </a:xfrm>
            <a:custGeom>
              <a:rect b="b" l="l" r="r" t="t"/>
              <a:pathLst>
                <a:path extrusionOk="0" h="17187" w="17112">
                  <a:moveTo>
                    <a:pt x="6470" y="0"/>
                  </a:moveTo>
                  <a:cubicBezTo>
                    <a:pt x="6384" y="0"/>
                    <a:pt x="6313" y="67"/>
                    <a:pt x="6307" y="154"/>
                  </a:cubicBezTo>
                  <a:cubicBezTo>
                    <a:pt x="5806" y="10070"/>
                    <a:pt x="2012" y="14943"/>
                    <a:pt x="623" y="16409"/>
                  </a:cubicBezTo>
                  <a:cubicBezTo>
                    <a:pt x="290" y="16718"/>
                    <a:pt x="107" y="16907"/>
                    <a:pt x="101" y="16913"/>
                  </a:cubicBezTo>
                  <a:cubicBezTo>
                    <a:pt x="1" y="17014"/>
                    <a:pt x="73" y="17187"/>
                    <a:pt x="216" y="17187"/>
                  </a:cubicBezTo>
                  <a:cubicBezTo>
                    <a:pt x="216" y="17187"/>
                    <a:pt x="217" y="17187"/>
                    <a:pt x="217" y="17187"/>
                  </a:cubicBezTo>
                  <a:cubicBezTo>
                    <a:pt x="255" y="17187"/>
                    <a:pt x="290" y="17175"/>
                    <a:pt x="319" y="17152"/>
                  </a:cubicBezTo>
                  <a:cubicBezTo>
                    <a:pt x="328" y="17144"/>
                    <a:pt x="518" y="16987"/>
                    <a:pt x="825" y="16664"/>
                  </a:cubicBezTo>
                  <a:cubicBezTo>
                    <a:pt x="2501" y="15110"/>
                    <a:pt x="8212" y="10268"/>
                    <a:pt x="14348" y="10268"/>
                  </a:cubicBezTo>
                  <a:cubicBezTo>
                    <a:pt x="15192" y="10268"/>
                    <a:pt x="16044" y="10360"/>
                    <a:pt x="16894" y="10564"/>
                  </a:cubicBezTo>
                  <a:cubicBezTo>
                    <a:pt x="16907" y="10567"/>
                    <a:pt x="16920" y="10569"/>
                    <a:pt x="16932" y="10569"/>
                  </a:cubicBezTo>
                  <a:cubicBezTo>
                    <a:pt x="17005" y="10569"/>
                    <a:pt x="17072" y="10519"/>
                    <a:pt x="17090" y="10445"/>
                  </a:cubicBezTo>
                  <a:cubicBezTo>
                    <a:pt x="17111" y="10358"/>
                    <a:pt x="17057" y="10271"/>
                    <a:pt x="16970" y="10250"/>
                  </a:cubicBezTo>
                  <a:cubicBezTo>
                    <a:pt x="16093" y="10040"/>
                    <a:pt x="15216" y="9947"/>
                    <a:pt x="14352" y="9947"/>
                  </a:cubicBezTo>
                  <a:cubicBezTo>
                    <a:pt x="10908" y="9947"/>
                    <a:pt x="7661" y="11423"/>
                    <a:pt x="5356" y="12825"/>
                  </a:cubicBezTo>
                  <a:cubicBezTo>
                    <a:pt x="4054" y="13617"/>
                    <a:pt x="2927" y="14456"/>
                    <a:pt x="2053" y="15167"/>
                  </a:cubicBezTo>
                  <a:cubicBezTo>
                    <a:pt x="3781" y="12762"/>
                    <a:pt x="6233" y="8023"/>
                    <a:pt x="6630" y="170"/>
                  </a:cubicBezTo>
                  <a:cubicBezTo>
                    <a:pt x="6635" y="81"/>
                    <a:pt x="6566" y="5"/>
                    <a:pt x="6477" y="0"/>
                  </a:cubicBezTo>
                  <a:cubicBezTo>
                    <a:pt x="6475" y="0"/>
                    <a:pt x="6472" y="0"/>
                    <a:pt x="6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456725" y="4227950"/>
              <a:ext cx="297575" cy="390025"/>
            </a:xfrm>
            <a:custGeom>
              <a:rect b="b" l="l" r="r" t="t"/>
              <a:pathLst>
                <a:path extrusionOk="0" h="15601" w="11903">
                  <a:moveTo>
                    <a:pt x="767" y="3336"/>
                  </a:moveTo>
                  <a:lnTo>
                    <a:pt x="767" y="3336"/>
                  </a:lnTo>
                  <a:cubicBezTo>
                    <a:pt x="1677" y="3410"/>
                    <a:pt x="3598" y="3685"/>
                    <a:pt x="5559" y="4701"/>
                  </a:cubicBezTo>
                  <a:cubicBezTo>
                    <a:pt x="5702" y="4776"/>
                    <a:pt x="5843" y="4852"/>
                    <a:pt x="5982" y="4932"/>
                  </a:cubicBezTo>
                  <a:lnTo>
                    <a:pt x="5914" y="4932"/>
                  </a:lnTo>
                  <a:cubicBezTo>
                    <a:pt x="3517" y="4932"/>
                    <a:pt x="1597" y="3878"/>
                    <a:pt x="767" y="3336"/>
                  </a:cubicBezTo>
                  <a:close/>
                  <a:moveTo>
                    <a:pt x="9667" y="4373"/>
                  </a:moveTo>
                  <a:cubicBezTo>
                    <a:pt x="9155" y="4891"/>
                    <a:pt x="8617" y="5456"/>
                    <a:pt x="8066" y="6050"/>
                  </a:cubicBezTo>
                  <a:cubicBezTo>
                    <a:pt x="7725" y="5740"/>
                    <a:pt x="7365" y="5452"/>
                    <a:pt x="6987" y="5188"/>
                  </a:cubicBezTo>
                  <a:lnTo>
                    <a:pt x="6988" y="5187"/>
                  </a:lnTo>
                  <a:cubicBezTo>
                    <a:pt x="7845" y="5077"/>
                    <a:pt x="8745" y="4824"/>
                    <a:pt x="9667" y="4373"/>
                  </a:cubicBezTo>
                  <a:close/>
                  <a:moveTo>
                    <a:pt x="10192" y="4305"/>
                  </a:moveTo>
                  <a:cubicBezTo>
                    <a:pt x="9737" y="5456"/>
                    <a:pt x="9525" y="6568"/>
                    <a:pt x="9474" y="7612"/>
                  </a:cubicBezTo>
                  <a:cubicBezTo>
                    <a:pt x="9122" y="7133"/>
                    <a:pt x="8729" y="6685"/>
                    <a:pt x="8303" y="6272"/>
                  </a:cubicBezTo>
                  <a:cubicBezTo>
                    <a:pt x="8957" y="5564"/>
                    <a:pt x="9596" y="4896"/>
                    <a:pt x="10192" y="4305"/>
                  </a:cubicBezTo>
                  <a:close/>
                  <a:moveTo>
                    <a:pt x="3558" y="4935"/>
                  </a:moveTo>
                  <a:lnTo>
                    <a:pt x="3558" y="4935"/>
                  </a:lnTo>
                  <a:cubicBezTo>
                    <a:pt x="4268" y="5127"/>
                    <a:pt x="5062" y="5256"/>
                    <a:pt x="5913" y="5256"/>
                  </a:cubicBezTo>
                  <a:cubicBezTo>
                    <a:pt x="6102" y="5256"/>
                    <a:pt x="6294" y="5250"/>
                    <a:pt x="6488" y="5236"/>
                  </a:cubicBezTo>
                  <a:cubicBezTo>
                    <a:pt x="6971" y="5545"/>
                    <a:pt x="7429" y="5895"/>
                    <a:pt x="7856" y="6278"/>
                  </a:cubicBezTo>
                  <a:cubicBezTo>
                    <a:pt x="5866" y="8438"/>
                    <a:pt x="3752" y="10919"/>
                    <a:pt x="2234" y="12739"/>
                  </a:cubicBezTo>
                  <a:cubicBezTo>
                    <a:pt x="3176" y="10874"/>
                    <a:pt x="4023" y="8177"/>
                    <a:pt x="3558" y="4935"/>
                  </a:cubicBezTo>
                  <a:close/>
                  <a:moveTo>
                    <a:pt x="9801" y="8648"/>
                  </a:moveTo>
                  <a:lnTo>
                    <a:pt x="9801" y="8648"/>
                  </a:lnTo>
                  <a:cubicBezTo>
                    <a:pt x="10698" y="10151"/>
                    <a:pt x="11267" y="11938"/>
                    <a:pt x="11508" y="14008"/>
                  </a:cubicBezTo>
                  <a:cubicBezTo>
                    <a:pt x="10955" y="13114"/>
                    <a:pt x="9935" y="11147"/>
                    <a:pt x="9801" y="8648"/>
                  </a:cubicBezTo>
                  <a:close/>
                  <a:moveTo>
                    <a:pt x="2565" y="0"/>
                  </a:moveTo>
                  <a:cubicBezTo>
                    <a:pt x="2527" y="0"/>
                    <a:pt x="2489" y="13"/>
                    <a:pt x="2459" y="40"/>
                  </a:cubicBezTo>
                  <a:cubicBezTo>
                    <a:pt x="2392" y="100"/>
                    <a:pt x="2385" y="202"/>
                    <a:pt x="2444" y="269"/>
                  </a:cubicBezTo>
                  <a:cubicBezTo>
                    <a:pt x="2476" y="307"/>
                    <a:pt x="5613" y="3807"/>
                    <a:pt x="9919" y="3807"/>
                  </a:cubicBezTo>
                  <a:cubicBezTo>
                    <a:pt x="9961" y="3807"/>
                    <a:pt x="10003" y="3806"/>
                    <a:pt x="10045" y="3806"/>
                  </a:cubicBezTo>
                  <a:lnTo>
                    <a:pt x="10045" y="3806"/>
                  </a:lnTo>
                  <a:cubicBezTo>
                    <a:pt x="8837" y="4495"/>
                    <a:pt x="7659" y="4817"/>
                    <a:pt x="6564" y="4905"/>
                  </a:cubicBezTo>
                  <a:cubicBezTo>
                    <a:pt x="6270" y="4718"/>
                    <a:pt x="5979" y="4553"/>
                    <a:pt x="5696" y="4407"/>
                  </a:cubicBezTo>
                  <a:cubicBezTo>
                    <a:pt x="2955" y="2990"/>
                    <a:pt x="372" y="2984"/>
                    <a:pt x="223" y="2984"/>
                  </a:cubicBezTo>
                  <a:cubicBezTo>
                    <a:pt x="222" y="2984"/>
                    <a:pt x="221" y="2984"/>
                    <a:pt x="220" y="2984"/>
                  </a:cubicBezTo>
                  <a:cubicBezTo>
                    <a:pt x="220" y="2984"/>
                    <a:pt x="219" y="2984"/>
                    <a:pt x="219" y="2984"/>
                  </a:cubicBezTo>
                  <a:cubicBezTo>
                    <a:pt x="67" y="2984"/>
                    <a:pt x="0" y="3176"/>
                    <a:pt x="119" y="3270"/>
                  </a:cubicBezTo>
                  <a:cubicBezTo>
                    <a:pt x="144" y="3291"/>
                    <a:pt x="1351" y="4259"/>
                    <a:pt x="3217" y="4836"/>
                  </a:cubicBezTo>
                  <a:cubicBezTo>
                    <a:pt x="3930" y="9440"/>
                    <a:pt x="1921" y="12937"/>
                    <a:pt x="800" y="14472"/>
                  </a:cubicBezTo>
                  <a:cubicBezTo>
                    <a:pt x="365" y="15002"/>
                    <a:pt x="108" y="15322"/>
                    <a:pt x="96" y="15337"/>
                  </a:cubicBezTo>
                  <a:cubicBezTo>
                    <a:pt x="8" y="15442"/>
                    <a:pt x="84" y="15601"/>
                    <a:pt x="220" y="15601"/>
                  </a:cubicBezTo>
                  <a:cubicBezTo>
                    <a:pt x="220" y="15601"/>
                    <a:pt x="221" y="15601"/>
                    <a:pt x="221" y="15601"/>
                  </a:cubicBezTo>
                  <a:cubicBezTo>
                    <a:pt x="265" y="15600"/>
                    <a:pt x="307" y="15582"/>
                    <a:pt x="336" y="15549"/>
                  </a:cubicBezTo>
                  <a:cubicBezTo>
                    <a:pt x="348" y="15539"/>
                    <a:pt x="639" y="15235"/>
                    <a:pt x="1046" y="14679"/>
                  </a:cubicBezTo>
                  <a:cubicBezTo>
                    <a:pt x="2369" y="13065"/>
                    <a:pt x="5350" y="9473"/>
                    <a:pt x="8093" y="6496"/>
                  </a:cubicBezTo>
                  <a:cubicBezTo>
                    <a:pt x="8605" y="6987"/>
                    <a:pt x="9064" y="7529"/>
                    <a:pt x="9462" y="8116"/>
                  </a:cubicBezTo>
                  <a:cubicBezTo>
                    <a:pt x="9467" y="11932"/>
                    <a:pt x="11575" y="14690"/>
                    <a:pt x="11604" y="14727"/>
                  </a:cubicBezTo>
                  <a:cubicBezTo>
                    <a:pt x="11638" y="14772"/>
                    <a:pt x="11684" y="14792"/>
                    <a:pt x="11730" y="14792"/>
                  </a:cubicBezTo>
                  <a:cubicBezTo>
                    <a:pt x="11818" y="14792"/>
                    <a:pt x="11903" y="14720"/>
                    <a:pt x="11892" y="14615"/>
                  </a:cubicBezTo>
                  <a:cubicBezTo>
                    <a:pt x="11660" y="11783"/>
                    <a:pt x="10847" y="9654"/>
                    <a:pt x="9786" y="8055"/>
                  </a:cubicBezTo>
                  <a:cubicBezTo>
                    <a:pt x="9793" y="6704"/>
                    <a:pt x="10072" y="5220"/>
                    <a:pt x="10819" y="3678"/>
                  </a:cubicBezTo>
                  <a:cubicBezTo>
                    <a:pt x="10826" y="3664"/>
                    <a:pt x="10832" y="3648"/>
                    <a:pt x="10834" y="3631"/>
                  </a:cubicBezTo>
                  <a:cubicBezTo>
                    <a:pt x="10835" y="3624"/>
                    <a:pt x="10837" y="3617"/>
                    <a:pt x="10837" y="3610"/>
                  </a:cubicBezTo>
                  <a:cubicBezTo>
                    <a:pt x="10838" y="3573"/>
                    <a:pt x="10825" y="3535"/>
                    <a:pt x="10802" y="3506"/>
                  </a:cubicBezTo>
                  <a:lnTo>
                    <a:pt x="10799" y="3502"/>
                  </a:lnTo>
                  <a:cubicBezTo>
                    <a:pt x="10777" y="3477"/>
                    <a:pt x="10746" y="3458"/>
                    <a:pt x="10714" y="3450"/>
                  </a:cubicBezTo>
                  <a:cubicBezTo>
                    <a:pt x="10703" y="3447"/>
                    <a:pt x="10692" y="3446"/>
                    <a:pt x="10681" y="3446"/>
                  </a:cubicBezTo>
                  <a:cubicBezTo>
                    <a:pt x="10673" y="3446"/>
                    <a:pt x="10665" y="3446"/>
                    <a:pt x="10657" y="3447"/>
                  </a:cubicBezTo>
                  <a:cubicBezTo>
                    <a:pt x="10405" y="3472"/>
                    <a:pt x="10156" y="3484"/>
                    <a:pt x="9911" y="3484"/>
                  </a:cubicBezTo>
                  <a:cubicBezTo>
                    <a:pt x="5758" y="3484"/>
                    <a:pt x="2719" y="92"/>
                    <a:pt x="2687" y="56"/>
                  </a:cubicBezTo>
                  <a:cubicBezTo>
                    <a:pt x="2655" y="19"/>
                    <a:pt x="2610" y="0"/>
                    <a:pt x="2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718075" y="4314100"/>
              <a:ext cx="143125" cy="259425"/>
            </a:xfrm>
            <a:custGeom>
              <a:rect b="b" l="l" r="r" t="t"/>
              <a:pathLst>
                <a:path extrusionOk="0" h="10377" w="5725">
                  <a:moveTo>
                    <a:pt x="219" y="0"/>
                  </a:moveTo>
                  <a:cubicBezTo>
                    <a:pt x="131" y="1"/>
                    <a:pt x="60" y="72"/>
                    <a:pt x="59" y="159"/>
                  </a:cubicBezTo>
                  <a:cubicBezTo>
                    <a:pt x="56" y="464"/>
                    <a:pt x="1" y="7656"/>
                    <a:pt x="3665" y="10344"/>
                  </a:cubicBezTo>
                  <a:cubicBezTo>
                    <a:pt x="3693" y="10365"/>
                    <a:pt x="3726" y="10375"/>
                    <a:pt x="3761" y="10375"/>
                  </a:cubicBezTo>
                  <a:lnTo>
                    <a:pt x="3761" y="10377"/>
                  </a:lnTo>
                  <a:cubicBezTo>
                    <a:pt x="3762" y="10377"/>
                    <a:pt x="3763" y="10377"/>
                    <a:pt x="3764" y="10377"/>
                  </a:cubicBezTo>
                  <a:cubicBezTo>
                    <a:pt x="3920" y="10377"/>
                    <a:pt x="3987" y="10175"/>
                    <a:pt x="3858" y="10084"/>
                  </a:cubicBezTo>
                  <a:cubicBezTo>
                    <a:pt x="1682" y="8488"/>
                    <a:pt x="868" y="5121"/>
                    <a:pt x="564" y="2754"/>
                  </a:cubicBezTo>
                  <a:lnTo>
                    <a:pt x="564" y="2754"/>
                  </a:lnTo>
                  <a:cubicBezTo>
                    <a:pt x="1907" y="6592"/>
                    <a:pt x="5418" y="8629"/>
                    <a:pt x="5460" y="8653"/>
                  </a:cubicBezTo>
                  <a:cubicBezTo>
                    <a:pt x="5485" y="8668"/>
                    <a:pt x="5512" y="8674"/>
                    <a:pt x="5539" y="8674"/>
                  </a:cubicBezTo>
                  <a:cubicBezTo>
                    <a:pt x="5596" y="8674"/>
                    <a:pt x="5650" y="8645"/>
                    <a:pt x="5680" y="8592"/>
                  </a:cubicBezTo>
                  <a:cubicBezTo>
                    <a:pt x="5725" y="8515"/>
                    <a:pt x="5698" y="8417"/>
                    <a:pt x="5620" y="8372"/>
                  </a:cubicBezTo>
                  <a:cubicBezTo>
                    <a:pt x="5570" y="8344"/>
                    <a:pt x="638" y="5482"/>
                    <a:pt x="383" y="154"/>
                  </a:cubicBezTo>
                  <a:cubicBezTo>
                    <a:pt x="379" y="67"/>
                    <a:pt x="305" y="7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4486175" y="3978925"/>
              <a:ext cx="560250" cy="544225"/>
            </a:xfrm>
            <a:custGeom>
              <a:rect b="b" l="l" r="r" t="t"/>
              <a:pathLst>
                <a:path extrusionOk="0" h="21769" w="22410">
                  <a:moveTo>
                    <a:pt x="175" y="0"/>
                  </a:moveTo>
                  <a:cubicBezTo>
                    <a:pt x="165" y="0"/>
                    <a:pt x="156" y="1"/>
                    <a:pt x="146" y="3"/>
                  </a:cubicBezTo>
                  <a:cubicBezTo>
                    <a:pt x="58" y="20"/>
                    <a:pt x="0" y="104"/>
                    <a:pt x="17" y="192"/>
                  </a:cubicBezTo>
                  <a:cubicBezTo>
                    <a:pt x="25" y="236"/>
                    <a:pt x="874" y="4652"/>
                    <a:pt x="4020" y="9489"/>
                  </a:cubicBezTo>
                  <a:cubicBezTo>
                    <a:pt x="6924" y="13957"/>
                    <a:pt x="12435" y="19711"/>
                    <a:pt x="22198" y="21765"/>
                  </a:cubicBezTo>
                  <a:cubicBezTo>
                    <a:pt x="22210" y="21767"/>
                    <a:pt x="22220" y="21768"/>
                    <a:pt x="22232" y="21768"/>
                  </a:cubicBezTo>
                  <a:cubicBezTo>
                    <a:pt x="22235" y="21769"/>
                    <a:pt x="22239" y="21769"/>
                    <a:pt x="22243" y="21769"/>
                  </a:cubicBezTo>
                  <a:cubicBezTo>
                    <a:pt x="22324" y="21769"/>
                    <a:pt x="22393" y="21706"/>
                    <a:pt x="22402" y="21624"/>
                  </a:cubicBezTo>
                  <a:cubicBezTo>
                    <a:pt x="22410" y="21539"/>
                    <a:pt x="22350" y="21462"/>
                    <a:pt x="22265" y="21449"/>
                  </a:cubicBezTo>
                  <a:cubicBezTo>
                    <a:pt x="12617" y="19418"/>
                    <a:pt x="7169" y="13735"/>
                    <a:pt x="4299" y="9324"/>
                  </a:cubicBezTo>
                  <a:cubicBezTo>
                    <a:pt x="1184" y="4540"/>
                    <a:pt x="342" y="177"/>
                    <a:pt x="334" y="133"/>
                  </a:cubicBezTo>
                  <a:cubicBezTo>
                    <a:pt x="320" y="55"/>
                    <a:pt x="252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719000" y="4314075"/>
              <a:ext cx="230900" cy="228750"/>
            </a:xfrm>
            <a:custGeom>
              <a:rect b="b" l="l" r="r" t="t"/>
              <a:pathLst>
                <a:path extrusionOk="0" h="9150" w="9236">
                  <a:moveTo>
                    <a:pt x="185" y="1"/>
                  </a:moveTo>
                  <a:cubicBezTo>
                    <a:pt x="157" y="1"/>
                    <a:pt x="129" y="8"/>
                    <a:pt x="103" y="23"/>
                  </a:cubicBezTo>
                  <a:cubicBezTo>
                    <a:pt x="26" y="68"/>
                    <a:pt x="0" y="167"/>
                    <a:pt x="45" y="245"/>
                  </a:cubicBezTo>
                  <a:cubicBezTo>
                    <a:pt x="4414" y="7715"/>
                    <a:pt x="8831" y="9089"/>
                    <a:pt x="9018" y="9144"/>
                  </a:cubicBezTo>
                  <a:cubicBezTo>
                    <a:pt x="9032" y="9147"/>
                    <a:pt x="9048" y="9150"/>
                    <a:pt x="9063" y="9150"/>
                  </a:cubicBezTo>
                  <a:cubicBezTo>
                    <a:pt x="9144" y="9150"/>
                    <a:pt x="9212" y="9091"/>
                    <a:pt x="9224" y="9012"/>
                  </a:cubicBezTo>
                  <a:cubicBezTo>
                    <a:pt x="9235" y="8932"/>
                    <a:pt x="9186" y="8856"/>
                    <a:pt x="9109" y="8833"/>
                  </a:cubicBezTo>
                  <a:cubicBezTo>
                    <a:pt x="9064" y="8821"/>
                    <a:pt x="4621" y="7428"/>
                    <a:pt x="323" y="81"/>
                  </a:cubicBezTo>
                  <a:cubicBezTo>
                    <a:pt x="294" y="29"/>
                    <a:pt x="240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01550" y="4342475"/>
              <a:ext cx="86825" cy="225450"/>
            </a:xfrm>
            <a:custGeom>
              <a:rect b="b" l="l" r="r" t="t"/>
              <a:pathLst>
                <a:path extrusionOk="0" h="9018" w="3473">
                  <a:moveTo>
                    <a:pt x="183" y="0"/>
                  </a:moveTo>
                  <a:cubicBezTo>
                    <a:pt x="150" y="0"/>
                    <a:pt x="116" y="11"/>
                    <a:pt x="87" y="32"/>
                  </a:cubicBezTo>
                  <a:cubicBezTo>
                    <a:pt x="14" y="86"/>
                    <a:pt x="0" y="188"/>
                    <a:pt x="54" y="259"/>
                  </a:cubicBezTo>
                  <a:cubicBezTo>
                    <a:pt x="84" y="300"/>
                    <a:pt x="3148" y="4451"/>
                    <a:pt x="3116" y="8855"/>
                  </a:cubicBezTo>
                  <a:cubicBezTo>
                    <a:pt x="3115" y="8945"/>
                    <a:pt x="3188" y="9018"/>
                    <a:pt x="3277" y="9018"/>
                  </a:cubicBezTo>
                  <a:lnTo>
                    <a:pt x="3278" y="9018"/>
                  </a:lnTo>
                  <a:cubicBezTo>
                    <a:pt x="3367" y="9018"/>
                    <a:pt x="3440" y="8946"/>
                    <a:pt x="3440" y="8857"/>
                  </a:cubicBezTo>
                  <a:cubicBezTo>
                    <a:pt x="3473" y="4346"/>
                    <a:pt x="345" y="108"/>
                    <a:pt x="313" y="65"/>
                  </a:cubicBezTo>
                  <a:cubicBezTo>
                    <a:pt x="281" y="22"/>
                    <a:pt x="23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45"/>
          <p:cNvGrpSpPr/>
          <p:nvPr/>
        </p:nvGrpSpPr>
        <p:grpSpPr>
          <a:xfrm>
            <a:off x="4884914" y="4911788"/>
            <a:ext cx="502880" cy="616131"/>
            <a:chOff x="4457825" y="3485225"/>
            <a:chExt cx="465500" cy="570175"/>
          </a:xfrm>
        </p:grpSpPr>
        <p:sp>
          <p:nvSpPr>
            <p:cNvPr id="546" name="Google Shape;546;p45"/>
            <p:cNvSpPr/>
            <p:nvPr/>
          </p:nvSpPr>
          <p:spPr>
            <a:xfrm>
              <a:off x="4493025" y="3527775"/>
              <a:ext cx="407425" cy="486275"/>
            </a:xfrm>
            <a:custGeom>
              <a:rect b="b" l="l" r="r" t="t"/>
              <a:pathLst>
                <a:path extrusionOk="0" h="19451" w="16297">
                  <a:moveTo>
                    <a:pt x="3443" y="485"/>
                  </a:moveTo>
                  <a:lnTo>
                    <a:pt x="3443" y="485"/>
                  </a:lnTo>
                  <a:cubicBezTo>
                    <a:pt x="4903" y="1385"/>
                    <a:pt x="6521" y="1858"/>
                    <a:pt x="8149" y="1858"/>
                  </a:cubicBezTo>
                  <a:cubicBezTo>
                    <a:pt x="9775" y="1858"/>
                    <a:pt x="11394" y="1385"/>
                    <a:pt x="12855" y="485"/>
                  </a:cubicBezTo>
                  <a:lnTo>
                    <a:pt x="12855" y="485"/>
                  </a:lnTo>
                  <a:cubicBezTo>
                    <a:pt x="12377" y="4652"/>
                    <a:pt x="13466" y="8867"/>
                    <a:pt x="15801" y="11876"/>
                  </a:cubicBezTo>
                  <a:cubicBezTo>
                    <a:pt x="12529" y="12583"/>
                    <a:pt x="9703" y="15161"/>
                    <a:pt x="8149" y="18858"/>
                  </a:cubicBezTo>
                  <a:cubicBezTo>
                    <a:pt x="6593" y="15161"/>
                    <a:pt x="3767" y="12583"/>
                    <a:pt x="495" y="11876"/>
                  </a:cubicBezTo>
                  <a:cubicBezTo>
                    <a:pt x="2831" y="8867"/>
                    <a:pt x="3921" y="4652"/>
                    <a:pt x="3443" y="485"/>
                  </a:cubicBezTo>
                  <a:close/>
                  <a:moveTo>
                    <a:pt x="3239" y="0"/>
                  </a:moveTo>
                  <a:cubicBezTo>
                    <a:pt x="3147" y="0"/>
                    <a:pt x="3063" y="80"/>
                    <a:pt x="3078" y="185"/>
                  </a:cubicBezTo>
                  <a:cubicBezTo>
                    <a:pt x="3659" y="4474"/>
                    <a:pt x="2539" y="8847"/>
                    <a:pt x="79" y="11881"/>
                  </a:cubicBezTo>
                  <a:cubicBezTo>
                    <a:pt x="0" y="11977"/>
                    <a:pt x="53" y="12121"/>
                    <a:pt x="175" y="12142"/>
                  </a:cubicBezTo>
                  <a:cubicBezTo>
                    <a:pt x="3557" y="12764"/>
                    <a:pt x="6482" y="15458"/>
                    <a:pt x="7998" y="19347"/>
                  </a:cubicBezTo>
                  <a:cubicBezTo>
                    <a:pt x="8022" y="19409"/>
                    <a:pt x="8082" y="19450"/>
                    <a:pt x="8149" y="19450"/>
                  </a:cubicBezTo>
                  <a:cubicBezTo>
                    <a:pt x="8215" y="19450"/>
                    <a:pt x="8275" y="19409"/>
                    <a:pt x="8300" y="19347"/>
                  </a:cubicBezTo>
                  <a:cubicBezTo>
                    <a:pt x="9816" y="15458"/>
                    <a:pt x="12740" y="12764"/>
                    <a:pt x="16122" y="12142"/>
                  </a:cubicBezTo>
                  <a:cubicBezTo>
                    <a:pt x="16244" y="12121"/>
                    <a:pt x="16297" y="11977"/>
                    <a:pt x="16218" y="11881"/>
                  </a:cubicBezTo>
                  <a:cubicBezTo>
                    <a:pt x="13759" y="8847"/>
                    <a:pt x="12637" y="4474"/>
                    <a:pt x="13219" y="185"/>
                  </a:cubicBezTo>
                  <a:cubicBezTo>
                    <a:pt x="13234" y="80"/>
                    <a:pt x="13150" y="0"/>
                    <a:pt x="13059" y="0"/>
                  </a:cubicBezTo>
                  <a:cubicBezTo>
                    <a:pt x="13028" y="0"/>
                    <a:pt x="12997" y="9"/>
                    <a:pt x="12968" y="28"/>
                  </a:cubicBezTo>
                  <a:cubicBezTo>
                    <a:pt x="11488" y="1015"/>
                    <a:pt x="9820" y="1535"/>
                    <a:pt x="8149" y="1535"/>
                  </a:cubicBezTo>
                  <a:cubicBezTo>
                    <a:pt x="6477" y="1535"/>
                    <a:pt x="4810" y="1015"/>
                    <a:pt x="3329" y="28"/>
                  </a:cubicBezTo>
                  <a:cubicBezTo>
                    <a:pt x="3300" y="9"/>
                    <a:pt x="3269" y="0"/>
                    <a:pt x="3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4564750" y="3614100"/>
              <a:ext cx="263975" cy="313600"/>
            </a:xfrm>
            <a:custGeom>
              <a:rect b="b" l="l" r="r" t="t"/>
              <a:pathLst>
                <a:path extrusionOk="0" h="12544" w="10559">
                  <a:moveTo>
                    <a:pt x="2344" y="480"/>
                  </a:moveTo>
                  <a:cubicBezTo>
                    <a:pt x="3259" y="1021"/>
                    <a:pt x="4267" y="1305"/>
                    <a:pt x="5280" y="1305"/>
                  </a:cubicBezTo>
                  <a:cubicBezTo>
                    <a:pt x="6292" y="1305"/>
                    <a:pt x="7301" y="1021"/>
                    <a:pt x="8216" y="480"/>
                  </a:cubicBezTo>
                  <a:lnTo>
                    <a:pt x="8216" y="480"/>
                  </a:lnTo>
                  <a:cubicBezTo>
                    <a:pt x="7945" y="3086"/>
                    <a:pt x="8626" y="5709"/>
                    <a:pt x="10067" y="7609"/>
                  </a:cubicBezTo>
                  <a:cubicBezTo>
                    <a:pt x="8033" y="8084"/>
                    <a:pt x="6277" y="9680"/>
                    <a:pt x="5280" y="11959"/>
                  </a:cubicBezTo>
                  <a:cubicBezTo>
                    <a:pt x="4283" y="9680"/>
                    <a:pt x="2527" y="8084"/>
                    <a:pt x="493" y="7609"/>
                  </a:cubicBezTo>
                  <a:cubicBezTo>
                    <a:pt x="1934" y="5709"/>
                    <a:pt x="2614" y="3086"/>
                    <a:pt x="2344" y="480"/>
                  </a:cubicBezTo>
                  <a:close/>
                  <a:moveTo>
                    <a:pt x="2142" y="1"/>
                  </a:moveTo>
                  <a:cubicBezTo>
                    <a:pt x="2051" y="1"/>
                    <a:pt x="1968" y="81"/>
                    <a:pt x="1983" y="185"/>
                  </a:cubicBezTo>
                  <a:cubicBezTo>
                    <a:pt x="2352" y="2910"/>
                    <a:pt x="1640" y="5687"/>
                    <a:pt x="79" y="7614"/>
                  </a:cubicBezTo>
                  <a:cubicBezTo>
                    <a:pt x="1" y="7709"/>
                    <a:pt x="53" y="7853"/>
                    <a:pt x="175" y="7874"/>
                  </a:cubicBezTo>
                  <a:cubicBezTo>
                    <a:pt x="2316" y="8267"/>
                    <a:pt x="4168" y="9976"/>
                    <a:pt x="5129" y="12441"/>
                  </a:cubicBezTo>
                  <a:cubicBezTo>
                    <a:pt x="5153" y="12503"/>
                    <a:pt x="5213" y="12544"/>
                    <a:pt x="5280" y="12544"/>
                  </a:cubicBezTo>
                  <a:cubicBezTo>
                    <a:pt x="5346" y="12544"/>
                    <a:pt x="5406" y="12503"/>
                    <a:pt x="5430" y="12441"/>
                  </a:cubicBezTo>
                  <a:cubicBezTo>
                    <a:pt x="6391" y="9974"/>
                    <a:pt x="8244" y="8267"/>
                    <a:pt x="10384" y="7874"/>
                  </a:cubicBezTo>
                  <a:cubicBezTo>
                    <a:pt x="10505" y="7853"/>
                    <a:pt x="10559" y="7709"/>
                    <a:pt x="10480" y="7614"/>
                  </a:cubicBezTo>
                  <a:cubicBezTo>
                    <a:pt x="8919" y="5687"/>
                    <a:pt x="8207" y="2909"/>
                    <a:pt x="8576" y="185"/>
                  </a:cubicBezTo>
                  <a:cubicBezTo>
                    <a:pt x="8591" y="81"/>
                    <a:pt x="8508" y="1"/>
                    <a:pt x="8417" y="1"/>
                  </a:cubicBezTo>
                  <a:cubicBezTo>
                    <a:pt x="8387" y="1"/>
                    <a:pt x="8356" y="10"/>
                    <a:pt x="8327" y="29"/>
                  </a:cubicBezTo>
                  <a:cubicBezTo>
                    <a:pt x="7390" y="652"/>
                    <a:pt x="6336" y="982"/>
                    <a:pt x="5280" y="982"/>
                  </a:cubicBezTo>
                  <a:cubicBezTo>
                    <a:pt x="4223" y="982"/>
                    <a:pt x="3170" y="652"/>
                    <a:pt x="2232" y="29"/>
                  </a:cubicBezTo>
                  <a:cubicBezTo>
                    <a:pt x="2204" y="10"/>
                    <a:pt x="2173" y="1"/>
                    <a:pt x="2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4627700" y="3689875"/>
              <a:ext cx="138050" cy="162050"/>
            </a:xfrm>
            <a:custGeom>
              <a:rect b="b" l="l" r="r" t="t"/>
              <a:pathLst>
                <a:path extrusionOk="0" h="6482" w="5522">
                  <a:moveTo>
                    <a:pt x="1376" y="467"/>
                  </a:moveTo>
                  <a:lnTo>
                    <a:pt x="1376" y="467"/>
                  </a:lnTo>
                  <a:cubicBezTo>
                    <a:pt x="1809" y="698"/>
                    <a:pt x="2285" y="813"/>
                    <a:pt x="2762" y="813"/>
                  </a:cubicBezTo>
                  <a:cubicBezTo>
                    <a:pt x="3238" y="813"/>
                    <a:pt x="3715" y="698"/>
                    <a:pt x="4148" y="467"/>
                  </a:cubicBezTo>
                  <a:lnTo>
                    <a:pt x="4148" y="467"/>
                  </a:lnTo>
                  <a:cubicBezTo>
                    <a:pt x="4054" y="1705"/>
                    <a:pt x="4376" y="2940"/>
                    <a:pt x="5039" y="3867"/>
                  </a:cubicBezTo>
                  <a:cubicBezTo>
                    <a:pt x="4087" y="4131"/>
                    <a:pt x="3264" y="4871"/>
                    <a:pt x="2762" y="5914"/>
                  </a:cubicBezTo>
                  <a:cubicBezTo>
                    <a:pt x="2259" y="4871"/>
                    <a:pt x="1437" y="4131"/>
                    <a:pt x="484" y="3867"/>
                  </a:cubicBezTo>
                  <a:cubicBezTo>
                    <a:pt x="1147" y="2940"/>
                    <a:pt x="1469" y="1705"/>
                    <a:pt x="1376" y="467"/>
                  </a:cubicBezTo>
                  <a:close/>
                  <a:moveTo>
                    <a:pt x="1180" y="1"/>
                  </a:moveTo>
                  <a:cubicBezTo>
                    <a:pt x="1089" y="1"/>
                    <a:pt x="1006" y="81"/>
                    <a:pt x="1021" y="185"/>
                  </a:cubicBezTo>
                  <a:cubicBezTo>
                    <a:pt x="1203" y="1537"/>
                    <a:pt x="852" y="2913"/>
                    <a:pt x="79" y="3867"/>
                  </a:cubicBezTo>
                  <a:cubicBezTo>
                    <a:pt x="0" y="3962"/>
                    <a:pt x="54" y="4106"/>
                    <a:pt x="175" y="4128"/>
                  </a:cubicBezTo>
                  <a:cubicBezTo>
                    <a:pt x="1226" y="4321"/>
                    <a:pt x="2136" y="5163"/>
                    <a:pt x="2611" y="6379"/>
                  </a:cubicBezTo>
                  <a:cubicBezTo>
                    <a:pt x="2635" y="6441"/>
                    <a:pt x="2695" y="6482"/>
                    <a:pt x="2762" y="6482"/>
                  </a:cubicBezTo>
                  <a:cubicBezTo>
                    <a:pt x="2828" y="6482"/>
                    <a:pt x="2888" y="6441"/>
                    <a:pt x="2913" y="6379"/>
                  </a:cubicBezTo>
                  <a:cubicBezTo>
                    <a:pt x="3386" y="5163"/>
                    <a:pt x="4298" y="4321"/>
                    <a:pt x="5348" y="4128"/>
                  </a:cubicBezTo>
                  <a:cubicBezTo>
                    <a:pt x="5469" y="4106"/>
                    <a:pt x="5522" y="3962"/>
                    <a:pt x="5445" y="3867"/>
                  </a:cubicBezTo>
                  <a:cubicBezTo>
                    <a:pt x="4671" y="2913"/>
                    <a:pt x="4320" y="1537"/>
                    <a:pt x="4503" y="185"/>
                  </a:cubicBezTo>
                  <a:cubicBezTo>
                    <a:pt x="4518" y="81"/>
                    <a:pt x="4434" y="1"/>
                    <a:pt x="4342" y="1"/>
                  </a:cubicBezTo>
                  <a:cubicBezTo>
                    <a:pt x="4312" y="1"/>
                    <a:pt x="4281" y="9"/>
                    <a:pt x="4252" y="29"/>
                  </a:cubicBezTo>
                  <a:cubicBezTo>
                    <a:pt x="3794" y="335"/>
                    <a:pt x="3278" y="495"/>
                    <a:pt x="2762" y="495"/>
                  </a:cubicBezTo>
                  <a:cubicBezTo>
                    <a:pt x="2245" y="495"/>
                    <a:pt x="1730" y="335"/>
                    <a:pt x="1270" y="29"/>
                  </a:cubicBezTo>
                  <a:cubicBezTo>
                    <a:pt x="1241" y="9"/>
                    <a:pt x="1210" y="1"/>
                    <a:pt x="1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4670125" y="3741000"/>
              <a:ext cx="53175" cy="59825"/>
            </a:xfrm>
            <a:custGeom>
              <a:rect b="b" l="l" r="r" t="t"/>
              <a:pathLst>
                <a:path extrusionOk="0" h="2393" w="2127">
                  <a:moveTo>
                    <a:pt x="1417" y="430"/>
                  </a:moveTo>
                  <a:cubicBezTo>
                    <a:pt x="1422" y="760"/>
                    <a:pt x="1508" y="1083"/>
                    <a:pt x="1665" y="1350"/>
                  </a:cubicBezTo>
                  <a:cubicBezTo>
                    <a:pt x="1428" y="1449"/>
                    <a:pt x="1219" y="1632"/>
                    <a:pt x="1065" y="1875"/>
                  </a:cubicBezTo>
                  <a:cubicBezTo>
                    <a:pt x="910" y="1632"/>
                    <a:pt x="701" y="1451"/>
                    <a:pt x="464" y="1350"/>
                  </a:cubicBezTo>
                  <a:cubicBezTo>
                    <a:pt x="621" y="1083"/>
                    <a:pt x="707" y="760"/>
                    <a:pt x="711" y="430"/>
                  </a:cubicBezTo>
                  <a:cubicBezTo>
                    <a:pt x="826" y="469"/>
                    <a:pt x="945" y="489"/>
                    <a:pt x="1065" y="489"/>
                  </a:cubicBezTo>
                  <a:cubicBezTo>
                    <a:pt x="1184" y="489"/>
                    <a:pt x="1303" y="469"/>
                    <a:pt x="1417" y="430"/>
                  </a:cubicBezTo>
                  <a:close/>
                  <a:moveTo>
                    <a:pt x="533" y="1"/>
                  </a:moveTo>
                  <a:cubicBezTo>
                    <a:pt x="442" y="1"/>
                    <a:pt x="358" y="80"/>
                    <a:pt x="372" y="184"/>
                  </a:cubicBezTo>
                  <a:cubicBezTo>
                    <a:pt x="431" y="609"/>
                    <a:pt x="321" y="1042"/>
                    <a:pt x="79" y="1339"/>
                  </a:cubicBezTo>
                  <a:cubicBezTo>
                    <a:pt x="1" y="1434"/>
                    <a:pt x="55" y="1578"/>
                    <a:pt x="175" y="1600"/>
                  </a:cubicBezTo>
                  <a:cubicBezTo>
                    <a:pt x="492" y="1658"/>
                    <a:pt x="767" y="1916"/>
                    <a:pt x="914" y="2291"/>
                  </a:cubicBezTo>
                  <a:cubicBezTo>
                    <a:pt x="938" y="2353"/>
                    <a:pt x="998" y="2392"/>
                    <a:pt x="1065" y="2392"/>
                  </a:cubicBezTo>
                  <a:cubicBezTo>
                    <a:pt x="1130" y="2392"/>
                    <a:pt x="1190" y="2351"/>
                    <a:pt x="1213" y="2291"/>
                  </a:cubicBezTo>
                  <a:cubicBezTo>
                    <a:pt x="1360" y="1916"/>
                    <a:pt x="1635" y="1659"/>
                    <a:pt x="1952" y="1600"/>
                  </a:cubicBezTo>
                  <a:cubicBezTo>
                    <a:pt x="2073" y="1579"/>
                    <a:pt x="2126" y="1434"/>
                    <a:pt x="2048" y="1339"/>
                  </a:cubicBezTo>
                  <a:cubicBezTo>
                    <a:pt x="1807" y="1042"/>
                    <a:pt x="1697" y="609"/>
                    <a:pt x="1755" y="184"/>
                  </a:cubicBezTo>
                  <a:cubicBezTo>
                    <a:pt x="1769" y="80"/>
                    <a:pt x="1686" y="1"/>
                    <a:pt x="1595" y="1"/>
                  </a:cubicBezTo>
                  <a:cubicBezTo>
                    <a:pt x="1565" y="1"/>
                    <a:pt x="1534" y="9"/>
                    <a:pt x="1505" y="28"/>
                  </a:cubicBezTo>
                  <a:cubicBezTo>
                    <a:pt x="1372" y="119"/>
                    <a:pt x="1218" y="164"/>
                    <a:pt x="1064" y="164"/>
                  </a:cubicBezTo>
                  <a:cubicBezTo>
                    <a:pt x="910" y="164"/>
                    <a:pt x="756" y="119"/>
                    <a:pt x="623" y="28"/>
                  </a:cubicBezTo>
                  <a:cubicBezTo>
                    <a:pt x="594" y="9"/>
                    <a:pt x="563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4705000" y="3506350"/>
              <a:ext cx="130850" cy="242750"/>
            </a:xfrm>
            <a:custGeom>
              <a:rect b="b" l="l" r="r" t="t"/>
              <a:pathLst>
                <a:path extrusionOk="0" h="9710" w="5234">
                  <a:moveTo>
                    <a:pt x="5047" y="0"/>
                  </a:moveTo>
                  <a:cubicBezTo>
                    <a:pt x="4989" y="0"/>
                    <a:pt x="4933" y="32"/>
                    <a:pt x="4904" y="87"/>
                  </a:cubicBezTo>
                  <a:lnTo>
                    <a:pt x="57" y="9474"/>
                  </a:lnTo>
                  <a:cubicBezTo>
                    <a:pt x="0" y="9581"/>
                    <a:pt x="78" y="9709"/>
                    <a:pt x="199" y="9709"/>
                  </a:cubicBezTo>
                  <a:cubicBezTo>
                    <a:pt x="199" y="9709"/>
                    <a:pt x="200" y="9709"/>
                    <a:pt x="200" y="9709"/>
                  </a:cubicBezTo>
                  <a:cubicBezTo>
                    <a:pt x="261" y="9709"/>
                    <a:pt x="316" y="9677"/>
                    <a:pt x="344" y="9622"/>
                  </a:cubicBezTo>
                  <a:lnTo>
                    <a:pt x="5192" y="236"/>
                  </a:lnTo>
                  <a:cubicBezTo>
                    <a:pt x="5233" y="157"/>
                    <a:pt x="5202" y="59"/>
                    <a:pt x="5122" y="18"/>
                  </a:cubicBezTo>
                  <a:cubicBezTo>
                    <a:pt x="5098" y="6"/>
                    <a:pt x="5073" y="0"/>
                    <a:pt x="5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547700" y="3485225"/>
              <a:ext cx="140775" cy="263875"/>
            </a:xfrm>
            <a:custGeom>
              <a:rect b="b" l="l" r="r" t="t"/>
              <a:pathLst>
                <a:path extrusionOk="0" h="10555" w="5631">
                  <a:moveTo>
                    <a:pt x="186" y="0"/>
                  </a:moveTo>
                  <a:cubicBezTo>
                    <a:pt x="161" y="0"/>
                    <a:pt x="136" y="6"/>
                    <a:pt x="112" y="17"/>
                  </a:cubicBezTo>
                  <a:cubicBezTo>
                    <a:pt x="32" y="58"/>
                    <a:pt x="1" y="156"/>
                    <a:pt x="42" y="235"/>
                  </a:cubicBezTo>
                  <a:lnTo>
                    <a:pt x="5287" y="10467"/>
                  </a:lnTo>
                  <a:cubicBezTo>
                    <a:pt x="5314" y="10521"/>
                    <a:pt x="5370" y="10554"/>
                    <a:pt x="5431" y="10554"/>
                  </a:cubicBezTo>
                  <a:cubicBezTo>
                    <a:pt x="5552" y="10554"/>
                    <a:pt x="5630" y="10427"/>
                    <a:pt x="5574" y="10319"/>
                  </a:cubicBezTo>
                  <a:lnTo>
                    <a:pt x="329" y="88"/>
                  </a:lnTo>
                  <a:cubicBezTo>
                    <a:pt x="301" y="32"/>
                    <a:pt x="244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4457825" y="3772950"/>
              <a:ext cx="221950" cy="65750"/>
            </a:xfrm>
            <a:custGeom>
              <a:rect b="b" l="l" r="r" t="t"/>
              <a:pathLst>
                <a:path extrusionOk="0" h="2630" w="8878">
                  <a:moveTo>
                    <a:pt x="8697" y="1"/>
                  </a:moveTo>
                  <a:cubicBezTo>
                    <a:pt x="8683" y="1"/>
                    <a:pt x="8669" y="2"/>
                    <a:pt x="8655" y="6"/>
                  </a:cubicBezTo>
                  <a:cubicBezTo>
                    <a:pt x="8316" y="98"/>
                    <a:pt x="352" y="2243"/>
                    <a:pt x="129" y="2313"/>
                  </a:cubicBezTo>
                  <a:cubicBezTo>
                    <a:pt x="51" y="2335"/>
                    <a:pt x="0" y="2413"/>
                    <a:pt x="13" y="2492"/>
                  </a:cubicBezTo>
                  <a:cubicBezTo>
                    <a:pt x="26" y="2571"/>
                    <a:pt x="94" y="2629"/>
                    <a:pt x="172" y="2629"/>
                  </a:cubicBezTo>
                  <a:cubicBezTo>
                    <a:pt x="174" y="2629"/>
                    <a:pt x="176" y="2629"/>
                    <a:pt x="177" y="2629"/>
                  </a:cubicBezTo>
                  <a:cubicBezTo>
                    <a:pt x="194" y="2629"/>
                    <a:pt x="210" y="2627"/>
                    <a:pt x="226" y="2621"/>
                  </a:cubicBezTo>
                  <a:cubicBezTo>
                    <a:pt x="400" y="2567"/>
                    <a:pt x="5871" y="1091"/>
                    <a:pt x="8739" y="319"/>
                  </a:cubicBezTo>
                  <a:cubicBezTo>
                    <a:pt x="8826" y="296"/>
                    <a:pt x="8877" y="206"/>
                    <a:pt x="8854" y="121"/>
                  </a:cubicBezTo>
                  <a:cubicBezTo>
                    <a:pt x="8834" y="48"/>
                    <a:pt x="8769" y="1"/>
                    <a:pt x="8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4692675" y="3792725"/>
              <a:ext cx="8150" cy="262675"/>
            </a:xfrm>
            <a:custGeom>
              <a:rect b="b" l="l" r="r" t="t"/>
              <a:pathLst>
                <a:path extrusionOk="0" h="10507" w="326">
                  <a:moveTo>
                    <a:pt x="164" y="0"/>
                  </a:moveTo>
                  <a:cubicBezTo>
                    <a:pt x="74" y="0"/>
                    <a:pt x="2" y="73"/>
                    <a:pt x="1" y="162"/>
                  </a:cubicBezTo>
                  <a:lnTo>
                    <a:pt x="1" y="10346"/>
                  </a:lnTo>
                  <a:cubicBezTo>
                    <a:pt x="1" y="10435"/>
                    <a:pt x="74" y="10507"/>
                    <a:pt x="163" y="10507"/>
                  </a:cubicBezTo>
                  <a:cubicBezTo>
                    <a:pt x="163" y="10507"/>
                    <a:pt x="164" y="10507"/>
                    <a:pt x="165" y="10507"/>
                  </a:cubicBezTo>
                  <a:cubicBezTo>
                    <a:pt x="253" y="10507"/>
                    <a:pt x="326" y="10434"/>
                    <a:pt x="326" y="10346"/>
                  </a:cubicBezTo>
                  <a:lnTo>
                    <a:pt x="326" y="162"/>
                  </a:lnTo>
                  <a:cubicBezTo>
                    <a:pt x="326" y="73"/>
                    <a:pt x="253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4713725" y="3772975"/>
              <a:ext cx="209600" cy="65725"/>
            </a:xfrm>
            <a:custGeom>
              <a:rect b="b" l="l" r="r" t="t"/>
              <a:pathLst>
                <a:path extrusionOk="0" h="2629" w="8384">
                  <a:moveTo>
                    <a:pt x="180" y="0"/>
                  </a:moveTo>
                  <a:cubicBezTo>
                    <a:pt x="110" y="0"/>
                    <a:pt x="45" y="46"/>
                    <a:pt x="25" y="118"/>
                  </a:cubicBezTo>
                  <a:cubicBezTo>
                    <a:pt x="0" y="203"/>
                    <a:pt x="51" y="292"/>
                    <a:pt x="136" y="317"/>
                  </a:cubicBezTo>
                  <a:lnTo>
                    <a:pt x="8162" y="2621"/>
                  </a:lnTo>
                  <a:cubicBezTo>
                    <a:pt x="8178" y="2626"/>
                    <a:pt x="8192" y="2628"/>
                    <a:pt x="8207" y="2628"/>
                  </a:cubicBezTo>
                  <a:lnTo>
                    <a:pt x="8208" y="2628"/>
                  </a:lnTo>
                  <a:cubicBezTo>
                    <a:pt x="8210" y="2628"/>
                    <a:pt x="8211" y="2628"/>
                    <a:pt x="8213" y="2628"/>
                  </a:cubicBezTo>
                  <a:cubicBezTo>
                    <a:pt x="8293" y="2628"/>
                    <a:pt x="8361" y="2569"/>
                    <a:pt x="8372" y="2489"/>
                  </a:cubicBezTo>
                  <a:cubicBezTo>
                    <a:pt x="8384" y="2408"/>
                    <a:pt x="8331" y="2331"/>
                    <a:pt x="8253" y="2311"/>
                  </a:cubicBezTo>
                  <a:lnTo>
                    <a:pt x="225" y="6"/>
                  </a:lnTo>
                  <a:cubicBezTo>
                    <a:pt x="210" y="2"/>
                    <a:pt x="195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45"/>
          <p:cNvSpPr txBox="1"/>
          <p:nvPr/>
        </p:nvSpPr>
        <p:spPr>
          <a:xfrm>
            <a:off x="3235312" y="641324"/>
            <a:ext cx="15447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Step 1</a:t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556" name="Google Shape;556;p45"/>
          <p:cNvSpPr txBox="1"/>
          <p:nvPr/>
        </p:nvSpPr>
        <p:spPr>
          <a:xfrm>
            <a:off x="5966807" y="1638913"/>
            <a:ext cx="1544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Step 2</a:t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557" name="Google Shape;557;p45"/>
          <p:cNvSpPr txBox="1"/>
          <p:nvPr/>
        </p:nvSpPr>
        <p:spPr>
          <a:xfrm>
            <a:off x="4000078" y="2608602"/>
            <a:ext cx="1544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Step 3</a:t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>
            <a:off x="5920400" y="3578292"/>
            <a:ext cx="1544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Step 4</a:t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559" name="Google Shape;559;p45"/>
          <p:cNvGrpSpPr/>
          <p:nvPr/>
        </p:nvGrpSpPr>
        <p:grpSpPr>
          <a:xfrm>
            <a:off x="4982245" y="851283"/>
            <a:ext cx="274885" cy="316078"/>
            <a:chOff x="1531325" y="235100"/>
            <a:chExt cx="4543550" cy="5224425"/>
          </a:xfrm>
        </p:grpSpPr>
        <p:sp>
          <p:nvSpPr>
            <p:cNvPr id="560" name="Google Shape;560;p45"/>
            <p:cNvSpPr/>
            <p:nvPr/>
          </p:nvSpPr>
          <p:spPr>
            <a:xfrm>
              <a:off x="2688800" y="4490000"/>
              <a:ext cx="270800" cy="969525"/>
            </a:xfrm>
            <a:custGeom>
              <a:rect b="b" l="l" r="r" t="t"/>
              <a:pathLst>
                <a:path extrusionOk="0" h="38781" w="10832">
                  <a:moveTo>
                    <a:pt x="2881" y="1"/>
                  </a:moveTo>
                  <a:cubicBezTo>
                    <a:pt x="2742" y="1"/>
                    <a:pt x="2601" y="12"/>
                    <a:pt x="2459" y="34"/>
                  </a:cubicBezTo>
                  <a:cubicBezTo>
                    <a:pt x="1016" y="248"/>
                    <a:pt x="0" y="1584"/>
                    <a:pt x="179" y="3063"/>
                  </a:cubicBezTo>
                  <a:lnTo>
                    <a:pt x="5256" y="36482"/>
                  </a:lnTo>
                  <a:cubicBezTo>
                    <a:pt x="5452" y="37800"/>
                    <a:pt x="6592" y="38780"/>
                    <a:pt x="7928" y="38780"/>
                  </a:cubicBezTo>
                  <a:cubicBezTo>
                    <a:pt x="8053" y="38780"/>
                    <a:pt x="8195" y="38762"/>
                    <a:pt x="8338" y="38745"/>
                  </a:cubicBezTo>
                  <a:cubicBezTo>
                    <a:pt x="9816" y="38531"/>
                    <a:pt x="10832" y="37141"/>
                    <a:pt x="10618" y="35663"/>
                  </a:cubicBezTo>
                  <a:lnTo>
                    <a:pt x="5541" y="2243"/>
                  </a:lnTo>
                  <a:cubicBezTo>
                    <a:pt x="5316" y="940"/>
                    <a:pt x="4176" y="1"/>
                    <a:pt x="2881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2692350" y="2782725"/>
              <a:ext cx="892975" cy="1841300"/>
            </a:xfrm>
            <a:custGeom>
              <a:rect b="b" l="l" r="r" t="t"/>
              <a:pathLst>
                <a:path extrusionOk="0" h="73652" w="35719">
                  <a:moveTo>
                    <a:pt x="32662" y="0"/>
                  </a:moveTo>
                  <a:cubicBezTo>
                    <a:pt x="31855" y="0"/>
                    <a:pt x="31054" y="358"/>
                    <a:pt x="30517" y="1040"/>
                  </a:cubicBezTo>
                  <a:lnTo>
                    <a:pt x="571" y="39484"/>
                  </a:lnTo>
                  <a:cubicBezTo>
                    <a:pt x="215" y="39947"/>
                    <a:pt x="1" y="40535"/>
                    <a:pt x="1" y="41140"/>
                  </a:cubicBezTo>
                  <a:lnTo>
                    <a:pt x="1" y="70944"/>
                  </a:lnTo>
                  <a:cubicBezTo>
                    <a:pt x="1" y="72440"/>
                    <a:pt x="1230" y="73652"/>
                    <a:pt x="2727" y="73652"/>
                  </a:cubicBezTo>
                  <a:cubicBezTo>
                    <a:pt x="4223" y="73652"/>
                    <a:pt x="5434" y="72440"/>
                    <a:pt x="5434" y="70944"/>
                  </a:cubicBezTo>
                  <a:lnTo>
                    <a:pt x="5434" y="42067"/>
                  </a:lnTo>
                  <a:lnTo>
                    <a:pt x="34792" y="4389"/>
                  </a:lnTo>
                  <a:cubicBezTo>
                    <a:pt x="35719" y="3196"/>
                    <a:pt x="35505" y="1504"/>
                    <a:pt x="34329" y="577"/>
                  </a:cubicBezTo>
                  <a:cubicBezTo>
                    <a:pt x="33835" y="188"/>
                    <a:pt x="33247" y="0"/>
                    <a:pt x="32662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1531325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19147" y="1"/>
                  </a:moveTo>
                  <a:cubicBezTo>
                    <a:pt x="18199" y="1"/>
                    <a:pt x="17277" y="498"/>
                    <a:pt x="16781" y="1380"/>
                  </a:cubicBezTo>
                  <a:lnTo>
                    <a:pt x="1015" y="29384"/>
                  </a:lnTo>
                  <a:cubicBezTo>
                    <a:pt x="0" y="31184"/>
                    <a:pt x="1318" y="33410"/>
                    <a:pt x="3385" y="33410"/>
                  </a:cubicBezTo>
                  <a:cubicBezTo>
                    <a:pt x="4365" y="33410"/>
                    <a:pt x="5273" y="32894"/>
                    <a:pt x="5736" y="32039"/>
                  </a:cubicBezTo>
                  <a:lnTo>
                    <a:pt x="21502" y="4035"/>
                  </a:lnTo>
                  <a:cubicBezTo>
                    <a:pt x="22232" y="2734"/>
                    <a:pt x="21787" y="1077"/>
                    <a:pt x="20469" y="347"/>
                  </a:cubicBezTo>
                  <a:cubicBezTo>
                    <a:pt x="20051" y="112"/>
                    <a:pt x="19596" y="1"/>
                    <a:pt x="1914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1915650" y="2698750"/>
              <a:ext cx="1631375" cy="655125"/>
            </a:xfrm>
            <a:custGeom>
              <a:rect b="b" l="l" r="r" t="t"/>
              <a:pathLst>
                <a:path extrusionOk="0" h="26205" w="65255">
                  <a:moveTo>
                    <a:pt x="62288" y="1"/>
                  </a:moveTo>
                  <a:cubicBezTo>
                    <a:pt x="62085" y="1"/>
                    <a:pt x="61880" y="23"/>
                    <a:pt x="61674" y="70"/>
                  </a:cubicBezTo>
                  <a:lnTo>
                    <a:pt x="26794" y="7606"/>
                  </a:lnTo>
                  <a:cubicBezTo>
                    <a:pt x="26526" y="7659"/>
                    <a:pt x="26277" y="7748"/>
                    <a:pt x="26045" y="7891"/>
                  </a:cubicBezTo>
                  <a:lnTo>
                    <a:pt x="2441" y="21127"/>
                  </a:lnTo>
                  <a:cubicBezTo>
                    <a:pt x="1" y="22499"/>
                    <a:pt x="981" y="26204"/>
                    <a:pt x="3777" y="26204"/>
                  </a:cubicBezTo>
                  <a:cubicBezTo>
                    <a:pt x="4241" y="26204"/>
                    <a:pt x="4704" y="26079"/>
                    <a:pt x="5096" y="25848"/>
                  </a:cubicBezTo>
                  <a:lnTo>
                    <a:pt x="28343" y="12808"/>
                  </a:lnTo>
                  <a:lnTo>
                    <a:pt x="62814" y="5379"/>
                  </a:lnTo>
                  <a:cubicBezTo>
                    <a:pt x="64310" y="5076"/>
                    <a:pt x="65255" y="3616"/>
                    <a:pt x="64934" y="2137"/>
                  </a:cubicBezTo>
                  <a:cubicBezTo>
                    <a:pt x="64658" y="864"/>
                    <a:pt x="63537" y="1"/>
                    <a:pt x="6228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128550" y="238300"/>
              <a:ext cx="270350" cy="971175"/>
            </a:xfrm>
            <a:custGeom>
              <a:rect b="b" l="l" r="r" t="t"/>
              <a:pathLst>
                <a:path extrusionOk="0" h="38847" w="10814">
                  <a:moveTo>
                    <a:pt x="2888" y="0"/>
                  </a:moveTo>
                  <a:cubicBezTo>
                    <a:pt x="2758" y="0"/>
                    <a:pt x="2626" y="10"/>
                    <a:pt x="2494" y="29"/>
                  </a:cubicBezTo>
                  <a:cubicBezTo>
                    <a:pt x="1015" y="260"/>
                    <a:pt x="0" y="1632"/>
                    <a:pt x="232" y="3111"/>
                  </a:cubicBezTo>
                  <a:lnTo>
                    <a:pt x="5237" y="36530"/>
                  </a:lnTo>
                  <a:cubicBezTo>
                    <a:pt x="5451" y="37866"/>
                    <a:pt x="6574" y="38828"/>
                    <a:pt x="7910" y="38846"/>
                  </a:cubicBezTo>
                  <a:cubicBezTo>
                    <a:pt x="8052" y="38846"/>
                    <a:pt x="8195" y="38828"/>
                    <a:pt x="8319" y="38810"/>
                  </a:cubicBezTo>
                  <a:cubicBezTo>
                    <a:pt x="9798" y="38597"/>
                    <a:pt x="10813" y="37207"/>
                    <a:pt x="10600" y="35729"/>
                  </a:cubicBezTo>
                  <a:lnTo>
                    <a:pt x="5576" y="2309"/>
                  </a:lnTo>
                  <a:cubicBezTo>
                    <a:pt x="5381" y="963"/>
                    <a:pt x="4212" y="0"/>
                    <a:pt x="2888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251900" y="1075550"/>
              <a:ext cx="1385975" cy="1543025"/>
            </a:xfrm>
            <a:custGeom>
              <a:rect b="b" l="l" r="r" t="t"/>
              <a:pathLst>
                <a:path extrusionOk="0" h="61721" w="55439">
                  <a:moveTo>
                    <a:pt x="3003" y="0"/>
                  </a:moveTo>
                  <a:cubicBezTo>
                    <a:pt x="2740" y="0"/>
                    <a:pt x="2473" y="38"/>
                    <a:pt x="2210" y="119"/>
                  </a:cubicBezTo>
                  <a:cubicBezTo>
                    <a:pt x="802" y="564"/>
                    <a:pt x="1" y="2025"/>
                    <a:pt x="393" y="3450"/>
                  </a:cubicBezTo>
                  <a:lnTo>
                    <a:pt x="9193" y="31917"/>
                  </a:lnTo>
                  <a:cubicBezTo>
                    <a:pt x="9371" y="32487"/>
                    <a:pt x="9727" y="32986"/>
                    <a:pt x="10226" y="33342"/>
                  </a:cubicBezTo>
                  <a:lnTo>
                    <a:pt x="50166" y="61222"/>
                  </a:lnTo>
                  <a:cubicBezTo>
                    <a:pt x="50611" y="61542"/>
                    <a:pt x="51163" y="61721"/>
                    <a:pt x="51716" y="61721"/>
                  </a:cubicBezTo>
                  <a:cubicBezTo>
                    <a:pt x="54370" y="61721"/>
                    <a:pt x="55439" y="58300"/>
                    <a:pt x="53265" y="56786"/>
                  </a:cubicBezTo>
                  <a:lnTo>
                    <a:pt x="14092" y="29423"/>
                  </a:lnTo>
                  <a:lnTo>
                    <a:pt x="5577" y="1847"/>
                  </a:lnTo>
                  <a:cubicBezTo>
                    <a:pt x="5200" y="718"/>
                    <a:pt x="4142" y="0"/>
                    <a:pt x="300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1538450" y="1360675"/>
              <a:ext cx="555825" cy="835250"/>
            </a:xfrm>
            <a:custGeom>
              <a:rect b="b" l="l" r="r" t="t"/>
              <a:pathLst>
                <a:path extrusionOk="0" h="33410" w="22233">
                  <a:moveTo>
                    <a:pt x="3085" y="0"/>
                  </a:moveTo>
                  <a:cubicBezTo>
                    <a:pt x="2636" y="0"/>
                    <a:pt x="2182" y="112"/>
                    <a:pt x="1764" y="346"/>
                  </a:cubicBezTo>
                  <a:cubicBezTo>
                    <a:pt x="463" y="1077"/>
                    <a:pt x="0" y="2734"/>
                    <a:pt x="730" y="4034"/>
                  </a:cubicBezTo>
                  <a:lnTo>
                    <a:pt x="16496" y="32038"/>
                  </a:lnTo>
                  <a:cubicBezTo>
                    <a:pt x="16977" y="32893"/>
                    <a:pt x="17886" y="33410"/>
                    <a:pt x="18865" y="33410"/>
                  </a:cubicBezTo>
                  <a:cubicBezTo>
                    <a:pt x="20932" y="33410"/>
                    <a:pt x="22232" y="31183"/>
                    <a:pt x="21217" y="29384"/>
                  </a:cubicBezTo>
                  <a:lnTo>
                    <a:pt x="5451" y="1380"/>
                  </a:lnTo>
                  <a:cubicBezTo>
                    <a:pt x="4956" y="497"/>
                    <a:pt x="4033" y="0"/>
                    <a:pt x="3085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1930800" y="2059850"/>
              <a:ext cx="1614000" cy="655825"/>
            </a:xfrm>
            <a:custGeom>
              <a:rect b="b" l="l" r="r" t="t"/>
              <a:pathLst>
                <a:path extrusionOk="0" h="26233" w="64560">
                  <a:moveTo>
                    <a:pt x="3116" y="1"/>
                  </a:moveTo>
                  <a:cubicBezTo>
                    <a:pt x="2171" y="1"/>
                    <a:pt x="1249" y="500"/>
                    <a:pt x="749" y="1381"/>
                  </a:cubicBezTo>
                  <a:cubicBezTo>
                    <a:pt x="1" y="2717"/>
                    <a:pt x="499" y="4392"/>
                    <a:pt x="1835" y="5104"/>
                  </a:cubicBezTo>
                  <a:lnTo>
                    <a:pt x="25439" y="18340"/>
                  </a:lnTo>
                  <a:cubicBezTo>
                    <a:pt x="25671" y="18465"/>
                    <a:pt x="25938" y="18572"/>
                    <a:pt x="26205" y="18625"/>
                  </a:cubicBezTo>
                  <a:lnTo>
                    <a:pt x="61068" y="26161"/>
                  </a:lnTo>
                  <a:cubicBezTo>
                    <a:pt x="61264" y="26197"/>
                    <a:pt x="61442" y="26232"/>
                    <a:pt x="61638" y="26232"/>
                  </a:cubicBezTo>
                  <a:cubicBezTo>
                    <a:pt x="61661" y="26233"/>
                    <a:pt x="61684" y="26233"/>
                    <a:pt x="61706" y="26233"/>
                  </a:cubicBezTo>
                  <a:cubicBezTo>
                    <a:pt x="63084" y="26233"/>
                    <a:pt x="64259" y="25176"/>
                    <a:pt x="64399" y="23809"/>
                  </a:cubicBezTo>
                  <a:cubicBezTo>
                    <a:pt x="64560" y="22402"/>
                    <a:pt x="63598" y="21119"/>
                    <a:pt x="62226" y="20852"/>
                  </a:cubicBezTo>
                  <a:lnTo>
                    <a:pt x="27737" y="13424"/>
                  </a:lnTo>
                  <a:lnTo>
                    <a:pt x="4490" y="384"/>
                  </a:lnTo>
                  <a:cubicBezTo>
                    <a:pt x="4059" y="124"/>
                    <a:pt x="3584" y="1"/>
                    <a:pt x="3116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647050" y="4488350"/>
              <a:ext cx="271675" cy="971175"/>
            </a:xfrm>
            <a:custGeom>
              <a:rect b="b" l="l" r="r" t="t"/>
              <a:pathLst>
                <a:path extrusionOk="0" h="38847" w="10867">
                  <a:moveTo>
                    <a:pt x="7979" y="0"/>
                  </a:moveTo>
                  <a:cubicBezTo>
                    <a:pt x="6655" y="0"/>
                    <a:pt x="5486" y="963"/>
                    <a:pt x="5291" y="2309"/>
                  </a:cubicBezTo>
                  <a:lnTo>
                    <a:pt x="232" y="35729"/>
                  </a:lnTo>
                  <a:cubicBezTo>
                    <a:pt x="0" y="37207"/>
                    <a:pt x="1015" y="38579"/>
                    <a:pt x="2494" y="38811"/>
                  </a:cubicBezTo>
                  <a:cubicBezTo>
                    <a:pt x="2637" y="38828"/>
                    <a:pt x="2761" y="38846"/>
                    <a:pt x="2904" y="38846"/>
                  </a:cubicBezTo>
                  <a:cubicBezTo>
                    <a:pt x="4240" y="38846"/>
                    <a:pt x="5380" y="37866"/>
                    <a:pt x="5576" y="36548"/>
                  </a:cubicBezTo>
                  <a:lnTo>
                    <a:pt x="10635" y="3111"/>
                  </a:lnTo>
                  <a:cubicBezTo>
                    <a:pt x="10867" y="1632"/>
                    <a:pt x="9851" y="260"/>
                    <a:pt x="8373" y="29"/>
                  </a:cubicBezTo>
                  <a:cubicBezTo>
                    <a:pt x="8240" y="10"/>
                    <a:pt x="8109" y="0"/>
                    <a:pt x="7979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020875" y="2782500"/>
              <a:ext cx="892950" cy="1841525"/>
            </a:xfrm>
            <a:custGeom>
              <a:rect b="b" l="l" r="r" t="t"/>
              <a:pathLst>
                <a:path extrusionOk="0" h="73661" w="35718">
                  <a:moveTo>
                    <a:pt x="3066" y="0"/>
                  </a:moveTo>
                  <a:cubicBezTo>
                    <a:pt x="2486" y="0"/>
                    <a:pt x="1901" y="187"/>
                    <a:pt x="1407" y="568"/>
                  </a:cubicBezTo>
                  <a:cubicBezTo>
                    <a:pt x="214" y="1495"/>
                    <a:pt x="0" y="3205"/>
                    <a:pt x="926" y="4381"/>
                  </a:cubicBezTo>
                  <a:lnTo>
                    <a:pt x="30302" y="42076"/>
                  </a:lnTo>
                  <a:lnTo>
                    <a:pt x="30302" y="70953"/>
                  </a:lnTo>
                  <a:cubicBezTo>
                    <a:pt x="30302" y="72449"/>
                    <a:pt x="31514" y="73661"/>
                    <a:pt x="33010" y="73661"/>
                  </a:cubicBezTo>
                  <a:cubicBezTo>
                    <a:pt x="34506" y="73661"/>
                    <a:pt x="35718" y="72449"/>
                    <a:pt x="35718" y="70953"/>
                  </a:cubicBezTo>
                  <a:lnTo>
                    <a:pt x="35718" y="41132"/>
                  </a:lnTo>
                  <a:cubicBezTo>
                    <a:pt x="35718" y="40526"/>
                    <a:pt x="35522" y="39956"/>
                    <a:pt x="35148" y="39475"/>
                  </a:cubicBezTo>
                  <a:lnTo>
                    <a:pt x="5202" y="1049"/>
                  </a:lnTo>
                  <a:cubicBezTo>
                    <a:pt x="4664" y="357"/>
                    <a:pt x="3869" y="0"/>
                    <a:pt x="306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519050" y="3218250"/>
              <a:ext cx="555825" cy="835275"/>
            </a:xfrm>
            <a:custGeom>
              <a:rect b="b" l="l" r="r" t="t"/>
              <a:pathLst>
                <a:path extrusionOk="0" h="33411" w="22233">
                  <a:moveTo>
                    <a:pt x="3082" y="1"/>
                  </a:moveTo>
                  <a:cubicBezTo>
                    <a:pt x="2635" y="1"/>
                    <a:pt x="2182" y="112"/>
                    <a:pt x="1764" y="347"/>
                  </a:cubicBezTo>
                  <a:cubicBezTo>
                    <a:pt x="446" y="1077"/>
                    <a:pt x="0" y="2734"/>
                    <a:pt x="731" y="4035"/>
                  </a:cubicBezTo>
                  <a:lnTo>
                    <a:pt x="16496" y="32039"/>
                  </a:lnTo>
                  <a:cubicBezTo>
                    <a:pt x="16977" y="32894"/>
                    <a:pt x="17886" y="33410"/>
                    <a:pt x="18866" y="33410"/>
                  </a:cubicBezTo>
                  <a:cubicBezTo>
                    <a:pt x="20932" y="33410"/>
                    <a:pt x="22233" y="31184"/>
                    <a:pt x="21217" y="29384"/>
                  </a:cubicBezTo>
                  <a:lnTo>
                    <a:pt x="5452" y="1380"/>
                  </a:lnTo>
                  <a:cubicBezTo>
                    <a:pt x="4944" y="498"/>
                    <a:pt x="4026" y="1"/>
                    <a:pt x="3082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4060050" y="2698925"/>
              <a:ext cx="1630425" cy="654950"/>
            </a:xfrm>
            <a:custGeom>
              <a:rect b="b" l="l" r="r" t="t"/>
              <a:pathLst>
                <a:path extrusionOk="0" h="26198" w="65217">
                  <a:moveTo>
                    <a:pt x="2963" y="0"/>
                  </a:moveTo>
                  <a:cubicBezTo>
                    <a:pt x="1715" y="0"/>
                    <a:pt x="581" y="867"/>
                    <a:pt x="304" y="2148"/>
                  </a:cubicBezTo>
                  <a:cubicBezTo>
                    <a:pt x="1" y="3609"/>
                    <a:pt x="927" y="5051"/>
                    <a:pt x="2406" y="5372"/>
                  </a:cubicBezTo>
                  <a:lnTo>
                    <a:pt x="36876" y="12801"/>
                  </a:lnTo>
                  <a:lnTo>
                    <a:pt x="60124" y="25841"/>
                  </a:lnTo>
                  <a:cubicBezTo>
                    <a:pt x="60531" y="26071"/>
                    <a:pt x="60991" y="26196"/>
                    <a:pt x="61452" y="26197"/>
                  </a:cubicBezTo>
                  <a:lnTo>
                    <a:pt x="61452" y="26197"/>
                  </a:lnTo>
                  <a:cubicBezTo>
                    <a:pt x="64241" y="26189"/>
                    <a:pt x="65216" y="22490"/>
                    <a:pt x="62778" y="21120"/>
                  </a:cubicBezTo>
                  <a:lnTo>
                    <a:pt x="39174" y="7884"/>
                  </a:lnTo>
                  <a:cubicBezTo>
                    <a:pt x="38943" y="7741"/>
                    <a:pt x="38693" y="7652"/>
                    <a:pt x="38426" y="7599"/>
                  </a:cubicBezTo>
                  <a:lnTo>
                    <a:pt x="3546" y="63"/>
                  </a:lnTo>
                  <a:cubicBezTo>
                    <a:pt x="3351" y="21"/>
                    <a:pt x="3156" y="0"/>
                    <a:pt x="2963" y="0"/>
                  </a:cubicBezTo>
                  <a:close/>
                  <a:moveTo>
                    <a:pt x="61452" y="26197"/>
                  </a:moveTo>
                  <a:cubicBezTo>
                    <a:pt x="61449" y="26197"/>
                    <a:pt x="61445" y="26197"/>
                    <a:pt x="61442" y="26197"/>
                  </a:cubicBezTo>
                  <a:lnTo>
                    <a:pt x="61460" y="26197"/>
                  </a:lnTo>
                  <a:cubicBezTo>
                    <a:pt x="61457" y="26197"/>
                    <a:pt x="61454" y="26197"/>
                    <a:pt x="61452" y="26197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5207300" y="235100"/>
              <a:ext cx="272575" cy="974375"/>
            </a:xfrm>
            <a:custGeom>
              <a:rect b="b" l="l" r="r" t="t"/>
              <a:pathLst>
                <a:path extrusionOk="0" h="38975" w="10903">
                  <a:moveTo>
                    <a:pt x="7925" y="1"/>
                  </a:moveTo>
                  <a:cubicBezTo>
                    <a:pt x="6561" y="1"/>
                    <a:pt x="5384" y="1027"/>
                    <a:pt x="5238" y="2437"/>
                  </a:cubicBezTo>
                  <a:lnTo>
                    <a:pt x="232" y="35857"/>
                  </a:lnTo>
                  <a:cubicBezTo>
                    <a:pt x="0" y="37335"/>
                    <a:pt x="1016" y="38725"/>
                    <a:pt x="2494" y="38938"/>
                  </a:cubicBezTo>
                  <a:cubicBezTo>
                    <a:pt x="2637" y="38956"/>
                    <a:pt x="2762" y="38974"/>
                    <a:pt x="2904" y="38974"/>
                  </a:cubicBezTo>
                  <a:cubicBezTo>
                    <a:pt x="4240" y="38974"/>
                    <a:pt x="5380" y="37994"/>
                    <a:pt x="5576" y="36658"/>
                  </a:cubicBezTo>
                  <a:lnTo>
                    <a:pt x="10582" y="3239"/>
                  </a:lnTo>
                  <a:cubicBezTo>
                    <a:pt x="10903" y="1724"/>
                    <a:pt x="9870" y="264"/>
                    <a:pt x="8338" y="32"/>
                  </a:cubicBezTo>
                  <a:cubicBezTo>
                    <a:pt x="8199" y="11"/>
                    <a:pt x="8061" y="1"/>
                    <a:pt x="7925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3968300" y="1071950"/>
              <a:ext cx="1388675" cy="1546625"/>
            </a:xfrm>
            <a:custGeom>
              <a:rect b="b" l="l" r="r" t="t"/>
              <a:pathLst>
                <a:path extrusionOk="0" h="61865" w="55547">
                  <a:moveTo>
                    <a:pt x="52487" y="1"/>
                  </a:moveTo>
                  <a:cubicBezTo>
                    <a:pt x="51303" y="1"/>
                    <a:pt x="50216" y="781"/>
                    <a:pt x="49881" y="1991"/>
                  </a:cubicBezTo>
                  <a:lnTo>
                    <a:pt x="41366" y="29567"/>
                  </a:lnTo>
                  <a:lnTo>
                    <a:pt x="2174" y="56930"/>
                  </a:lnTo>
                  <a:cubicBezTo>
                    <a:pt x="1" y="58444"/>
                    <a:pt x="1088" y="61865"/>
                    <a:pt x="3742" y="61865"/>
                  </a:cubicBezTo>
                  <a:cubicBezTo>
                    <a:pt x="4294" y="61865"/>
                    <a:pt x="4829" y="61686"/>
                    <a:pt x="5274" y="61366"/>
                  </a:cubicBezTo>
                  <a:lnTo>
                    <a:pt x="45232" y="33486"/>
                  </a:lnTo>
                  <a:cubicBezTo>
                    <a:pt x="45730" y="33130"/>
                    <a:pt x="46087" y="32631"/>
                    <a:pt x="46265" y="32061"/>
                  </a:cubicBezTo>
                  <a:lnTo>
                    <a:pt x="55065" y="3576"/>
                  </a:lnTo>
                  <a:cubicBezTo>
                    <a:pt x="55546" y="2133"/>
                    <a:pt x="54744" y="565"/>
                    <a:pt x="53284" y="120"/>
                  </a:cubicBezTo>
                  <a:cubicBezTo>
                    <a:pt x="53018" y="39"/>
                    <a:pt x="52750" y="1"/>
                    <a:pt x="5248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5512025" y="1360675"/>
              <a:ext cx="555725" cy="835250"/>
            </a:xfrm>
            <a:custGeom>
              <a:rect b="b" l="l" r="r" t="t"/>
              <a:pathLst>
                <a:path extrusionOk="0" h="33410" w="22229">
                  <a:moveTo>
                    <a:pt x="19143" y="0"/>
                  </a:moveTo>
                  <a:cubicBezTo>
                    <a:pt x="18195" y="0"/>
                    <a:pt x="17273" y="497"/>
                    <a:pt x="16777" y="1380"/>
                  </a:cubicBezTo>
                  <a:lnTo>
                    <a:pt x="1012" y="29384"/>
                  </a:lnTo>
                  <a:cubicBezTo>
                    <a:pt x="0" y="31176"/>
                    <a:pt x="1287" y="33410"/>
                    <a:pt x="3339" y="33410"/>
                  </a:cubicBezTo>
                  <a:cubicBezTo>
                    <a:pt x="3347" y="33410"/>
                    <a:pt x="3355" y="33410"/>
                    <a:pt x="3363" y="33410"/>
                  </a:cubicBezTo>
                  <a:cubicBezTo>
                    <a:pt x="4343" y="33410"/>
                    <a:pt x="5252" y="32893"/>
                    <a:pt x="5733" y="32038"/>
                  </a:cubicBezTo>
                  <a:lnTo>
                    <a:pt x="21498" y="4034"/>
                  </a:lnTo>
                  <a:cubicBezTo>
                    <a:pt x="22229" y="2734"/>
                    <a:pt x="21766" y="1077"/>
                    <a:pt x="20465" y="346"/>
                  </a:cubicBezTo>
                  <a:cubicBezTo>
                    <a:pt x="20047" y="112"/>
                    <a:pt x="19592" y="0"/>
                    <a:pt x="1914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4063175" y="2060075"/>
              <a:ext cx="1612225" cy="655600"/>
            </a:xfrm>
            <a:custGeom>
              <a:rect b="b" l="l" r="r" t="t"/>
              <a:pathLst>
                <a:path extrusionOk="0" h="26224" w="64489">
                  <a:moveTo>
                    <a:pt x="61381" y="0"/>
                  </a:moveTo>
                  <a:cubicBezTo>
                    <a:pt x="60912" y="0"/>
                    <a:pt x="60435" y="121"/>
                    <a:pt x="59999" y="375"/>
                  </a:cubicBezTo>
                  <a:lnTo>
                    <a:pt x="36751" y="13415"/>
                  </a:lnTo>
                  <a:lnTo>
                    <a:pt x="2281" y="20861"/>
                  </a:lnTo>
                  <a:cubicBezTo>
                    <a:pt x="927" y="21146"/>
                    <a:pt x="0" y="22411"/>
                    <a:pt x="161" y="23800"/>
                  </a:cubicBezTo>
                  <a:cubicBezTo>
                    <a:pt x="303" y="25172"/>
                    <a:pt x="1461" y="26223"/>
                    <a:pt x="2851" y="26223"/>
                  </a:cubicBezTo>
                  <a:cubicBezTo>
                    <a:pt x="3047" y="26205"/>
                    <a:pt x="3225" y="26188"/>
                    <a:pt x="3421" y="26152"/>
                  </a:cubicBezTo>
                  <a:lnTo>
                    <a:pt x="38301" y="18634"/>
                  </a:lnTo>
                  <a:cubicBezTo>
                    <a:pt x="38568" y="18563"/>
                    <a:pt x="38818" y="18474"/>
                    <a:pt x="39049" y="18349"/>
                  </a:cubicBezTo>
                  <a:lnTo>
                    <a:pt x="62653" y="5095"/>
                  </a:lnTo>
                  <a:cubicBezTo>
                    <a:pt x="64007" y="4383"/>
                    <a:pt x="64488" y="2708"/>
                    <a:pt x="63740" y="1390"/>
                  </a:cubicBezTo>
                  <a:cubicBezTo>
                    <a:pt x="63251" y="496"/>
                    <a:pt x="62331" y="0"/>
                    <a:pt x="6138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3875675" y="3029175"/>
              <a:ext cx="240075" cy="472625"/>
            </a:xfrm>
            <a:custGeom>
              <a:rect b="b" l="l" r="r" t="t"/>
              <a:pathLst>
                <a:path extrusionOk="0" h="18905" w="9603">
                  <a:moveTo>
                    <a:pt x="6022" y="0"/>
                  </a:moveTo>
                  <a:lnTo>
                    <a:pt x="1" y="3599"/>
                  </a:lnTo>
                  <a:lnTo>
                    <a:pt x="6022" y="12791"/>
                  </a:lnTo>
                  <a:lnTo>
                    <a:pt x="4383" y="17191"/>
                  </a:lnTo>
                  <a:cubicBezTo>
                    <a:pt x="4151" y="17779"/>
                    <a:pt x="4401" y="18456"/>
                    <a:pt x="4971" y="18759"/>
                  </a:cubicBezTo>
                  <a:cubicBezTo>
                    <a:pt x="5162" y="18857"/>
                    <a:pt x="5367" y="18905"/>
                    <a:pt x="5571" y="18905"/>
                  </a:cubicBezTo>
                  <a:cubicBezTo>
                    <a:pt x="5993" y="18905"/>
                    <a:pt x="6405" y="18699"/>
                    <a:pt x="6645" y="18314"/>
                  </a:cubicBezTo>
                  <a:lnTo>
                    <a:pt x="8480" y="15356"/>
                  </a:lnTo>
                  <a:cubicBezTo>
                    <a:pt x="9371" y="13896"/>
                    <a:pt x="9603" y="12132"/>
                    <a:pt x="9122" y="10493"/>
                  </a:cubicBezTo>
                  <a:lnTo>
                    <a:pt x="6022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3502925" y="3029175"/>
              <a:ext cx="240050" cy="472625"/>
            </a:xfrm>
            <a:custGeom>
              <a:rect b="b" l="l" r="r" t="t"/>
              <a:pathLst>
                <a:path extrusionOk="0" h="18905" w="9602">
                  <a:moveTo>
                    <a:pt x="3599" y="0"/>
                  </a:moveTo>
                  <a:lnTo>
                    <a:pt x="481" y="10493"/>
                  </a:lnTo>
                  <a:cubicBezTo>
                    <a:pt x="0" y="12132"/>
                    <a:pt x="232" y="13896"/>
                    <a:pt x="1140" y="15356"/>
                  </a:cubicBezTo>
                  <a:lnTo>
                    <a:pt x="2957" y="18314"/>
                  </a:lnTo>
                  <a:cubicBezTo>
                    <a:pt x="3198" y="18699"/>
                    <a:pt x="3609" y="18905"/>
                    <a:pt x="4037" y="18905"/>
                  </a:cubicBezTo>
                  <a:cubicBezTo>
                    <a:pt x="4243" y="18905"/>
                    <a:pt x="4453" y="18857"/>
                    <a:pt x="4650" y="18759"/>
                  </a:cubicBezTo>
                  <a:cubicBezTo>
                    <a:pt x="5202" y="18456"/>
                    <a:pt x="5451" y="17779"/>
                    <a:pt x="5237" y="17191"/>
                  </a:cubicBezTo>
                  <a:lnTo>
                    <a:pt x="3581" y="12791"/>
                  </a:lnTo>
                  <a:lnTo>
                    <a:pt x="9602" y="3599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3203625" y="866950"/>
              <a:ext cx="1211850" cy="1569475"/>
            </a:xfrm>
            <a:custGeom>
              <a:rect b="b" l="l" r="r" t="t"/>
              <a:pathLst>
                <a:path extrusionOk="0" h="62779" w="48474">
                  <a:moveTo>
                    <a:pt x="24228" y="1"/>
                  </a:moveTo>
                  <a:cubicBezTo>
                    <a:pt x="10850" y="1"/>
                    <a:pt x="1" y="15054"/>
                    <a:pt x="1" y="33599"/>
                  </a:cubicBezTo>
                  <a:cubicBezTo>
                    <a:pt x="1" y="52161"/>
                    <a:pt x="10850" y="62779"/>
                    <a:pt x="24228" y="62779"/>
                  </a:cubicBezTo>
                  <a:cubicBezTo>
                    <a:pt x="37625" y="62779"/>
                    <a:pt x="48474" y="52161"/>
                    <a:pt x="48474" y="33599"/>
                  </a:cubicBezTo>
                  <a:cubicBezTo>
                    <a:pt x="48474" y="15054"/>
                    <a:pt x="37625" y="1"/>
                    <a:pt x="24228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3425425" y="2285875"/>
              <a:ext cx="767825" cy="932150"/>
            </a:xfrm>
            <a:custGeom>
              <a:rect b="b" l="l" r="r" t="t"/>
              <a:pathLst>
                <a:path extrusionOk="0" h="37286" w="30713">
                  <a:moveTo>
                    <a:pt x="15356" y="0"/>
                  </a:moveTo>
                  <a:cubicBezTo>
                    <a:pt x="6877" y="0"/>
                    <a:pt x="0" y="8925"/>
                    <a:pt x="0" y="19952"/>
                  </a:cubicBezTo>
                  <a:cubicBezTo>
                    <a:pt x="0" y="30979"/>
                    <a:pt x="6877" y="37286"/>
                    <a:pt x="15356" y="37286"/>
                  </a:cubicBezTo>
                  <a:cubicBezTo>
                    <a:pt x="23836" y="37286"/>
                    <a:pt x="30712" y="30979"/>
                    <a:pt x="30712" y="19952"/>
                  </a:cubicBezTo>
                  <a:cubicBezTo>
                    <a:pt x="30712" y="8925"/>
                    <a:pt x="23836" y="0"/>
                    <a:pt x="15356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45"/>
          <p:cNvSpPr txBox="1"/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trick or treat</a:t>
            </a:r>
            <a:endParaRPr/>
          </a:p>
        </p:txBody>
      </p:sp>
      <p:grpSp>
        <p:nvGrpSpPr>
          <p:cNvPr id="583" name="Google Shape;583;p45"/>
          <p:cNvGrpSpPr/>
          <p:nvPr/>
        </p:nvGrpSpPr>
        <p:grpSpPr>
          <a:xfrm>
            <a:off x="1702242" y="2522935"/>
            <a:ext cx="2085165" cy="1443706"/>
            <a:chOff x="5170150" y="3003825"/>
            <a:chExt cx="1328300" cy="919675"/>
          </a:xfrm>
        </p:grpSpPr>
        <p:sp>
          <p:nvSpPr>
            <p:cNvPr id="584" name="Google Shape;584;p45"/>
            <p:cNvSpPr/>
            <p:nvPr/>
          </p:nvSpPr>
          <p:spPr>
            <a:xfrm>
              <a:off x="5170150" y="3003825"/>
              <a:ext cx="394550" cy="887300"/>
            </a:xfrm>
            <a:custGeom>
              <a:rect b="b" l="l" r="r" t="t"/>
              <a:pathLst>
                <a:path extrusionOk="0" h="35492" w="15782">
                  <a:moveTo>
                    <a:pt x="9526" y="0"/>
                  </a:moveTo>
                  <a:cubicBezTo>
                    <a:pt x="7892" y="0"/>
                    <a:pt x="6037" y="877"/>
                    <a:pt x="4380" y="2684"/>
                  </a:cubicBezTo>
                  <a:cubicBezTo>
                    <a:pt x="2006" y="5248"/>
                    <a:pt x="40" y="9766"/>
                    <a:pt x="64" y="15543"/>
                  </a:cubicBezTo>
                  <a:cubicBezTo>
                    <a:pt x="1" y="21294"/>
                    <a:pt x="1938" y="26899"/>
                    <a:pt x="4303" y="30530"/>
                  </a:cubicBezTo>
                  <a:cubicBezTo>
                    <a:pt x="6402" y="33789"/>
                    <a:pt x="8835" y="35492"/>
                    <a:pt x="10730" y="35492"/>
                  </a:cubicBezTo>
                  <a:cubicBezTo>
                    <a:pt x="10981" y="35492"/>
                    <a:pt x="11224" y="35462"/>
                    <a:pt x="11454" y="35401"/>
                  </a:cubicBezTo>
                  <a:cubicBezTo>
                    <a:pt x="15416" y="34109"/>
                    <a:pt x="15642" y="26436"/>
                    <a:pt x="15780" y="18509"/>
                  </a:cubicBezTo>
                  <a:lnTo>
                    <a:pt x="15782" y="18510"/>
                  </a:lnTo>
                  <a:cubicBezTo>
                    <a:pt x="15663" y="10519"/>
                    <a:pt x="15457" y="2932"/>
                    <a:pt x="11520" y="505"/>
                  </a:cubicBezTo>
                  <a:cubicBezTo>
                    <a:pt x="10922" y="170"/>
                    <a:pt x="10245" y="0"/>
                    <a:pt x="9526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304375" y="3025950"/>
              <a:ext cx="195750" cy="848150"/>
            </a:xfrm>
            <a:custGeom>
              <a:rect b="b" l="l" r="r" t="t"/>
              <a:pathLst>
                <a:path extrusionOk="0" h="33926" w="7830">
                  <a:moveTo>
                    <a:pt x="6676" y="0"/>
                  </a:moveTo>
                  <a:cubicBezTo>
                    <a:pt x="5802" y="541"/>
                    <a:pt x="4941" y="1305"/>
                    <a:pt x="4138" y="2298"/>
                  </a:cubicBezTo>
                  <a:cubicBezTo>
                    <a:pt x="1842" y="5108"/>
                    <a:pt x="30" y="9785"/>
                    <a:pt x="48" y="15532"/>
                  </a:cubicBezTo>
                  <a:cubicBezTo>
                    <a:pt x="0" y="21263"/>
                    <a:pt x="1787" y="26738"/>
                    <a:pt x="4079" y="30336"/>
                  </a:cubicBezTo>
                  <a:cubicBezTo>
                    <a:pt x="5053" y="31881"/>
                    <a:pt x="6118" y="33087"/>
                    <a:pt x="7188" y="33925"/>
                  </a:cubicBezTo>
                  <a:cubicBezTo>
                    <a:pt x="7423" y="33738"/>
                    <a:pt x="7638" y="33528"/>
                    <a:pt x="7829" y="33297"/>
                  </a:cubicBezTo>
                  <a:cubicBezTo>
                    <a:pt x="7087" y="32570"/>
                    <a:pt x="6362" y="31669"/>
                    <a:pt x="5680" y="30599"/>
                  </a:cubicBezTo>
                  <a:cubicBezTo>
                    <a:pt x="4985" y="29521"/>
                    <a:pt x="4336" y="28270"/>
                    <a:pt x="3771" y="26890"/>
                  </a:cubicBezTo>
                  <a:cubicBezTo>
                    <a:pt x="3678" y="26764"/>
                    <a:pt x="3586" y="26637"/>
                    <a:pt x="3498" y="26509"/>
                  </a:cubicBezTo>
                  <a:cubicBezTo>
                    <a:pt x="2721" y="25380"/>
                    <a:pt x="2115" y="24208"/>
                    <a:pt x="1745" y="23001"/>
                  </a:cubicBezTo>
                  <a:cubicBezTo>
                    <a:pt x="1547" y="22350"/>
                    <a:pt x="1444" y="21698"/>
                    <a:pt x="1371" y="21048"/>
                  </a:cubicBezTo>
                  <a:cubicBezTo>
                    <a:pt x="1305" y="20481"/>
                    <a:pt x="1279" y="19910"/>
                    <a:pt x="1290" y="19339"/>
                  </a:cubicBezTo>
                  <a:cubicBezTo>
                    <a:pt x="1301" y="18781"/>
                    <a:pt x="1347" y="18225"/>
                    <a:pt x="1427" y="17673"/>
                  </a:cubicBezTo>
                  <a:cubicBezTo>
                    <a:pt x="1445" y="17544"/>
                    <a:pt x="1465" y="17414"/>
                    <a:pt x="1486" y="17286"/>
                  </a:cubicBezTo>
                  <a:cubicBezTo>
                    <a:pt x="1530" y="17011"/>
                    <a:pt x="1582" y="16738"/>
                    <a:pt x="1642" y="16467"/>
                  </a:cubicBezTo>
                  <a:cubicBezTo>
                    <a:pt x="1638" y="16265"/>
                    <a:pt x="1638" y="16064"/>
                    <a:pt x="1640" y="15861"/>
                  </a:cubicBezTo>
                  <a:cubicBezTo>
                    <a:pt x="1621" y="10113"/>
                    <a:pt x="3435" y="5408"/>
                    <a:pt x="5733" y="2560"/>
                  </a:cubicBezTo>
                  <a:cubicBezTo>
                    <a:pt x="6291" y="1863"/>
                    <a:pt x="6879" y="1274"/>
                    <a:pt x="7478" y="793"/>
                  </a:cubicBezTo>
                  <a:cubicBezTo>
                    <a:pt x="7238" y="503"/>
                    <a:pt x="6969" y="238"/>
                    <a:pt x="6676" y="1"/>
                  </a:cubicBezTo>
                  <a:lnTo>
                    <a:pt x="6676" y="0"/>
                  </a:ln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344150" y="3006025"/>
              <a:ext cx="421425" cy="906975"/>
            </a:xfrm>
            <a:custGeom>
              <a:rect b="b" l="l" r="r" t="t"/>
              <a:pathLst>
                <a:path extrusionOk="0" h="36279" w="16857">
                  <a:moveTo>
                    <a:pt x="9849" y="0"/>
                  </a:moveTo>
                  <a:cubicBezTo>
                    <a:pt x="7999" y="0"/>
                    <a:pt x="5925" y="1131"/>
                    <a:pt x="4142" y="3357"/>
                  </a:cubicBezTo>
                  <a:cubicBezTo>
                    <a:pt x="1844" y="6205"/>
                    <a:pt x="30" y="10910"/>
                    <a:pt x="49" y="16657"/>
                  </a:cubicBezTo>
                  <a:cubicBezTo>
                    <a:pt x="1" y="22388"/>
                    <a:pt x="1795" y="27834"/>
                    <a:pt x="4089" y="31396"/>
                  </a:cubicBezTo>
                  <a:cubicBezTo>
                    <a:pt x="6120" y="34580"/>
                    <a:pt x="8540" y="36279"/>
                    <a:pt x="10576" y="36279"/>
                  </a:cubicBezTo>
                  <a:cubicBezTo>
                    <a:pt x="10850" y="36279"/>
                    <a:pt x="11117" y="36248"/>
                    <a:pt x="11375" y="36186"/>
                  </a:cubicBezTo>
                  <a:cubicBezTo>
                    <a:pt x="15768" y="34909"/>
                    <a:pt x="16757" y="26944"/>
                    <a:pt x="16857" y="18539"/>
                  </a:cubicBezTo>
                  <a:cubicBezTo>
                    <a:pt x="16762" y="10087"/>
                    <a:pt x="15780" y="2230"/>
                    <a:pt x="11412" y="296"/>
                  </a:cubicBezTo>
                  <a:cubicBezTo>
                    <a:pt x="10919" y="98"/>
                    <a:pt x="10394" y="0"/>
                    <a:pt x="9849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96225" y="3847800"/>
              <a:ext cx="6050" cy="9600"/>
            </a:xfrm>
            <a:custGeom>
              <a:rect b="b" l="l" r="r" t="t"/>
              <a:pathLst>
                <a:path extrusionOk="0" h="384" w="242">
                  <a:moveTo>
                    <a:pt x="240" y="0"/>
                  </a:moveTo>
                  <a:cubicBezTo>
                    <a:pt x="162" y="132"/>
                    <a:pt x="82" y="261"/>
                    <a:pt x="0" y="384"/>
                  </a:cubicBezTo>
                  <a:cubicBezTo>
                    <a:pt x="83" y="261"/>
                    <a:pt x="162" y="132"/>
                    <a:pt x="242" y="0"/>
                  </a:cubicBezTo>
                  <a:close/>
                </a:path>
              </a:pathLst>
            </a:custGeom>
            <a:solidFill>
              <a:srgbClr val="A8A4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5566375" y="3075875"/>
              <a:ext cx="145350" cy="781525"/>
            </a:xfrm>
            <a:custGeom>
              <a:rect b="b" l="l" r="r" t="t"/>
              <a:pathLst>
                <a:path extrusionOk="0" h="31261" w="5814">
                  <a:moveTo>
                    <a:pt x="5216" y="1"/>
                  </a:moveTo>
                  <a:cubicBezTo>
                    <a:pt x="3630" y="1409"/>
                    <a:pt x="2303" y="3583"/>
                    <a:pt x="1383" y="6286"/>
                  </a:cubicBezTo>
                  <a:cubicBezTo>
                    <a:pt x="1679" y="6595"/>
                    <a:pt x="1983" y="6896"/>
                    <a:pt x="2292" y="7191"/>
                  </a:cubicBezTo>
                  <a:cubicBezTo>
                    <a:pt x="2325" y="7222"/>
                    <a:pt x="2359" y="7254"/>
                    <a:pt x="2392" y="7285"/>
                  </a:cubicBezTo>
                  <a:cubicBezTo>
                    <a:pt x="3214" y="4722"/>
                    <a:pt x="4395" y="2603"/>
                    <a:pt x="5814" y="1121"/>
                  </a:cubicBezTo>
                  <a:cubicBezTo>
                    <a:pt x="5805" y="1102"/>
                    <a:pt x="5796" y="1083"/>
                    <a:pt x="5788" y="1065"/>
                  </a:cubicBezTo>
                  <a:cubicBezTo>
                    <a:pt x="5618" y="699"/>
                    <a:pt x="5427" y="344"/>
                    <a:pt x="5216" y="1"/>
                  </a:cubicBezTo>
                  <a:close/>
                  <a:moveTo>
                    <a:pt x="1415" y="11644"/>
                  </a:moveTo>
                  <a:lnTo>
                    <a:pt x="1415" y="11644"/>
                  </a:lnTo>
                  <a:cubicBezTo>
                    <a:pt x="1192" y="11723"/>
                    <a:pt x="966" y="11796"/>
                    <a:pt x="739" y="11864"/>
                  </a:cubicBezTo>
                  <a:cubicBezTo>
                    <a:pt x="551" y="11920"/>
                    <a:pt x="360" y="11965"/>
                    <a:pt x="168" y="12000"/>
                  </a:cubicBezTo>
                  <a:cubicBezTo>
                    <a:pt x="58" y="13066"/>
                    <a:pt x="3" y="14137"/>
                    <a:pt x="2" y="15210"/>
                  </a:cubicBezTo>
                  <a:cubicBezTo>
                    <a:pt x="1" y="16428"/>
                    <a:pt x="67" y="17646"/>
                    <a:pt x="202" y="18857"/>
                  </a:cubicBezTo>
                  <a:cubicBezTo>
                    <a:pt x="216" y="18882"/>
                    <a:pt x="229" y="18909"/>
                    <a:pt x="243" y="18934"/>
                  </a:cubicBezTo>
                  <a:cubicBezTo>
                    <a:pt x="439" y="19293"/>
                    <a:pt x="629" y="19657"/>
                    <a:pt x="850" y="20007"/>
                  </a:cubicBezTo>
                  <a:cubicBezTo>
                    <a:pt x="1072" y="20358"/>
                    <a:pt x="1301" y="20710"/>
                    <a:pt x="1537" y="21058"/>
                  </a:cubicBezTo>
                  <a:cubicBezTo>
                    <a:pt x="1259" y="19346"/>
                    <a:pt x="1122" y="17612"/>
                    <a:pt x="1126" y="15877"/>
                  </a:cubicBezTo>
                  <a:cubicBezTo>
                    <a:pt x="1126" y="14462"/>
                    <a:pt x="1223" y="13047"/>
                    <a:pt x="1415" y="11644"/>
                  </a:cubicBezTo>
                  <a:close/>
                  <a:moveTo>
                    <a:pt x="3269" y="27157"/>
                  </a:moveTo>
                  <a:cubicBezTo>
                    <a:pt x="3186" y="27247"/>
                    <a:pt x="3103" y="27337"/>
                    <a:pt x="3022" y="27426"/>
                  </a:cubicBezTo>
                  <a:cubicBezTo>
                    <a:pt x="2924" y="27533"/>
                    <a:pt x="2821" y="27635"/>
                    <a:pt x="2714" y="27736"/>
                  </a:cubicBezTo>
                  <a:cubicBezTo>
                    <a:pt x="3432" y="29141"/>
                    <a:pt x="4268" y="30338"/>
                    <a:pt x="5193" y="31261"/>
                  </a:cubicBezTo>
                  <a:cubicBezTo>
                    <a:pt x="5276" y="31138"/>
                    <a:pt x="5356" y="31009"/>
                    <a:pt x="5434" y="30877"/>
                  </a:cubicBezTo>
                  <a:cubicBezTo>
                    <a:pt x="4616" y="29848"/>
                    <a:pt x="3885" y="28589"/>
                    <a:pt x="3269" y="27157"/>
                  </a:cubicBez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6103900" y="3003825"/>
              <a:ext cx="394550" cy="887300"/>
            </a:xfrm>
            <a:custGeom>
              <a:rect b="b" l="l" r="r" t="t"/>
              <a:pathLst>
                <a:path extrusionOk="0" h="35492" w="15782">
                  <a:moveTo>
                    <a:pt x="6256" y="0"/>
                  </a:moveTo>
                  <a:cubicBezTo>
                    <a:pt x="5536" y="0"/>
                    <a:pt x="4860" y="170"/>
                    <a:pt x="4263" y="505"/>
                  </a:cubicBezTo>
                  <a:cubicBezTo>
                    <a:pt x="324" y="2932"/>
                    <a:pt x="119" y="10519"/>
                    <a:pt x="1" y="18510"/>
                  </a:cubicBezTo>
                  <a:lnTo>
                    <a:pt x="1" y="18510"/>
                  </a:lnTo>
                  <a:cubicBezTo>
                    <a:pt x="1" y="18510"/>
                    <a:pt x="1" y="18509"/>
                    <a:pt x="1" y="18509"/>
                  </a:cubicBezTo>
                  <a:lnTo>
                    <a:pt x="1" y="18510"/>
                  </a:lnTo>
                  <a:cubicBezTo>
                    <a:pt x="1" y="18510"/>
                    <a:pt x="1" y="18510"/>
                    <a:pt x="1" y="18510"/>
                  </a:cubicBezTo>
                  <a:lnTo>
                    <a:pt x="1" y="18510"/>
                  </a:lnTo>
                  <a:cubicBezTo>
                    <a:pt x="140" y="26436"/>
                    <a:pt x="364" y="34109"/>
                    <a:pt x="4327" y="35401"/>
                  </a:cubicBezTo>
                  <a:cubicBezTo>
                    <a:pt x="4557" y="35462"/>
                    <a:pt x="4800" y="35492"/>
                    <a:pt x="5051" y="35492"/>
                  </a:cubicBezTo>
                  <a:cubicBezTo>
                    <a:pt x="6946" y="35492"/>
                    <a:pt x="9380" y="33789"/>
                    <a:pt x="11479" y="30530"/>
                  </a:cubicBezTo>
                  <a:cubicBezTo>
                    <a:pt x="13844" y="26899"/>
                    <a:pt x="15781" y="21294"/>
                    <a:pt x="15719" y="15543"/>
                  </a:cubicBezTo>
                  <a:cubicBezTo>
                    <a:pt x="15741" y="9765"/>
                    <a:pt x="13775" y="5248"/>
                    <a:pt x="11403" y="2684"/>
                  </a:cubicBezTo>
                  <a:cubicBezTo>
                    <a:pt x="9745" y="877"/>
                    <a:pt x="7889" y="0"/>
                    <a:pt x="6256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6168400" y="3858400"/>
              <a:ext cx="43675" cy="30475"/>
            </a:xfrm>
            <a:custGeom>
              <a:rect b="b" l="l" r="r" t="t"/>
              <a:pathLst>
                <a:path extrusionOk="0" h="1219" w="1747">
                  <a:moveTo>
                    <a:pt x="2" y="0"/>
                  </a:moveTo>
                  <a:lnTo>
                    <a:pt x="1" y="1"/>
                  </a:lnTo>
                  <a:cubicBezTo>
                    <a:pt x="483" y="581"/>
                    <a:pt x="1059" y="998"/>
                    <a:pt x="1747" y="1218"/>
                  </a:cubicBezTo>
                  <a:cubicBezTo>
                    <a:pt x="1059" y="993"/>
                    <a:pt x="483" y="577"/>
                    <a:pt x="2" y="0"/>
                  </a:cubicBezTo>
                  <a:close/>
                </a:path>
              </a:pathLst>
            </a:custGeom>
            <a:solidFill>
              <a:srgbClr val="A8A4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6168425" y="3335025"/>
              <a:ext cx="330000" cy="556100"/>
            </a:xfrm>
            <a:custGeom>
              <a:rect b="b" l="l" r="r" t="t"/>
              <a:pathLst>
                <a:path extrusionOk="0" h="22244" w="13200">
                  <a:moveTo>
                    <a:pt x="13038" y="1"/>
                  </a:moveTo>
                  <a:cubicBezTo>
                    <a:pt x="12462" y="5637"/>
                    <a:pt x="10150" y="10883"/>
                    <a:pt x="7603" y="14196"/>
                  </a:cubicBezTo>
                  <a:cubicBezTo>
                    <a:pt x="6393" y="15789"/>
                    <a:pt x="5133" y="16950"/>
                    <a:pt x="3940" y="17674"/>
                  </a:cubicBezTo>
                  <a:cubicBezTo>
                    <a:pt x="3878" y="17776"/>
                    <a:pt x="3815" y="17875"/>
                    <a:pt x="3752" y="17973"/>
                  </a:cubicBezTo>
                  <a:cubicBezTo>
                    <a:pt x="2778" y="19517"/>
                    <a:pt x="1713" y="20724"/>
                    <a:pt x="643" y="21561"/>
                  </a:cubicBezTo>
                  <a:cubicBezTo>
                    <a:pt x="408" y="21375"/>
                    <a:pt x="193" y="21164"/>
                    <a:pt x="3" y="20933"/>
                  </a:cubicBezTo>
                  <a:lnTo>
                    <a:pt x="1" y="20935"/>
                  </a:lnTo>
                  <a:cubicBezTo>
                    <a:pt x="482" y="21512"/>
                    <a:pt x="1058" y="21928"/>
                    <a:pt x="1746" y="22153"/>
                  </a:cubicBezTo>
                  <a:lnTo>
                    <a:pt x="1786" y="22163"/>
                  </a:lnTo>
                  <a:cubicBezTo>
                    <a:pt x="2010" y="22217"/>
                    <a:pt x="2240" y="22244"/>
                    <a:pt x="2470" y="22244"/>
                  </a:cubicBezTo>
                  <a:cubicBezTo>
                    <a:pt x="3549" y="22244"/>
                    <a:pt x="4802" y="21691"/>
                    <a:pt x="6071" y="20613"/>
                  </a:cubicBezTo>
                  <a:cubicBezTo>
                    <a:pt x="7029" y="19799"/>
                    <a:pt x="7994" y="18685"/>
                    <a:pt x="8897" y="17282"/>
                  </a:cubicBezTo>
                  <a:cubicBezTo>
                    <a:pt x="11263" y="13652"/>
                    <a:pt x="13199" y="8050"/>
                    <a:pt x="13138" y="2299"/>
                  </a:cubicBezTo>
                  <a:lnTo>
                    <a:pt x="13138" y="2295"/>
                  </a:lnTo>
                  <a:cubicBezTo>
                    <a:pt x="13140" y="1507"/>
                    <a:pt x="13106" y="743"/>
                    <a:pt x="13038" y="1"/>
                  </a:cubicBez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6177225" y="3025950"/>
              <a:ext cx="186950" cy="771275"/>
            </a:xfrm>
            <a:custGeom>
              <a:rect b="b" l="l" r="r" t="t"/>
              <a:pathLst>
                <a:path extrusionOk="0" h="30851" w="7478">
                  <a:moveTo>
                    <a:pt x="803" y="0"/>
                  </a:moveTo>
                  <a:cubicBezTo>
                    <a:pt x="510" y="238"/>
                    <a:pt x="241" y="503"/>
                    <a:pt x="1" y="792"/>
                  </a:cubicBezTo>
                  <a:cubicBezTo>
                    <a:pt x="601" y="1274"/>
                    <a:pt x="1188" y="1863"/>
                    <a:pt x="1746" y="2560"/>
                  </a:cubicBezTo>
                  <a:cubicBezTo>
                    <a:pt x="3817" y="5125"/>
                    <a:pt x="5494" y="9197"/>
                    <a:pt x="5792" y="14181"/>
                  </a:cubicBezTo>
                  <a:cubicBezTo>
                    <a:pt x="5826" y="14730"/>
                    <a:pt x="5841" y="15289"/>
                    <a:pt x="5839" y="15860"/>
                  </a:cubicBezTo>
                  <a:cubicBezTo>
                    <a:pt x="5867" y="19218"/>
                    <a:pt x="5262" y="22480"/>
                    <a:pt x="4296" y="25321"/>
                  </a:cubicBezTo>
                  <a:cubicBezTo>
                    <a:pt x="3644" y="27236"/>
                    <a:pt x="2827" y="28961"/>
                    <a:pt x="1928" y="30395"/>
                  </a:cubicBezTo>
                  <a:cubicBezTo>
                    <a:pt x="1885" y="30464"/>
                    <a:pt x="1843" y="30532"/>
                    <a:pt x="1799" y="30599"/>
                  </a:cubicBezTo>
                  <a:cubicBezTo>
                    <a:pt x="1756" y="30665"/>
                    <a:pt x="1712" y="30732"/>
                    <a:pt x="1669" y="30800"/>
                  </a:cubicBezTo>
                  <a:lnTo>
                    <a:pt x="1636" y="30850"/>
                  </a:lnTo>
                  <a:cubicBezTo>
                    <a:pt x="2249" y="30721"/>
                    <a:pt x="2908" y="30450"/>
                    <a:pt x="3586" y="30037"/>
                  </a:cubicBezTo>
                  <a:cubicBezTo>
                    <a:pt x="5787" y="26439"/>
                    <a:pt x="7478" y="21105"/>
                    <a:pt x="7431" y="15532"/>
                  </a:cubicBezTo>
                  <a:cubicBezTo>
                    <a:pt x="7449" y="9784"/>
                    <a:pt x="5637" y="5107"/>
                    <a:pt x="3341" y="2297"/>
                  </a:cubicBezTo>
                  <a:cubicBezTo>
                    <a:pt x="2539" y="1305"/>
                    <a:pt x="1675" y="541"/>
                    <a:pt x="803" y="0"/>
                  </a:cubicBez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6168500" y="3776850"/>
              <a:ext cx="98425" cy="97225"/>
            </a:xfrm>
            <a:custGeom>
              <a:rect b="b" l="l" r="r" t="t"/>
              <a:pathLst>
                <a:path extrusionOk="0" h="3889" w="3937">
                  <a:moveTo>
                    <a:pt x="3937" y="1"/>
                  </a:moveTo>
                  <a:cubicBezTo>
                    <a:pt x="3257" y="414"/>
                    <a:pt x="2599" y="685"/>
                    <a:pt x="1985" y="814"/>
                  </a:cubicBezTo>
                  <a:cubicBezTo>
                    <a:pt x="1351" y="1774"/>
                    <a:pt x="680" y="2591"/>
                    <a:pt x="0" y="3260"/>
                  </a:cubicBezTo>
                  <a:cubicBezTo>
                    <a:pt x="190" y="3491"/>
                    <a:pt x="405" y="3702"/>
                    <a:pt x="640" y="3888"/>
                  </a:cubicBezTo>
                  <a:cubicBezTo>
                    <a:pt x="1710" y="3051"/>
                    <a:pt x="2775" y="1844"/>
                    <a:pt x="3749" y="300"/>
                  </a:cubicBezTo>
                  <a:cubicBezTo>
                    <a:pt x="3812" y="202"/>
                    <a:pt x="3875" y="101"/>
                    <a:pt x="3937" y="1"/>
                  </a:cubicBezTo>
                  <a:close/>
                </a:path>
              </a:pathLst>
            </a:custGeom>
            <a:solidFill>
              <a:srgbClr val="2F2B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903000" y="3006025"/>
              <a:ext cx="421425" cy="906975"/>
            </a:xfrm>
            <a:custGeom>
              <a:rect b="b" l="l" r="r" t="t"/>
              <a:pathLst>
                <a:path extrusionOk="0" h="36279" w="16857">
                  <a:moveTo>
                    <a:pt x="7008" y="0"/>
                  </a:moveTo>
                  <a:cubicBezTo>
                    <a:pt x="6463" y="0"/>
                    <a:pt x="5938" y="99"/>
                    <a:pt x="5446" y="296"/>
                  </a:cubicBezTo>
                  <a:cubicBezTo>
                    <a:pt x="1077" y="2230"/>
                    <a:pt x="95" y="10087"/>
                    <a:pt x="0" y="18539"/>
                  </a:cubicBezTo>
                  <a:cubicBezTo>
                    <a:pt x="100" y="26944"/>
                    <a:pt x="1089" y="34909"/>
                    <a:pt x="5482" y="36186"/>
                  </a:cubicBezTo>
                  <a:cubicBezTo>
                    <a:pt x="5740" y="36248"/>
                    <a:pt x="6007" y="36279"/>
                    <a:pt x="6281" y="36279"/>
                  </a:cubicBezTo>
                  <a:cubicBezTo>
                    <a:pt x="8318" y="36279"/>
                    <a:pt x="10738" y="34580"/>
                    <a:pt x="12769" y="31396"/>
                  </a:cubicBezTo>
                  <a:cubicBezTo>
                    <a:pt x="15063" y="27834"/>
                    <a:pt x="16856" y="22388"/>
                    <a:pt x="16808" y="16657"/>
                  </a:cubicBezTo>
                  <a:cubicBezTo>
                    <a:pt x="16829" y="10910"/>
                    <a:pt x="15014" y="6203"/>
                    <a:pt x="12715" y="3357"/>
                  </a:cubicBezTo>
                  <a:cubicBezTo>
                    <a:pt x="10932" y="1132"/>
                    <a:pt x="8858" y="0"/>
                    <a:pt x="7008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6322000" y="3380550"/>
              <a:ext cx="1275" cy="41925"/>
            </a:xfrm>
            <a:custGeom>
              <a:rect b="b" l="l" r="r" t="t"/>
              <a:pathLst>
                <a:path extrusionOk="0" h="1677" w="51">
                  <a:moveTo>
                    <a:pt x="1" y="1"/>
                  </a:moveTo>
                  <a:cubicBezTo>
                    <a:pt x="35" y="549"/>
                    <a:pt x="50" y="1107"/>
                    <a:pt x="48" y="1676"/>
                  </a:cubicBezTo>
                  <a:cubicBezTo>
                    <a:pt x="51" y="1107"/>
                    <a:pt x="35" y="549"/>
                    <a:pt x="1" y="1"/>
                  </a:cubicBezTo>
                  <a:close/>
                </a:path>
              </a:pathLst>
            </a:custGeom>
            <a:solidFill>
              <a:srgbClr val="2F2B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6060000" y="3858700"/>
              <a:ext cx="108150" cy="54275"/>
            </a:xfrm>
            <a:custGeom>
              <a:rect b="b" l="l" r="r" t="t"/>
              <a:pathLst>
                <a:path extrusionOk="0" h="2171" w="4326">
                  <a:moveTo>
                    <a:pt x="4325" y="0"/>
                  </a:moveTo>
                  <a:cubicBezTo>
                    <a:pt x="2865" y="1426"/>
                    <a:pt x="1348" y="2171"/>
                    <a:pt x="0" y="2171"/>
                  </a:cubicBezTo>
                  <a:cubicBezTo>
                    <a:pt x="1" y="2171"/>
                    <a:pt x="3" y="2171"/>
                    <a:pt x="4" y="2171"/>
                  </a:cubicBezTo>
                  <a:cubicBezTo>
                    <a:pt x="1351" y="2171"/>
                    <a:pt x="2867" y="1425"/>
                    <a:pt x="4325" y="0"/>
                  </a:cubicBezTo>
                  <a:close/>
                </a:path>
              </a:pathLst>
            </a:custGeom>
            <a:solidFill>
              <a:srgbClr val="A8A4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6168400" y="3858400"/>
              <a:ext cx="50" cy="50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F6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6168425" y="3858325"/>
              <a:ext cx="100" cy="100"/>
            </a:xfrm>
            <a:custGeom>
              <a:rect b="b" l="l" r="r" t="t"/>
              <a:pathLst>
                <a:path extrusionOk="0" h="4" w="4">
                  <a:moveTo>
                    <a:pt x="2" y="1"/>
                  </a:move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F2B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218125" y="3795925"/>
              <a:ext cx="850" cy="1300"/>
            </a:xfrm>
            <a:custGeom>
              <a:rect b="b" l="l" r="r" t="t"/>
              <a:pathLst>
                <a:path extrusionOk="0" h="52" w="34">
                  <a:moveTo>
                    <a:pt x="33" y="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F2B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168475" y="3797525"/>
              <a:ext cx="49475" cy="60825"/>
            </a:xfrm>
            <a:custGeom>
              <a:rect b="b" l="l" r="r" t="t"/>
              <a:pathLst>
                <a:path extrusionOk="0" h="2433" w="1979">
                  <a:moveTo>
                    <a:pt x="1978" y="0"/>
                  </a:moveTo>
                  <a:lnTo>
                    <a:pt x="1978" y="0"/>
                  </a:lnTo>
                  <a:cubicBezTo>
                    <a:pt x="1373" y="913"/>
                    <a:pt x="736" y="1698"/>
                    <a:pt x="87" y="2346"/>
                  </a:cubicBezTo>
                  <a:lnTo>
                    <a:pt x="87" y="2346"/>
                  </a:lnTo>
                  <a:cubicBezTo>
                    <a:pt x="737" y="1697"/>
                    <a:pt x="1373" y="913"/>
                    <a:pt x="1978" y="0"/>
                  </a:cubicBezTo>
                  <a:close/>
                  <a:moveTo>
                    <a:pt x="86" y="2347"/>
                  </a:moveTo>
                  <a:cubicBezTo>
                    <a:pt x="58" y="2376"/>
                    <a:pt x="29" y="2404"/>
                    <a:pt x="0" y="2433"/>
                  </a:cubicBezTo>
                  <a:cubicBezTo>
                    <a:pt x="29" y="2404"/>
                    <a:pt x="58" y="2376"/>
                    <a:pt x="86" y="2347"/>
                  </a:cubicBezTo>
                  <a:close/>
                </a:path>
              </a:pathLst>
            </a:custGeom>
            <a:solidFill>
              <a:srgbClr val="1F1C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5974075" y="3859900"/>
              <a:ext cx="66000" cy="50775"/>
            </a:xfrm>
            <a:custGeom>
              <a:rect b="b" l="l" r="r" t="t"/>
              <a:pathLst>
                <a:path extrusionOk="0" h="2031" w="2640">
                  <a:moveTo>
                    <a:pt x="0" y="0"/>
                  </a:moveTo>
                  <a:cubicBezTo>
                    <a:pt x="703" y="1016"/>
                    <a:pt x="1570" y="1727"/>
                    <a:pt x="2639" y="2031"/>
                  </a:cubicBezTo>
                  <a:cubicBezTo>
                    <a:pt x="1570" y="1719"/>
                    <a:pt x="703" y="1013"/>
                    <a:pt x="1" y="0"/>
                  </a:cubicBezTo>
                  <a:close/>
                </a:path>
              </a:pathLst>
            </a:custGeom>
            <a:solidFill>
              <a:srgbClr val="A8A4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5974100" y="3323850"/>
              <a:ext cx="349850" cy="589150"/>
            </a:xfrm>
            <a:custGeom>
              <a:rect b="b" l="l" r="r" t="t"/>
              <a:pathLst>
                <a:path extrusionOk="0" h="23566" w="13994">
                  <a:moveTo>
                    <a:pt x="13679" y="0"/>
                  </a:moveTo>
                  <a:cubicBezTo>
                    <a:pt x="13643" y="1148"/>
                    <a:pt x="13537" y="2293"/>
                    <a:pt x="13362" y="3429"/>
                  </a:cubicBezTo>
                  <a:cubicBezTo>
                    <a:pt x="13187" y="4644"/>
                    <a:pt x="12940" y="5849"/>
                    <a:pt x="12619" y="7035"/>
                  </a:cubicBezTo>
                  <a:lnTo>
                    <a:pt x="12619" y="7092"/>
                  </a:lnTo>
                  <a:cubicBezTo>
                    <a:pt x="12619" y="7330"/>
                    <a:pt x="12614" y="7568"/>
                    <a:pt x="12604" y="7806"/>
                  </a:cubicBezTo>
                  <a:cubicBezTo>
                    <a:pt x="12558" y="8913"/>
                    <a:pt x="12400" y="10013"/>
                    <a:pt x="12134" y="11089"/>
                  </a:cubicBezTo>
                  <a:cubicBezTo>
                    <a:pt x="12042" y="11459"/>
                    <a:pt x="11933" y="11828"/>
                    <a:pt x="11803" y="12195"/>
                  </a:cubicBezTo>
                  <a:cubicBezTo>
                    <a:pt x="11606" y="12756"/>
                    <a:pt x="11362" y="13299"/>
                    <a:pt x="11075" y="13820"/>
                  </a:cubicBezTo>
                  <a:cubicBezTo>
                    <a:pt x="10908" y="14120"/>
                    <a:pt x="10730" y="14420"/>
                    <a:pt x="10538" y="14715"/>
                  </a:cubicBezTo>
                  <a:cubicBezTo>
                    <a:pt x="10273" y="15125"/>
                    <a:pt x="9989" y="15530"/>
                    <a:pt x="9684" y="15928"/>
                  </a:cubicBezTo>
                  <a:cubicBezTo>
                    <a:pt x="9675" y="15941"/>
                    <a:pt x="9665" y="15953"/>
                    <a:pt x="9655" y="15965"/>
                  </a:cubicBezTo>
                  <a:cubicBezTo>
                    <a:pt x="9641" y="15982"/>
                    <a:pt x="9626" y="15999"/>
                    <a:pt x="9612" y="16014"/>
                  </a:cubicBezTo>
                  <a:cubicBezTo>
                    <a:pt x="9602" y="16016"/>
                    <a:pt x="9591" y="16016"/>
                    <a:pt x="9579" y="16016"/>
                  </a:cubicBezTo>
                  <a:cubicBezTo>
                    <a:pt x="9520" y="16016"/>
                    <a:pt x="9485" y="15986"/>
                    <a:pt x="9442" y="15968"/>
                  </a:cubicBezTo>
                  <a:cubicBezTo>
                    <a:pt x="9213" y="15864"/>
                    <a:pt x="8985" y="15760"/>
                    <a:pt x="8758" y="15654"/>
                  </a:cubicBezTo>
                  <a:cubicBezTo>
                    <a:pt x="8282" y="16367"/>
                    <a:pt x="7761" y="17051"/>
                    <a:pt x="7202" y="17701"/>
                  </a:cubicBezTo>
                  <a:cubicBezTo>
                    <a:pt x="5017" y="20246"/>
                    <a:pt x="2703" y="21530"/>
                    <a:pt x="820" y="21530"/>
                  </a:cubicBezTo>
                  <a:cubicBezTo>
                    <a:pt x="814" y="21530"/>
                    <a:pt x="809" y="21530"/>
                    <a:pt x="803" y="21530"/>
                  </a:cubicBezTo>
                  <a:cubicBezTo>
                    <a:pt x="532" y="21530"/>
                    <a:pt x="264" y="21502"/>
                    <a:pt x="0" y="21444"/>
                  </a:cubicBezTo>
                  <a:lnTo>
                    <a:pt x="0" y="21444"/>
                  </a:lnTo>
                  <a:cubicBezTo>
                    <a:pt x="702" y="22456"/>
                    <a:pt x="1569" y="23162"/>
                    <a:pt x="2638" y="23473"/>
                  </a:cubicBezTo>
                  <a:cubicBezTo>
                    <a:pt x="2900" y="23536"/>
                    <a:pt x="3167" y="23566"/>
                    <a:pt x="3436" y="23566"/>
                  </a:cubicBezTo>
                  <a:cubicBezTo>
                    <a:pt x="4788" y="23566"/>
                    <a:pt x="6309" y="22818"/>
                    <a:pt x="7773" y="21383"/>
                  </a:cubicBezTo>
                  <a:lnTo>
                    <a:pt x="7774" y="21382"/>
                  </a:lnTo>
                  <a:lnTo>
                    <a:pt x="7775" y="21381"/>
                  </a:lnTo>
                  <a:cubicBezTo>
                    <a:pt x="8458" y="20712"/>
                    <a:pt x="9127" y="19895"/>
                    <a:pt x="9761" y="18934"/>
                  </a:cubicBezTo>
                  <a:lnTo>
                    <a:pt x="9794" y="18884"/>
                  </a:lnTo>
                  <a:cubicBezTo>
                    <a:pt x="9838" y="18817"/>
                    <a:pt x="9881" y="18751"/>
                    <a:pt x="9925" y="18683"/>
                  </a:cubicBezTo>
                  <a:cubicBezTo>
                    <a:pt x="9968" y="18616"/>
                    <a:pt x="10010" y="18548"/>
                    <a:pt x="10053" y="18480"/>
                  </a:cubicBezTo>
                  <a:cubicBezTo>
                    <a:pt x="10953" y="17046"/>
                    <a:pt x="11769" y="15321"/>
                    <a:pt x="12422" y="13406"/>
                  </a:cubicBezTo>
                  <a:cubicBezTo>
                    <a:pt x="13389" y="10565"/>
                    <a:pt x="13993" y="7304"/>
                    <a:pt x="13964" y="3945"/>
                  </a:cubicBezTo>
                  <a:cubicBezTo>
                    <a:pt x="13966" y="3375"/>
                    <a:pt x="13951" y="2814"/>
                    <a:pt x="13917" y="2265"/>
                  </a:cubicBezTo>
                  <a:cubicBezTo>
                    <a:pt x="13870" y="1488"/>
                    <a:pt x="13790" y="732"/>
                    <a:pt x="13679" y="2"/>
                  </a:cubicBezTo>
                  <a:lnTo>
                    <a:pt x="13679" y="0"/>
                  </a:ln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5956875" y="3098700"/>
              <a:ext cx="2475" cy="5225"/>
            </a:xfrm>
            <a:custGeom>
              <a:rect b="b" l="l" r="r" t="t"/>
              <a:pathLst>
                <a:path extrusionOk="0" h="209" w="99">
                  <a:moveTo>
                    <a:pt x="98" y="1"/>
                  </a:moveTo>
                  <a:cubicBezTo>
                    <a:pt x="65" y="70"/>
                    <a:pt x="32" y="138"/>
                    <a:pt x="0" y="208"/>
                  </a:cubicBezTo>
                  <a:lnTo>
                    <a:pt x="0" y="208"/>
                  </a:lnTo>
                  <a:cubicBezTo>
                    <a:pt x="32" y="138"/>
                    <a:pt x="65" y="70"/>
                    <a:pt x="98" y="1"/>
                  </a:cubicBezTo>
                </a:path>
              </a:pathLst>
            </a:custGeom>
            <a:solidFill>
              <a:srgbClr val="A8A4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5956875" y="3075875"/>
              <a:ext cx="145350" cy="506650"/>
            </a:xfrm>
            <a:custGeom>
              <a:rect b="b" l="l" r="r" t="t"/>
              <a:pathLst>
                <a:path extrusionOk="0" h="20266" w="5814">
                  <a:moveTo>
                    <a:pt x="599" y="1"/>
                  </a:moveTo>
                  <a:cubicBezTo>
                    <a:pt x="417" y="296"/>
                    <a:pt x="249" y="601"/>
                    <a:pt x="98" y="914"/>
                  </a:cubicBezTo>
                  <a:cubicBezTo>
                    <a:pt x="65" y="982"/>
                    <a:pt x="32" y="1051"/>
                    <a:pt x="0" y="1121"/>
                  </a:cubicBezTo>
                  <a:cubicBezTo>
                    <a:pt x="1152" y="2324"/>
                    <a:pt x="2146" y="3949"/>
                    <a:pt x="2920" y="5889"/>
                  </a:cubicBezTo>
                  <a:cubicBezTo>
                    <a:pt x="3053" y="5740"/>
                    <a:pt x="3184" y="5591"/>
                    <a:pt x="3311" y="5438"/>
                  </a:cubicBezTo>
                  <a:cubicBezTo>
                    <a:pt x="3495" y="5217"/>
                    <a:pt x="3673" y="4991"/>
                    <a:pt x="3844" y="4758"/>
                  </a:cubicBezTo>
                  <a:cubicBezTo>
                    <a:pt x="2980" y="2759"/>
                    <a:pt x="1872" y="1134"/>
                    <a:pt x="599" y="1"/>
                  </a:cubicBezTo>
                  <a:close/>
                  <a:moveTo>
                    <a:pt x="4460" y="12121"/>
                  </a:moveTo>
                  <a:lnTo>
                    <a:pt x="4460" y="12122"/>
                  </a:lnTo>
                  <a:cubicBezTo>
                    <a:pt x="4611" y="13368"/>
                    <a:pt x="4686" y="14621"/>
                    <a:pt x="4686" y="15877"/>
                  </a:cubicBezTo>
                  <a:cubicBezTo>
                    <a:pt x="4689" y="17117"/>
                    <a:pt x="4619" y="18355"/>
                    <a:pt x="4480" y="19587"/>
                  </a:cubicBezTo>
                  <a:cubicBezTo>
                    <a:pt x="4640" y="19711"/>
                    <a:pt x="4800" y="19834"/>
                    <a:pt x="4964" y="19952"/>
                  </a:cubicBezTo>
                  <a:cubicBezTo>
                    <a:pt x="5112" y="20060"/>
                    <a:pt x="5264" y="20164"/>
                    <a:pt x="5422" y="20265"/>
                  </a:cubicBezTo>
                  <a:cubicBezTo>
                    <a:pt x="5684" y="18593"/>
                    <a:pt x="5814" y="16902"/>
                    <a:pt x="5810" y="15210"/>
                  </a:cubicBezTo>
                  <a:cubicBezTo>
                    <a:pt x="5809" y="14189"/>
                    <a:pt x="5761" y="13196"/>
                    <a:pt x="5668" y="12231"/>
                  </a:cubicBezTo>
                  <a:cubicBezTo>
                    <a:pt x="5263" y="12220"/>
                    <a:pt x="4860" y="12184"/>
                    <a:pt x="4460" y="12121"/>
                  </a:cubicBez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5966325" y="3847800"/>
              <a:ext cx="6075" cy="9650"/>
            </a:xfrm>
            <a:custGeom>
              <a:rect b="b" l="l" r="r" t="t"/>
              <a:pathLst>
                <a:path extrusionOk="0" h="386" w="243">
                  <a:moveTo>
                    <a:pt x="1" y="0"/>
                  </a:moveTo>
                  <a:cubicBezTo>
                    <a:pt x="79" y="134"/>
                    <a:pt x="159" y="261"/>
                    <a:pt x="242" y="385"/>
                  </a:cubicBezTo>
                  <a:cubicBezTo>
                    <a:pt x="159" y="261"/>
                    <a:pt x="79" y="132"/>
                    <a:pt x="1" y="0"/>
                  </a:cubicBezTo>
                  <a:close/>
                </a:path>
              </a:pathLst>
            </a:custGeom>
            <a:solidFill>
              <a:srgbClr val="A8A4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5966325" y="3754700"/>
              <a:ext cx="69750" cy="102700"/>
            </a:xfrm>
            <a:custGeom>
              <a:rect b="b" l="l" r="r" t="t"/>
              <a:pathLst>
                <a:path extrusionOk="0" h="4108" w="2790">
                  <a:moveTo>
                    <a:pt x="2168" y="0"/>
                  </a:moveTo>
                  <a:cubicBezTo>
                    <a:pt x="1551" y="1434"/>
                    <a:pt x="821" y="2693"/>
                    <a:pt x="1" y="3724"/>
                  </a:cubicBezTo>
                  <a:cubicBezTo>
                    <a:pt x="79" y="3856"/>
                    <a:pt x="159" y="3985"/>
                    <a:pt x="242" y="4108"/>
                  </a:cubicBezTo>
                  <a:cubicBezTo>
                    <a:pt x="1196" y="3156"/>
                    <a:pt x="2056" y="1913"/>
                    <a:pt x="2789" y="449"/>
                  </a:cubicBezTo>
                  <a:cubicBezTo>
                    <a:pt x="2581" y="301"/>
                    <a:pt x="2373" y="151"/>
                    <a:pt x="2168" y="0"/>
                  </a:cubicBezTo>
                  <a:close/>
                </a:path>
              </a:pathLst>
            </a:custGeom>
            <a:solidFill>
              <a:srgbClr val="48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594150" y="3045050"/>
              <a:ext cx="480275" cy="878450"/>
            </a:xfrm>
            <a:custGeom>
              <a:rect b="b" l="l" r="r" t="t"/>
              <a:pathLst>
                <a:path extrusionOk="0" h="35138" w="19211">
                  <a:moveTo>
                    <a:pt x="9606" y="1"/>
                  </a:moveTo>
                  <a:cubicBezTo>
                    <a:pt x="4317" y="8"/>
                    <a:pt x="29" y="7401"/>
                    <a:pt x="16" y="17110"/>
                  </a:cubicBezTo>
                  <a:cubicBezTo>
                    <a:pt x="1" y="26800"/>
                    <a:pt x="4285" y="35138"/>
                    <a:pt x="9599" y="35138"/>
                  </a:cubicBezTo>
                  <a:cubicBezTo>
                    <a:pt x="9601" y="35138"/>
                    <a:pt x="9604" y="35138"/>
                    <a:pt x="9606" y="35138"/>
                  </a:cubicBezTo>
                  <a:cubicBezTo>
                    <a:pt x="9609" y="35138"/>
                    <a:pt x="9611" y="35138"/>
                    <a:pt x="9613" y="35138"/>
                  </a:cubicBezTo>
                  <a:cubicBezTo>
                    <a:pt x="14926" y="35138"/>
                    <a:pt x="19210" y="26800"/>
                    <a:pt x="19195" y="17110"/>
                  </a:cubicBezTo>
                  <a:cubicBezTo>
                    <a:pt x="19183" y="7401"/>
                    <a:pt x="14895" y="8"/>
                    <a:pt x="9606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199475" y="3022950"/>
              <a:ext cx="225800" cy="477050"/>
            </a:xfrm>
            <a:custGeom>
              <a:rect b="b" l="l" r="r" t="t"/>
              <a:pathLst>
                <a:path extrusionOk="0" h="19082" w="9032">
                  <a:moveTo>
                    <a:pt x="8572" y="0"/>
                  </a:moveTo>
                  <a:cubicBezTo>
                    <a:pt x="8176" y="0"/>
                    <a:pt x="7485" y="205"/>
                    <a:pt x="6545" y="711"/>
                  </a:cubicBezTo>
                  <a:cubicBezTo>
                    <a:pt x="4863" y="1618"/>
                    <a:pt x="2441" y="3805"/>
                    <a:pt x="1244" y="7338"/>
                  </a:cubicBezTo>
                  <a:cubicBezTo>
                    <a:pt x="1" y="10849"/>
                    <a:pt x="404" y="14528"/>
                    <a:pt x="1073" y="16618"/>
                  </a:cubicBezTo>
                  <a:cubicBezTo>
                    <a:pt x="1611" y="18298"/>
                    <a:pt x="2156" y="19082"/>
                    <a:pt x="2424" y="19082"/>
                  </a:cubicBezTo>
                  <a:cubicBezTo>
                    <a:pt x="2501" y="19082"/>
                    <a:pt x="2555" y="19017"/>
                    <a:pt x="2579" y="18891"/>
                  </a:cubicBezTo>
                  <a:cubicBezTo>
                    <a:pt x="2757" y="17622"/>
                    <a:pt x="1849" y="12760"/>
                    <a:pt x="3447" y="8515"/>
                  </a:cubicBezTo>
                  <a:cubicBezTo>
                    <a:pt x="4815" y="4166"/>
                    <a:pt x="8292" y="1470"/>
                    <a:pt x="8915" y="380"/>
                  </a:cubicBezTo>
                  <a:cubicBezTo>
                    <a:pt x="9031" y="147"/>
                    <a:pt x="8907" y="0"/>
                    <a:pt x="8572" y="0"/>
                  </a:cubicBezTo>
                  <a:close/>
                </a:path>
              </a:pathLst>
            </a:custGeom>
            <a:solidFill>
              <a:srgbClr val="8A85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480550" y="3026600"/>
              <a:ext cx="128150" cy="100475"/>
            </a:xfrm>
            <a:custGeom>
              <a:rect b="b" l="l" r="r" t="t"/>
              <a:pathLst>
                <a:path extrusionOk="0" h="4019" w="5126">
                  <a:moveTo>
                    <a:pt x="3787" y="1"/>
                  </a:moveTo>
                  <a:cubicBezTo>
                    <a:pt x="3148" y="1"/>
                    <a:pt x="2315" y="342"/>
                    <a:pt x="1582" y="954"/>
                  </a:cubicBezTo>
                  <a:cubicBezTo>
                    <a:pt x="466" y="1884"/>
                    <a:pt x="0" y="3106"/>
                    <a:pt x="541" y="3703"/>
                  </a:cubicBezTo>
                  <a:cubicBezTo>
                    <a:pt x="734" y="3916"/>
                    <a:pt x="1029" y="4019"/>
                    <a:pt x="1379" y="4019"/>
                  </a:cubicBezTo>
                  <a:cubicBezTo>
                    <a:pt x="2012" y="4019"/>
                    <a:pt x="2824" y="3686"/>
                    <a:pt x="3543" y="3071"/>
                  </a:cubicBezTo>
                  <a:cubicBezTo>
                    <a:pt x="4659" y="2114"/>
                    <a:pt x="5126" y="859"/>
                    <a:pt x="4584" y="288"/>
                  </a:cubicBezTo>
                  <a:cubicBezTo>
                    <a:pt x="4398" y="93"/>
                    <a:pt x="4119" y="1"/>
                    <a:pt x="3787" y="1"/>
                  </a:cubicBezTo>
                  <a:close/>
                </a:path>
              </a:pathLst>
            </a:custGeom>
            <a:solidFill>
              <a:srgbClr val="8A85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335425" y="3319550"/>
              <a:ext cx="954250" cy="481150"/>
            </a:xfrm>
            <a:custGeom>
              <a:rect b="b" l="l" r="r" t="t"/>
              <a:pathLst>
                <a:path extrusionOk="0" h="19246" w="38170">
                  <a:moveTo>
                    <a:pt x="35500" y="0"/>
                  </a:moveTo>
                  <a:cubicBezTo>
                    <a:pt x="35452" y="25"/>
                    <a:pt x="35467" y="57"/>
                    <a:pt x="35472" y="88"/>
                  </a:cubicBezTo>
                  <a:cubicBezTo>
                    <a:pt x="35526" y="439"/>
                    <a:pt x="35581" y="788"/>
                    <a:pt x="35627" y="1142"/>
                  </a:cubicBezTo>
                  <a:cubicBezTo>
                    <a:pt x="35716" y="1837"/>
                    <a:pt x="35727" y="2540"/>
                    <a:pt x="35696" y="3247"/>
                  </a:cubicBezTo>
                  <a:cubicBezTo>
                    <a:pt x="35637" y="4583"/>
                    <a:pt x="35430" y="5920"/>
                    <a:pt x="35022" y="7247"/>
                  </a:cubicBezTo>
                  <a:cubicBezTo>
                    <a:pt x="35007" y="7296"/>
                    <a:pt x="34984" y="7342"/>
                    <a:pt x="34956" y="7384"/>
                  </a:cubicBezTo>
                  <a:cubicBezTo>
                    <a:pt x="34851" y="7538"/>
                    <a:pt x="34740" y="7691"/>
                    <a:pt x="34628" y="7843"/>
                  </a:cubicBezTo>
                  <a:cubicBezTo>
                    <a:pt x="34347" y="8221"/>
                    <a:pt x="34054" y="8593"/>
                    <a:pt x="33765" y="8969"/>
                  </a:cubicBezTo>
                  <a:cubicBezTo>
                    <a:pt x="33170" y="9741"/>
                    <a:pt x="32497" y="10474"/>
                    <a:pt x="31784" y="11183"/>
                  </a:cubicBezTo>
                  <a:cubicBezTo>
                    <a:pt x="31747" y="11221"/>
                    <a:pt x="31705" y="11256"/>
                    <a:pt x="31657" y="11299"/>
                  </a:cubicBezTo>
                  <a:cubicBezTo>
                    <a:pt x="31591" y="11266"/>
                    <a:pt x="31532" y="11240"/>
                    <a:pt x="31476" y="11208"/>
                  </a:cubicBezTo>
                  <a:cubicBezTo>
                    <a:pt x="31116" y="11008"/>
                    <a:pt x="30759" y="10807"/>
                    <a:pt x="30412" y="10596"/>
                  </a:cubicBezTo>
                  <a:cubicBezTo>
                    <a:pt x="30208" y="10473"/>
                    <a:pt x="30013" y="10341"/>
                    <a:pt x="29824" y="10204"/>
                  </a:cubicBezTo>
                  <a:cubicBezTo>
                    <a:pt x="29534" y="9994"/>
                    <a:pt x="29254" y="9773"/>
                    <a:pt x="28973" y="9554"/>
                  </a:cubicBezTo>
                  <a:cubicBezTo>
                    <a:pt x="28947" y="9534"/>
                    <a:pt x="28918" y="9516"/>
                    <a:pt x="28880" y="9492"/>
                  </a:cubicBezTo>
                  <a:cubicBezTo>
                    <a:pt x="28864" y="9517"/>
                    <a:pt x="28849" y="9544"/>
                    <a:pt x="28836" y="9570"/>
                  </a:cubicBezTo>
                  <a:cubicBezTo>
                    <a:pt x="28787" y="9693"/>
                    <a:pt x="28738" y="9818"/>
                    <a:pt x="28692" y="9941"/>
                  </a:cubicBezTo>
                  <a:cubicBezTo>
                    <a:pt x="28415" y="10685"/>
                    <a:pt x="28091" y="11420"/>
                    <a:pt x="27873" y="12179"/>
                  </a:cubicBezTo>
                  <a:cubicBezTo>
                    <a:pt x="27852" y="12252"/>
                    <a:pt x="27825" y="12326"/>
                    <a:pt x="27800" y="12399"/>
                  </a:cubicBezTo>
                  <a:cubicBezTo>
                    <a:pt x="27677" y="12770"/>
                    <a:pt x="27549" y="13139"/>
                    <a:pt x="27417" y="13508"/>
                  </a:cubicBezTo>
                  <a:cubicBezTo>
                    <a:pt x="27412" y="13520"/>
                    <a:pt x="27392" y="13530"/>
                    <a:pt x="27373" y="13545"/>
                  </a:cubicBezTo>
                  <a:cubicBezTo>
                    <a:pt x="27331" y="13518"/>
                    <a:pt x="27297" y="13480"/>
                    <a:pt x="27252" y="13468"/>
                  </a:cubicBezTo>
                  <a:cubicBezTo>
                    <a:pt x="27129" y="13430"/>
                    <a:pt x="27061" y="13348"/>
                    <a:pt x="26988" y="13271"/>
                  </a:cubicBezTo>
                  <a:cubicBezTo>
                    <a:pt x="26642" y="12913"/>
                    <a:pt x="26307" y="12550"/>
                    <a:pt x="25974" y="12185"/>
                  </a:cubicBezTo>
                  <a:cubicBezTo>
                    <a:pt x="25678" y="11861"/>
                    <a:pt x="25380" y="11540"/>
                    <a:pt x="25099" y="11211"/>
                  </a:cubicBezTo>
                  <a:cubicBezTo>
                    <a:pt x="24836" y="10902"/>
                    <a:pt x="24591" y="10582"/>
                    <a:pt x="24342" y="10265"/>
                  </a:cubicBezTo>
                  <a:cubicBezTo>
                    <a:pt x="24317" y="10233"/>
                    <a:pt x="24304" y="10186"/>
                    <a:pt x="24232" y="10180"/>
                  </a:cubicBezTo>
                  <a:cubicBezTo>
                    <a:pt x="24202" y="10223"/>
                    <a:pt x="24171" y="10268"/>
                    <a:pt x="24142" y="10316"/>
                  </a:cubicBezTo>
                  <a:cubicBezTo>
                    <a:pt x="23875" y="10761"/>
                    <a:pt x="23597" y="11202"/>
                    <a:pt x="23326" y="11647"/>
                  </a:cubicBezTo>
                  <a:cubicBezTo>
                    <a:pt x="22892" y="12355"/>
                    <a:pt x="22452" y="13061"/>
                    <a:pt x="21983" y="13760"/>
                  </a:cubicBezTo>
                  <a:cubicBezTo>
                    <a:pt x="21879" y="13915"/>
                    <a:pt x="21762" y="14066"/>
                    <a:pt x="21646" y="14217"/>
                  </a:cubicBezTo>
                  <a:cubicBezTo>
                    <a:pt x="21616" y="14255"/>
                    <a:pt x="21588" y="14302"/>
                    <a:pt x="21505" y="14311"/>
                  </a:cubicBezTo>
                  <a:cubicBezTo>
                    <a:pt x="21451" y="14273"/>
                    <a:pt x="21391" y="14233"/>
                    <a:pt x="21333" y="14190"/>
                  </a:cubicBezTo>
                  <a:cubicBezTo>
                    <a:pt x="20952" y="13906"/>
                    <a:pt x="20613" y="13591"/>
                    <a:pt x="20283" y="13270"/>
                  </a:cubicBezTo>
                  <a:cubicBezTo>
                    <a:pt x="19790" y="12791"/>
                    <a:pt x="19272" y="12334"/>
                    <a:pt x="18757" y="11876"/>
                  </a:cubicBezTo>
                  <a:cubicBezTo>
                    <a:pt x="17981" y="11184"/>
                    <a:pt x="17229" y="10480"/>
                    <a:pt x="16572" y="9717"/>
                  </a:cubicBezTo>
                  <a:cubicBezTo>
                    <a:pt x="16523" y="9662"/>
                    <a:pt x="16474" y="9607"/>
                    <a:pt x="16424" y="9554"/>
                  </a:cubicBezTo>
                  <a:cubicBezTo>
                    <a:pt x="16401" y="9530"/>
                    <a:pt x="16375" y="9510"/>
                    <a:pt x="16343" y="9483"/>
                  </a:cubicBezTo>
                  <a:cubicBezTo>
                    <a:pt x="16303" y="9522"/>
                    <a:pt x="16269" y="9551"/>
                    <a:pt x="16238" y="9583"/>
                  </a:cubicBezTo>
                  <a:cubicBezTo>
                    <a:pt x="16026" y="9794"/>
                    <a:pt x="15816" y="10005"/>
                    <a:pt x="15598" y="10211"/>
                  </a:cubicBezTo>
                  <a:cubicBezTo>
                    <a:pt x="15380" y="10417"/>
                    <a:pt x="15175" y="10632"/>
                    <a:pt x="14980" y="10858"/>
                  </a:cubicBezTo>
                  <a:cubicBezTo>
                    <a:pt x="14334" y="11606"/>
                    <a:pt x="13635" y="12327"/>
                    <a:pt x="12849" y="12989"/>
                  </a:cubicBezTo>
                  <a:cubicBezTo>
                    <a:pt x="12765" y="13060"/>
                    <a:pt x="12678" y="13129"/>
                    <a:pt x="12589" y="13196"/>
                  </a:cubicBezTo>
                  <a:cubicBezTo>
                    <a:pt x="12546" y="13227"/>
                    <a:pt x="12500" y="13256"/>
                    <a:pt x="12451" y="13279"/>
                  </a:cubicBezTo>
                  <a:cubicBezTo>
                    <a:pt x="12421" y="13294"/>
                    <a:pt x="12395" y="13301"/>
                    <a:pt x="12371" y="13301"/>
                  </a:cubicBezTo>
                  <a:cubicBezTo>
                    <a:pt x="12338" y="13301"/>
                    <a:pt x="12308" y="13288"/>
                    <a:pt x="12272" y="13260"/>
                  </a:cubicBezTo>
                  <a:cubicBezTo>
                    <a:pt x="12213" y="13216"/>
                    <a:pt x="12159" y="13167"/>
                    <a:pt x="12111" y="13112"/>
                  </a:cubicBezTo>
                  <a:cubicBezTo>
                    <a:pt x="11957" y="12933"/>
                    <a:pt x="11798" y="12755"/>
                    <a:pt x="11662" y="12567"/>
                  </a:cubicBezTo>
                  <a:cubicBezTo>
                    <a:pt x="11108" y="11808"/>
                    <a:pt x="10583" y="11039"/>
                    <a:pt x="10091" y="10259"/>
                  </a:cubicBezTo>
                  <a:cubicBezTo>
                    <a:pt x="9871" y="9908"/>
                    <a:pt x="9681" y="9545"/>
                    <a:pt x="9484" y="9185"/>
                  </a:cubicBezTo>
                  <a:cubicBezTo>
                    <a:pt x="9415" y="9057"/>
                    <a:pt x="9350" y="8928"/>
                    <a:pt x="9279" y="8801"/>
                  </a:cubicBezTo>
                  <a:cubicBezTo>
                    <a:pt x="9183" y="8628"/>
                    <a:pt x="9084" y="8459"/>
                    <a:pt x="8987" y="8288"/>
                  </a:cubicBezTo>
                  <a:cubicBezTo>
                    <a:pt x="8973" y="8265"/>
                    <a:pt x="8957" y="8244"/>
                    <a:pt x="8936" y="8215"/>
                  </a:cubicBezTo>
                  <a:cubicBezTo>
                    <a:pt x="8898" y="8235"/>
                    <a:pt x="8866" y="8249"/>
                    <a:pt x="8839" y="8266"/>
                  </a:cubicBezTo>
                  <a:cubicBezTo>
                    <a:pt x="8228" y="8659"/>
                    <a:pt x="7585" y="9018"/>
                    <a:pt x="7006" y="9454"/>
                  </a:cubicBezTo>
                  <a:cubicBezTo>
                    <a:pt x="6943" y="9501"/>
                    <a:pt x="6874" y="9545"/>
                    <a:pt x="6810" y="9590"/>
                  </a:cubicBezTo>
                  <a:cubicBezTo>
                    <a:pt x="6109" y="10091"/>
                    <a:pt x="5317" y="10489"/>
                    <a:pt x="4448" y="10790"/>
                  </a:cubicBezTo>
                  <a:cubicBezTo>
                    <a:pt x="4406" y="10805"/>
                    <a:pt x="4358" y="10814"/>
                    <a:pt x="4300" y="10830"/>
                  </a:cubicBezTo>
                  <a:cubicBezTo>
                    <a:pt x="4220" y="10722"/>
                    <a:pt x="4139" y="10624"/>
                    <a:pt x="4071" y="10519"/>
                  </a:cubicBezTo>
                  <a:cubicBezTo>
                    <a:pt x="3995" y="10402"/>
                    <a:pt x="3925" y="10280"/>
                    <a:pt x="3863" y="10155"/>
                  </a:cubicBezTo>
                  <a:cubicBezTo>
                    <a:pt x="3654" y="9731"/>
                    <a:pt x="3453" y="9305"/>
                    <a:pt x="3267" y="8876"/>
                  </a:cubicBezTo>
                  <a:cubicBezTo>
                    <a:pt x="2634" y="7433"/>
                    <a:pt x="2226" y="5903"/>
                    <a:pt x="2055" y="4336"/>
                  </a:cubicBezTo>
                  <a:cubicBezTo>
                    <a:pt x="1924" y="3149"/>
                    <a:pt x="1953" y="1978"/>
                    <a:pt x="2192" y="831"/>
                  </a:cubicBezTo>
                  <a:cubicBezTo>
                    <a:pt x="2209" y="744"/>
                    <a:pt x="2245" y="660"/>
                    <a:pt x="2233" y="568"/>
                  </a:cubicBezTo>
                  <a:cubicBezTo>
                    <a:pt x="2228" y="568"/>
                    <a:pt x="2224" y="568"/>
                    <a:pt x="2219" y="568"/>
                  </a:cubicBezTo>
                  <a:cubicBezTo>
                    <a:pt x="2157" y="568"/>
                    <a:pt x="2098" y="597"/>
                    <a:pt x="2064" y="647"/>
                  </a:cubicBezTo>
                  <a:cubicBezTo>
                    <a:pt x="2009" y="720"/>
                    <a:pt x="1948" y="788"/>
                    <a:pt x="1906" y="866"/>
                  </a:cubicBezTo>
                  <a:cubicBezTo>
                    <a:pt x="1789" y="1086"/>
                    <a:pt x="1675" y="1308"/>
                    <a:pt x="1568" y="1531"/>
                  </a:cubicBezTo>
                  <a:cubicBezTo>
                    <a:pt x="1266" y="2167"/>
                    <a:pt x="997" y="2819"/>
                    <a:pt x="762" y="3483"/>
                  </a:cubicBezTo>
                  <a:cubicBezTo>
                    <a:pt x="633" y="3841"/>
                    <a:pt x="523" y="4207"/>
                    <a:pt x="435" y="4578"/>
                  </a:cubicBezTo>
                  <a:cubicBezTo>
                    <a:pt x="329" y="5021"/>
                    <a:pt x="252" y="5472"/>
                    <a:pt x="188" y="5927"/>
                  </a:cubicBezTo>
                  <a:cubicBezTo>
                    <a:pt x="29" y="7032"/>
                    <a:pt x="0" y="8157"/>
                    <a:pt x="130" y="9301"/>
                  </a:cubicBezTo>
                  <a:cubicBezTo>
                    <a:pt x="204" y="9952"/>
                    <a:pt x="307" y="10604"/>
                    <a:pt x="506" y="11255"/>
                  </a:cubicBezTo>
                  <a:cubicBezTo>
                    <a:pt x="875" y="12462"/>
                    <a:pt x="1481" y="13634"/>
                    <a:pt x="2258" y="14763"/>
                  </a:cubicBezTo>
                  <a:cubicBezTo>
                    <a:pt x="2639" y="15316"/>
                    <a:pt x="3072" y="15850"/>
                    <a:pt x="3543" y="16369"/>
                  </a:cubicBezTo>
                  <a:cubicBezTo>
                    <a:pt x="3566" y="16389"/>
                    <a:pt x="3590" y="16409"/>
                    <a:pt x="3616" y="16426"/>
                  </a:cubicBezTo>
                  <a:cubicBezTo>
                    <a:pt x="5154" y="15224"/>
                    <a:pt x="6714" y="14057"/>
                    <a:pt x="8244" y="12858"/>
                  </a:cubicBezTo>
                  <a:cubicBezTo>
                    <a:pt x="8268" y="12912"/>
                    <a:pt x="8288" y="12958"/>
                    <a:pt x="8307" y="13004"/>
                  </a:cubicBezTo>
                  <a:cubicBezTo>
                    <a:pt x="8431" y="13310"/>
                    <a:pt x="8552" y="13620"/>
                    <a:pt x="8690" y="13924"/>
                  </a:cubicBezTo>
                  <a:cubicBezTo>
                    <a:pt x="8898" y="14383"/>
                    <a:pt x="9124" y="14840"/>
                    <a:pt x="9348" y="15297"/>
                  </a:cubicBezTo>
                  <a:cubicBezTo>
                    <a:pt x="9606" y="15821"/>
                    <a:pt x="9887" y="16339"/>
                    <a:pt x="10242" y="16837"/>
                  </a:cubicBezTo>
                  <a:cubicBezTo>
                    <a:pt x="10471" y="17159"/>
                    <a:pt x="10683" y="17484"/>
                    <a:pt x="10908" y="17808"/>
                  </a:cubicBezTo>
                  <a:cubicBezTo>
                    <a:pt x="11038" y="17994"/>
                    <a:pt x="11167" y="18180"/>
                    <a:pt x="11302" y="18364"/>
                  </a:cubicBezTo>
                  <a:cubicBezTo>
                    <a:pt x="11324" y="18395"/>
                    <a:pt x="11361" y="18422"/>
                    <a:pt x="11398" y="18456"/>
                  </a:cubicBezTo>
                  <a:cubicBezTo>
                    <a:pt x="11434" y="18432"/>
                    <a:pt x="11461" y="18417"/>
                    <a:pt x="11484" y="18398"/>
                  </a:cubicBezTo>
                  <a:cubicBezTo>
                    <a:pt x="11759" y="18168"/>
                    <a:pt x="12027" y="17935"/>
                    <a:pt x="12261" y="17679"/>
                  </a:cubicBezTo>
                  <a:cubicBezTo>
                    <a:pt x="12703" y="17194"/>
                    <a:pt x="13156" y="16716"/>
                    <a:pt x="13619" y="16244"/>
                  </a:cubicBezTo>
                  <a:cubicBezTo>
                    <a:pt x="14505" y="15337"/>
                    <a:pt x="15473" y="14493"/>
                    <a:pt x="16447" y="13657"/>
                  </a:cubicBezTo>
                  <a:cubicBezTo>
                    <a:pt x="16465" y="13643"/>
                    <a:pt x="16480" y="13621"/>
                    <a:pt x="16517" y="13621"/>
                  </a:cubicBezTo>
                  <a:cubicBezTo>
                    <a:pt x="16524" y="13621"/>
                    <a:pt x="16532" y="13622"/>
                    <a:pt x="16541" y="13623"/>
                  </a:cubicBezTo>
                  <a:cubicBezTo>
                    <a:pt x="16558" y="13649"/>
                    <a:pt x="16586" y="13679"/>
                    <a:pt x="16606" y="13711"/>
                  </a:cubicBezTo>
                  <a:cubicBezTo>
                    <a:pt x="16889" y="14165"/>
                    <a:pt x="17221" y="14599"/>
                    <a:pt x="17548" y="15035"/>
                  </a:cubicBezTo>
                  <a:cubicBezTo>
                    <a:pt x="18287" y="16030"/>
                    <a:pt x="19091" y="16974"/>
                    <a:pt x="19954" y="17864"/>
                  </a:cubicBezTo>
                  <a:cubicBezTo>
                    <a:pt x="20109" y="18023"/>
                    <a:pt x="20251" y="18185"/>
                    <a:pt x="20368" y="18361"/>
                  </a:cubicBezTo>
                  <a:cubicBezTo>
                    <a:pt x="20569" y="18665"/>
                    <a:pt x="20839" y="18937"/>
                    <a:pt x="21112" y="19207"/>
                  </a:cubicBezTo>
                  <a:cubicBezTo>
                    <a:pt x="21131" y="19222"/>
                    <a:pt x="21151" y="19234"/>
                    <a:pt x="21172" y="19246"/>
                  </a:cubicBezTo>
                  <a:cubicBezTo>
                    <a:pt x="21215" y="19199"/>
                    <a:pt x="21256" y="19157"/>
                    <a:pt x="21293" y="19111"/>
                  </a:cubicBezTo>
                  <a:cubicBezTo>
                    <a:pt x="21499" y="18864"/>
                    <a:pt x="21705" y="18617"/>
                    <a:pt x="21900" y="18366"/>
                  </a:cubicBezTo>
                  <a:cubicBezTo>
                    <a:pt x="22406" y="17713"/>
                    <a:pt x="22881" y="17048"/>
                    <a:pt x="23269" y="16355"/>
                  </a:cubicBezTo>
                  <a:cubicBezTo>
                    <a:pt x="23575" y="15811"/>
                    <a:pt x="23856" y="15262"/>
                    <a:pt x="24135" y="14711"/>
                  </a:cubicBezTo>
                  <a:cubicBezTo>
                    <a:pt x="24153" y="14681"/>
                    <a:pt x="24173" y="14651"/>
                    <a:pt x="24195" y="14620"/>
                  </a:cubicBezTo>
                  <a:lnTo>
                    <a:pt x="24267" y="14691"/>
                  </a:lnTo>
                  <a:cubicBezTo>
                    <a:pt x="24412" y="14832"/>
                    <a:pt x="24550" y="14977"/>
                    <a:pt x="24708" y="15111"/>
                  </a:cubicBezTo>
                  <a:cubicBezTo>
                    <a:pt x="25456" y="15748"/>
                    <a:pt x="26194" y="16394"/>
                    <a:pt x="26934" y="17042"/>
                  </a:cubicBezTo>
                  <a:cubicBezTo>
                    <a:pt x="26997" y="17096"/>
                    <a:pt x="27059" y="17151"/>
                    <a:pt x="27126" y="17202"/>
                  </a:cubicBezTo>
                  <a:cubicBezTo>
                    <a:pt x="27624" y="17571"/>
                    <a:pt x="28132" y="17935"/>
                    <a:pt x="28650" y="18290"/>
                  </a:cubicBezTo>
                  <a:cubicBezTo>
                    <a:pt x="28711" y="18333"/>
                    <a:pt x="28773" y="18373"/>
                    <a:pt x="28839" y="18408"/>
                  </a:cubicBezTo>
                  <a:cubicBezTo>
                    <a:pt x="28869" y="18425"/>
                    <a:pt x="28913" y="18427"/>
                    <a:pt x="28944" y="18435"/>
                  </a:cubicBezTo>
                  <a:lnTo>
                    <a:pt x="28946" y="18434"/>
                  </a:lnTo>
                  <a:cubicBezTo>
                    <a:pt x="29012" y="18395"/>
                    <a:pt x="29012" y="18349"/>
                    <a:pt x="29025" y="18308"/>
                  </a:cubicBezTo>
                  <a:cubicBezTo>
                    <a:pt x="29118" y="17995"/>
                    <a:pt x="29205" y="17681"/>
                    <a:pt x="29273" y="17365"/>
                  </a:cubicBezTo>
                  <a:cubicBezTo>
                    <a:pt x="29519" y="16215"/>
                    <a:pt x="29852" y="15072"/>
                    <a:pt x="30183" y="13930"/>
                  </a:cubicBezTo>
                  <a:cubicBezTo>
                    <a:pt x="30188" y="13910"/>
                    <a:pt x="30203" y="13892"/>
                    <a:pt x="30219" y="13862"/>
                  </a:cubicBezTo>
                  <a:cubicBezTo>
                    <a:pt x="30285" y="13894"/>
                    <a:pt x="30340" y="13919"/>
                    <a:pt x="30391" y="13947"/>
                  </a:cubicBezTo>
                  <a:cubicBezTo>
                    <a:pt x="31068" y="14311"/>
                    <a:pt x="31779" y="14639"/>
                    <a:pt x="32507" y="14949"/>
                  </a:cubicBezTo>
                  <a:cubicBezTo>
                    <a:pt x="32616" y="14995"/>
                    <a:pt x="32721" y="15047"/>
                    <a:pt x="32824" y="15099"/>
                  </a:cubicBezTo>
                  <a:cubicBezTo>
                    <a:pt x="33532" y="15460"/>
                    <a:pt x="34255" y="15806"/>
                    <a:pt x="34992" y="16138"/>
                  </a:cubicBezTo>
                  <a:cubicBezTo>
                    <a:pt x="35033" y="16157"/>
                    <a:pt x="35069" y="16187"/>
                    <a:pt x="35128" y="16187"/>
                  </a:cubicBezTo>
                  <a:cubicBezTo>
                    <a:pt x="35138" y="16187"/>
                    <a:pt x="35149" y="16186"/>
                    <a:pt x="35161" y="16184"/>
                  </a:cubicBezTo>
                  <a:cubicBezTo>
                    <a:pt x="35184" y="16157"/>
                    <a:pt x="35210" y="16129"/>
                    <a:pt x="35233" y="16099"/>
                  </a:cubicBezTo>
                  <a:cubicBezTo>
                    <a:pt x="35755" y="15414"/>
                    <a:pt x="36225" y="14711"/>
                    <a:pt x="36624" y="13991"/>
                  </a:cubicBezTo>
                  <a:cubicBezTo>
                    <a:pt x="37118" y="13099"/>
                    <a:pt x="37456" y="12183"/>
                    <a:pt x="37683" y="11260"/>
                  </a:cubicBezTo>
                  <a:cubicBezTo>
                    <a:pt x="38007" y="9952"/>
                    <a:pt x="38170" y="8611"/>
                    <a:pt x="38169" y="7264"/>
                  </a:cubicBezTo>
                  <a:cubicBezTo>
                    <a:pt x="38169" y="7146"/>
                    <a:pt x="38161" y="7028"/>
                    <a:pt x="38145" y="6911"/>
                  </a:cubicBezTo>
                  <a:cubicBezTo>
                    <a:pt x="38097" y="6589"/>
                    <a:pt x="38051" y="6267"/>
                    <a:pt x="37984" y="5951"/>
                  </a:cubicBezTo>
                  <a:cubicBezTo>
                    <a:pt x="37910" y="5592"/>
                    <a:pt x="37819" y="5238"/>
                    <a:pt x="37725" y="4884"/>
                  </a:cubicBezTo>
                  <a:cubicBezTo>
                    <a:pt x="37656" y="4618"/>
                    <a:pt x="37574" y="4354"/>
                    <a:pt x="37490" y="4092"/>
                  </a:cubicBezTo>
                  <a:cubicBezTo>
                    <a:pt x="37394" y="3796"/>
                    <a:pt x="37299" y="3498"/>
                    <a:pt x="37187" y="3206"/>
                  </a:cubicBezTo>
                  <a:cubicBezTo>
                    <a:pt x="37005" y="2721"/>
                    <a:pt x="36797" y="2244"/>
                    <a:pt x="36567" y="1780"/>
                  </a:cubicBezTo>
                  <a:cubicBezTo>
                    <a:pt x="36355" y="1359"/>
                    <a:pt x="36137" y="942"/>
                    <a:pt x="35873" y="551"/>
                  </a:cubicBezTo>
                  <a:cubicBezTo>
                    <a:pt x="35750" y="366"/>
                    <a:pt x="35624" y="184"/>
                    <a:pt x="35500" y="0"/>
                  </a:cubicBezTo>
                  <a:close/>
                </a:path>
              </a:pathLst>
            </a:custGeom>
            <a:solidFill>
              <a:srgbClr val="F59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5335325" y="3319575"/>
              <a:ext cx="954225" cy="481075"/>
            </a:xfrm>
            <a:custGeom>
              <a:rect b="b" l="l" r="r" t="t"/>
              <a:pathLst>
                <a:path extrusionOk="0" h="19243" w="38169">
                  <a:moveTo>
                    <a:pt x="35501" y="0"/>
                  </a:moveTo>
                  <a:cubicBezTo>
                    <a:pt x="35455" y="25"/>
                    <a:pt x="35468" y="57"/>
                    <a:pt x="35473" y="88"/>
                  </a:cubicBezTo>
                  <a:cubicBezTo>
                    <a:pt x="35527" y="439"/>
                    <a:pt x="35583" y="789"/>
                    <a:pt x="35628" y="1141"/>
                  </a:cubicBezTo>
                  <a:cubicBezTo>
                    <a:pt x="35675" y="1514"/>
                    <a:pt x="35701" y="1889"/>
                    <a:pt x="35710" y="2266"/>
                  </a:cubicBezTo>
                  <a:cubicBezTo>
                    <a:pt x="35824" y="2512"/>
                    <a:pt x="35927" y="2765"/>
                    <a:pt x="36030" y="3019"/>
                  </a:cubicBezTo>
                  <a:cubicBezTo>
                    <a:pt x="36125" y="3249"/>
                    <a:pt x="36216" y="3482"/>
                    <a:pt x="36299" y="3718"/>
                  </a:cubicBezTo>
                  <a:cubicBezTo>
                    <a:pt x="36410" y="4032"/>
                    <a:pt x="36518" y="4348"/>
                    <a:pt x="36612" y="4668"/>
                  </a:cubicBezTo>
                  <a:cubicBezTo>
                    <a:pt x="36697" y="4951"/>
                    <a:pt x="36763" y="5242"/>
                    <a:pt x="36831" y="5532"/>
                  </a:cubicBezTo>
                  <a:cubicBezTo>
                    <a:pt x="36855" y="5636"/>
                    <a:pt x="36871" y="5743"/>
                    <a:pt x="36879" y="5850"/>
                  </a:cubicBezTo>
                  <a:cubicBezTo>
                    <a:pt x="36978" y="7081"/>
                    <a:pt x="36927" y="8318"/>
                    <a:pt x="36724" y="9536"/>
                  </a:cubicBezTo>
                  <a:cubicBezTo>
                    <a:pt x="36579" y="10406"/>
                    <a:pt x="36328" y="11278"/>
                    <a:pt x="35922" y="12135"/>
                  </a:cubicBezTo>
                  <a:cubicBezTo>
                    <a:pt x="35593" y="12832"/>
                    <a:pt x="35191" y="13516"/>
                    <a:pt x="34735" y="14188"/>
                  </a:cubicBezTo>
                  <a:cubicBezTo>
                    <a:pt x="34715" y="14218"/>
                    <a:pt x="34691" y="14246"/>
                    <a:pt x="34673" y="14272"/>
                  </a:cubicBezTo>
                  <a:cubicBezTo>
                    <a:pt x="34661" y="14274"/>
                    <a:pt x="34650" y="14275"/>
                    <a:pt x="34639" y="14275"/>
                  </a:cubicBezTo>
                  <a:cubicBezTo>
                    <a:pt x="34580" y="14275"/>
                    <a:pt x="34542" y="14245"/>
                    <a:pt x="34499" y="14226"/>
                  </a:cubicBezTo>
                  <a:cubicBezTo>
                    <a:pt x="33738" y="13895"/>
                    <a:pt x="32998" y="13551"/>
                    <a:pt x="32278" y="13194"/>
                  </a:cubicBezTo>
                  <a:cubicBezTo>
                    <a:pt x="32172" y="13142"/>
                    <a:pt x="32066" y="13091"/>
                    <a:pt x="31957" y="13044"/>
                  </a:cubicBezTo>
                  <a:cubicBezTo>
                    <a:pt x="31225" y="12739"/>
                    <a:pt x="30515" y="12415"/>
                    <a:pt x="29841" y="12057"/>
                  </a:cubicBezTo>
                  <a:cubicBezTo>
                    <a:pt x="29788" y="12031"/>
                    <a:pt x="29734" y="12007"/>
                    <a:pt x="29670" y="11975"/>
                  </a:cubicBezTo>
                  <a:cubicBezTo>
                    <a:pt x="29656" y="12004"/>
                    <a:pt x="29644" y="12022"/>
                    <a:pt x="29639" y="12041"/>
                  </a:cubicBezTo>
                  <a:cubicBezTo>
                    <a:pt x="29383" y="13148"/>
                    <a:pt x="29127" y="14271"/>
                    <a:pt x="28955" y="15415"/>
                  </a:cubicBezTo>
                  <a:cubicBezTo>
                    <a:pt x="28907" y="15732"/>
                    <a:pt x="28840" y="16048"/>
                    <a:pt x="28767" y="16363"/>
                  </a:cubicBezTo>
                  <a:cubicBezTo>
                    <a:pt x="28757" y="16406"/>
                    <a:pt x="28760" y="16451"/>
                    <a:pt x="28697" y="16489"/>
                  </a:cubicBezTo>
                  <a:cubicBezTo>
                    <a:pt x="28667" y="16481"/>
                    <a:pt x="28622" y="16479"/>
                    <a:pt x="28591" y="16463"/>
                  </a:cubicBezTo>
                  <a:cubicBezTo>
                    <a:pt x="28525" y="16426"/>
                    <a:pt x="28461" y="16386"/>
                    <a:pt x="28399" y="16342"/>
                  </a:cubicBezTo>
                  <a:cubicBezTo>
                    <a:pt x="27871" y="15980"/>
                    <a:pt x="27355" y="15613"/>
                    <a:pt x="26854" y="15238"/>
                  </a:cubicBezTo>
                  <a:cubicBezTo>
                    <a:pt x="26786" y="15188"/>
                    <a:pt x="26723" y="15134"/>
                    <a:pt x="26660" y="15078"/>
                  </a:cubicBezTo>
                  <a:cubicBezTo>
                    <a:pt x="25915" y="14431"/>
                    <a:pt x="25180" y="13788"/>
                    <a:pt x="24444" y="13159"/>
                  </a:cubicBezTo>
                  <a:cubicBezTo>
                    <a:pt x="24290" y="13028"/>
                    <a:pt x="24153" y="12886"/>
                    <a:pt x="24010" y="12747"/>
                  </a:cubicBezTo>
                  <a:cubicBezTo>
                    <a:pt x="23991" y="12729"/>
                    <a:pt x="23970" y="12708"/>
                    <a:pt x="23940" y="12680"/>
                  </a:cubicBezTo>
                  <a:cubicBezTo>
                    <a:pt x="23917" y="12715"/>
                    <a:pt x="23898" y="12740"/>
                    <a:pt x="23886" y="12768"/>
                  </a:cubicBezTo>
                  <a:cubicBezTo>
                    <a:pt x="23634" y="13304"/>
                    <a:pt x="23379" y="13844"/>
                    <a:pt x="23098" y="14381"/>
                  </a:cubicBezTo>
                  <a:cubicBezTo>
                    <a:pt x="22740" y="15070"/>
                    <a:pt x="22296" y="15735"/>
                    <a:pt x="21817" y="16392"/>
                  </a:cubicBezTo>
                  <a:cubicBezTo>
                    <a:pt x="21633" y="16647"/>
                    <a:pt x="21436" y="16899"/>
                    <a:pt x="21239" y="17150"/>
                  </a:cubicBezTo>
                  <a:cubicBezTo>
                    <a:pt x="21204" y="17196"/>
                    <a:pt x="21164" y="17240"/>
                    <a:pt x="21122" y="17287"/>
                  </a:cubicBezTo>
                  <a:cubicBezTo>
                    <a:pt x="21102" y="17276"/>
                    <a:pt x="21083" y="17262"/>
                    <a:pt x="21064" y="17248"/>
                  </a:cubicBezTo>
                  <a:cubicBezTo>
                    <a:pt x="20795" y="16972"/>
                    <a:pt x="20530" y="16694"/>
                    <a:pt x="20331" y="16386"/>
                  </a:cubicBezTo>
                  <a:cubicBezTo>
                    <a:pt x="20217" y="16209"/>
                    <a:pt x="20077" y="16044"/>
                    <a:pt x="19928" y="15883"/>
                  </a:cubicBezTo>
                  <a:cubicBezTo>
                    <a:pt x="19100" y="14998"/>
                    <a:pt x="18331" y="14060"/>
                    <a:pt x="17626" y="13076"/>
                  </a:cubicBezTo>
                  <a:cubicBezTo>
                    <a:pt x="17319" y="12649"/>
                    <a:pt x="17008" y="12228"/>
                    <a:pt x="16746" y="11791"/>
                  </a:cubicBezTo>
                  <a:cubicBezTo>
                    <a:pt x="16727" y="11759"/>
                    <a:pt x="16702" y="11730"/>
                    <a:pt x="16684" y="11706"/>
                  </a:cubicBezTo>
                  <a:cubicBezTo>
                    <a:pt x="16676" y="11705"/>
                    <a:pt x="16668" y="11704"/>
                    <a:pt x="16661" y="11704"/>
                  </a:cubicBezTo>
                  <a:cubicBezTo>
                    <a:pt x="16628" y="11704"/>
                    <a:pt x="16613" y="11724"/>
                    <a:pt x="16596" y="11738"/>
                  </a:cubicBezTo>
                  <a:cubicBezTo>
                    <a:pt x="15661" y="12551"/>
                    <a:pt x="14723" y="13379"/>
                    <a:pt x="13848" y="14275"/>
                  </a:cubicBezTo>
                  <a:cubicBezTo>
                    <a:pt x="13389" y="14746"/>
                    <a:pt x="12935" y="15225"/>
                    <a:pt x="12486" y="15713"/>
                  </a:cubicBezTo>
                  <a:cubicBezTo>
                    <a:pt x="12249" y="15971"/>
                    <a:pt x="11977" y="16209"/>
                    <a:pt x="11699" y="16442"/>
                  </a:cubicBezTo>
                  <a:cubicBezTo>
                    <a:pt x="11672" y="16464"/>
                    <a:pt x="11643" y="16484"/>
                    <a:pt x="11612" y="16502"/>
                  </a:cubicBezTo>
                  <a:cubicBezTo>
                    <a:pt x="11577" y="16466"/>
                    <a:pt x="11543" y="16440"/>
                    <a:pt x="11522" y="16407"/>
                  </a:cubicBezTo>
                  <a:cubicBezTo>
                    <a:pt x="11400" y="16221"/>
                    <a:pt x="11282" y="16035"/>
                    <a:pt x="11164" y="15848"/>
                  </a:cubicBezTo>
                  <a:cubicBezTo>
                    <a:pt x="10960" y="15525"/>
                    <a:pt x="10769" y="15198"/>
                    <a:pt x="10563" y="14880"/>
                  </a:cubicBezTo>
                  <a:cubicBezTo>
                    <a:pt x="10243" y="14386"/>
                    <a:pt x="9997" y="13876"/>
                    <a:pt x="9773" y="13363"/>
                  </a:cubicBezTo>
                  <a:cubicBezTo>
                    <a:pt x="9581" y="12917"/>
                    <a:pt x="9388" y="12475"/>
                    <a:pt x="9212" y="12030"/>
                  </a:cubicBezTo>
                  <a:cubicBezTo>
                    <a:pt x="9097" y="11737"/>
                    <a:pt x="8996" y="11441"/>
                    <a:pt x="8892" y="11147"/>
                  </a:cubicBezTo>
                  <a:cubicBezTo>
                    <a:pt x="8877" y="11103"/>
                    <a:pt x="8859" y="11060"/>
                    <a:pt x="8839" y="11009"/>
                  </a:cubicBezTo>
                  <a:cubicBezTo>
                    <a:pt x="7301" y="12173"/>
                    <a:pt x="5706" y="13321"/>
                    <a:pt x="4088" y="14509"/>
                  </a:cubicBezTo>
                  <a:cubicBezTo>
                    <a:pt x="4064" y="14492"/>
                    <a:pt x="4041" y="14474"/>
                    <a:pt x="4020" y="14453"/>
                  </a:cubicBezTo>
                  <a:cubicBezTo>
                    <a:pt x="3598" y="13943"/>
                    <a:pt x="3217" y="13420"/>
                    <a:pt x="2888" y="12882"/>
                  </a:cubicBezTo>
                  <a:cubicBezTo>
                    <a:pt x="2225" y="11789"/>
                    <a:pt x="1731" y="10672"/>
                    <a:pt x="1470" y="9531"/>
                  </a:cubicBezTo>
                  <a:cubicBezTo>
                    <a:pt x="1332" y="8922"/>
                    <a:pt x="1286" y="8314"/>
                    <a:pt x="1265" y="7713"/>
                  </a:cubicBezTo>
                  <a:cubicBezTo>
                    <a:pt x="1229" y="6662"/>
                    <a:pt x="1338" y="5642"/>
                    <a:pt x="1562" y="4647"/>
                  </a:cubicBezTo>
                  <a:cubicBezTo>
                    <a:pt x="1654" y="4241"/>
                    <a:pt x="1754" y="3841"/>
                    <a:pt x="1880" y="3448"/>
                  </a:cubicBezTo>
                  <a:cubicBezTo>
                    <a:pt x="1912" y="3350"/>
                    <a:pt x="1946" y="3251"/>
                    <a:pt x="1979" y="3155"/>
                  </a:cubicBezTo>
                  <a:cubicBezTo>
                    <a:pt x="1967" y="2370"/>
                    <a:pt x="2034" y="1594"/>
                    <a:pt x="2192" y="829"/>
                  </a:cubicBezTo>
                  <a:cubicBezTo>
                    <a:pt x="2210" y="742"/>
                    <a:pt x="2245" y="658"/>
                    <a:pt x="2233" y="566"/>
                  </a:cubicBezTo>
                  <a:cubicBezTo>
                    <a:pt x="2229" y="566"/>
                    <a:pt x="2224" y="565"/>
                    <a:pt x="2219" y="565"/>
                  </a:cubicBezTo>
                  <a:cubicBezTo>
                    <a:pt x="2158" y="565"/>
                    <a:pt x="2100" y="595"/>
                    <a:pt x="2064" y="645"/>
                  </a:cubicBezTo>
                  <a:cubicBezTo>
                    <a:pt x="2011" y="718"/>
                    <a:pt x="1948" y="786"/>
                    <a:pt x="1907" y="864"/>
                  </a:cubicBezTo>
                  <a:cubicBezTo>
                    <a:pt x="1790" y="1084"/>
                    <a:pt x="1675" y="1304"/>
                    <a:pt x="1568" y="1529"/>
                  </a:cubicBezTo>
                  <a:cubicBezTo>
                    <a:pt x="1267" y="2165"/>
                    <a:pt x="998" y="2816"/>
                    <a:pt x="762" y="3480"/>
                  </a:cubicBezTo>
                  <a:cubicBezTo>
                    <a:pt x="634" y="3839"/>
                    <a:pt x="525" y="4204"/>
                    <a:pt x="436" y="4575"/>
                  </a:cubicBezTo>
                  <a:cubicBezTo>
                    <a:pt x="330" y="5019"/>
                    <a:pt x="252" y="5471"/>
                    <a:pt x="188" y="5924"/>
                  </a:cubicBezTo>
                  <a:cubicBezTo>
                    <a:pt x="30" y="7029"/>
                    <a:pt x="1" y="8155"/>
                    <a:pt x="131" y="9299"/>
                  </a:cubicBezTo>
                  <a:cubicBezTo>
                    <a:pt x="206" y="9950"/>
                    <a:pt x="307" y="10601"/>
                    <a:pt x="507" y="11253"/>
                  </a:cubicBezTo>
                  <a:cubicBezTo>
                    <a:pt x="877" y="12459"/>
                    <a:pt x="1483" y="13631"/>
                    <a:pt x="2259" y="14760"/>
                  </a:cubicBezTo>
                  <a:cubicBezTo>
                    <a:pt x="2638" y="15313"/>
                    <a:pt x="3072" y="15849"/>
                    <a:pt x="3543" y="16367"/>
                  </a:cubicBezTo>
                  <a:cubicBezTo>
                    <a:pt x="3566" y="16387"/>
                    <a:pt x="3591" y="16406"/>
                    <a:pt x="3616" y="16424"/>
                  </a:cubicBezTo>
                  <a:cubicBezTo>
                    <a:pt x="5154" y="15222"/>
                    <a:pt x="6714" y="14055"/>
                    <a:pt x="8246" y="12856"/>
                  </a:cubicBezTo>
                  <a:cubicBezTo>
                    <a:pt x="8268" y="12910"/>
                    <a:pt x="8290" y="12956"/>
                    <a:pt x="8308" y="13001"/>
                  </a:cubicBezTo>
                  <a:cubicBezTo>
                    <a:pt x="8433" y="13308"/>
                    <a:pt x="8554" y="13616"/>
                    <a:pt x="8691" y="13922"/>
                  </a:cubicBezTo>
                  <a:cubicBezTo>
                    <a:pt x="8898" y="14382"/>
                    <a:pt x="9123" y="14838"/>
                    <a:pt x="9348" y="15295"/>
                  </a:cubicBezTo>
                  <a:cubicBezTo>
                    <a:pt x="9606" y="15819"/>
                    <a:pt x="9887" y="16336"/>
                    <a:pt x="10242" y="16835"/>
                  </a:cubicBezTo>
                  <a:cubicBezTo>
                    <a:pt x="10471" y="17155"/>
                    <a:pt x="10682" y="17482"/>
                    <a:pt x="10908" y="17805"/>
                  </a:cubicBezTo>
                  <a:cubicBezTo>
                    <a:pt x="11038" y="17991"/>
                    <a:pt x="11169" y="18177"/>
                    <a:pt x="11302" y="18361"/>
                  </a:cubicBezTo>
                  <a:cubicBezTo>
                    <a:pt x="11325" y="18392"/>
                    <a:pt x="11362" y="18420"/>
                    <a:pt x="11399" y="18454"/>
                  </a:cubicBezTo>
                  <a:cubicBezTo>
                    <a:pt x="11429" y="18436"/>
                    <a:pt x="11457" y="18418"/>
                    <a:pt x="11484" y="18396"/>
                  </a:cubicBezTo>
                  <a:cubicBezTo>
                    <a:pt x="11758" y="18166"/>
                    <a:pt x="12027" y="17932"/>
                    <a:pt x="12261" y="17677"/>
                  </a:cubicBezTo>
                  <a:cubicBezTo>
                    <a:pt x="12705" y="17192"/>
                    <a:pt x="13158" y="16714"/>
                    <a:pt x="13619" y="16241"/>
                  </a:cubicBezTo>
                  <a:cubicBezTo>
                    <a:pt x="14505" y="15335"/>
                    <a:pt x="15473" y="14491"/>
                    <a:pt x="16448" y="13655"/>
                  </a:cubicBezTo>
                  <a:cubicBezTo>
                    <a:pt x="16466" y="13639"/>
                    <a:pt x="16481" y="13618"/>
                    <a:pt x="16517" y="13618"/>
                  </a:cubicBezTo>
                  <a:cubicBezTo>
                    <a:pt x="16524" y="13618"/>
                    <a:pt x="16532" y="13619"/>
                    <a:pt x="16541" y="13621"/>
                  </a:cubicBezTo>
                  <a:cubicBezTo>
                    <a:pt x="16558" y="13646"/>
                    <a:pt x="16586" y="13677"/>
                    <a:pt x="16606" y="13708"/>
                  </a:cubicBezTo>
                  <a:cubicBezTo>
                    <a:pt x="16889" y="14163"/>
                    <a:pt x="17221" y="14596"/>
                    <a:pt x="17548" y="15033"/>
                  </a:cubicBezTo>
                  <a:cubicBezTo>
                    <a:pt x="18288" y="16028"/>
                    <a:pt x="19092" y="16972"/>
                    <a:pt x="19954" y="17862"/>
                  </a:cubicBezTo>
                  <a:cubicBezTo>
                    <a:pt x="20109" y="18020"/>
                    <a:pt x="20251" y="18184"/>
                    <a:pt x="20368" y="18358"/>
                  </a:cubicBezTo>
                  <a:cubicBezTo>
                    <a:pt x="20569" y="18663"/>
                    <a:pt x="20839" y="18934"/>
                    <a:pt x="21112" y="19205"/>
                  </a:cubicBezTo>
                  <a:cubicBezTo>
                    <a:pt x="21131" y="19218"/>
                    <a:pt x="21151" y="19232"/>
                    <a:pt x="21172" y="19242"/>
                  </a:cubicBezTo>
                  <a:cubicBezTo>
                    <a:pt x="21215" y="19196"/>
                    <a:pt x="21257" y="19153"/>
                    <a:pt x="21293" y="19109"/>
                  </a:cubicBezTo>
                  <a:cubicBezTo>
                    <a:pt x="21499" y="18861"/>
                    <a:pt x="21705" y="18614"/>
                    <a:pt x="21900" y="18362"/>
                  </a:cubicBezTo>
                  <a:cubicBezTo>
                    <a:pt x="22407" y="17711"/>
                    <a:pt x="22881" y="17046"/>
                    <a:pt x="23271" y="16353"/>
                  </a:cubicBezTo>
                  <a:cubicBezTo>
                    <a:pt x="23575" y="15810"/>
                    <a:pt x="23857" y="15259"/>
                    <a:pt x="24136" y="14709"/>
                  </a:cubicBezTo>
                  <a:cubicBezTo>
                    <a:pt x="24150" y="14681"/>
                    <a:pt x="24170" y="14656"/>
                    <a:pt x="24195" y="14618"/>
                  </a:cubicBezTo>
                  <a:lnTo>
                    <a:pt x="24268" y="14689"/>
                  </a:lnTo>
                  <a:cubicBezTo>
                    <a:pt x="24412" y="14829"/>
                    <a:pt x="24552" y="14975"/>
                    <a:pt x="24708" y="15108"/>
                  </a:cubicBezTo>
                  <a:cubicBezTo>
                    <a:pt x="25456" y="15746"/>
                    <a:pt x="26194" y="16392"/>
                    <a:pt x="26934" y="17040"/>
                  </a:cubicBezTo>
                  <a:cubicBezTo>
                    <a:pt x="26997" y="17094"/>
                    <a:pt x="27059" y="17149"/>
                    <a:pt x="27127" y="17199"/>
                  </a:cubicBezTo>
                  <a:cubicBezTo>
                    <a:pt x="27625" y="17569"/>
                    <a:pt x="28132" y="17932"/>
                    <a:pt x="28650" y="18288"/>
                  </a:cubicBezTo>
                  <a:cubicBezTo>
                    <a:pt x="28711" y="18331"/>
                    <a:pt x="28774" y="18370"/>
                    <a:pt x="28839" y="18406"/>
                  </a:cubicBezTo>
                  <a:cubicBezTo>
                    <a:pt x="28869" y="18421"/>
                    <a:pt x="28913" y="18425"/>
                    <a:pt x="28945" y="18433"/>
                  </a:cubicBezTo>
                  <a:cubicBezTo>
                    <a:pt x="29011" y="18394"/>
                    <a:pt x="29011" y="18348"/>
                    <a:pt x="29024" y="18307"/>
                  </a:cubicBezTo>
                  <a:cubicBezTo>
                    <a:pt x="29117" y="17993"/>
                    <a:pt x="29204" y="17680"/>
                    <a:pt x="29271" y="17364"/>
                  </a:cubicBezTo>
                  <a:cubicBezTo>
                    <a:pt x="29518" y="16214"/>
                    <a:pt x="29850" y="15071"/>
                    <a:pt x="30182" y="13928"/>
                  </a:cubicBezTo>
                  <a:cubicBezTo>
                    <a:pt x="30187" y="13909"/>
                    <a:pt x="30202" y="13891"/>
                    <a:pt x="30218" y="13861"/>
                  </a:cubicBezTo>
                  <a:cubicBezTo>
                    <a:pt x="30284" y="13893"/>
                    <a:pt x="30338" y="13917"/>
                    <a:pt x="30392" y="13946"/>
                  </a:cubicBezTo>
                  <a:cubicBezTo>
                    <a:pt x="31067" y="14310"/>
                    <a:pt x="31778" y="14637"/>
                    <a:pt x="32506" y="14948"/>
                  </a:cubicBezTo>
                  <a:cubicBezTo>
                    <a:pt x="32616" y="14994"/>
                    <a:pt x="32720" y="15046"/>
                    <a:pt x="32823" y="15098"/>
                  </a:cubicBezTo>
                  <a:cubicBezTo>
                    <a:pt x="33532" y="15458"/>
                    <a:pt x="34255" y="15804"/>
                    <a:pt x="34991" y="16137"/>
                  </a:cubicBezTo>
                  <a:cubicBezTo>
                    <a:pt x="35033" y="16156"/>
                    <a:pt x="35068" y="16186"/>
                    <a:pt x="35129" y="16186"/>
                  </a:cubicBezTo>
                  <a:cubicBezTo>
                    <a:pt x="35138" y="16186"/>
                    <a:pt x="35149" y="16185"/>
                    <a:pt x="35160" y="16183"/>
                  </a:cubicBezTo>
                  <a:cubicBezTo>
                    <a:pt x="35183" y="16156"/>
                    <a:pt x="35209" y="16128"/>
                    <a:pt x="35232" y="16098"/>
                  </a:cubicBezTo>
                  <a:cubicBezTo>
                    <a:pt x="35755" y="15413"/>
                    <a:pt x="36224" y="14710"/>
                    <a:pt x="36623" y="13990"/>
                  </a:cubicBezTo>
                  <a:cubicBezTo>
                    <a:pt x="37115" y="13097"/>
                    <a:pt x="37456" y="12182"/>
                    <a:pt x="37682" y="11259"/>
                  </a:cubicBezTo>
                  <a:cubicBezTo>
                    <a:pt x="38005" y="9951"/>
                    <a:pt x="38169" y="8610"/>
                    <a:pt x="38168" y="7262"/>
                  </a:cubicBezTo>
                  <a:cubicBezTo>
                    <a:pt x="38168" y="7144"/>
                    <a:pt x="38160" y="7027"/>
                    <a:pt x="38144" y="6910"/>
                  </a:cubicBezTo>
                  <a:cubicBezTo>
                    <a:pt x="38096" y="6588"/>
                    <a:pt x="38049" y="6265"/>
                    <a:pt x="37983" y="5950"/>
                  </a:cubicBezTo>
                  <a:cubicBezTo>
                    <a:pt x="37907" y="5591"/>
                    <a:pt x="37818" y="5235"/>
                    <a:pt x="37725" y="4882"/>
                  </a:cubicBezTo>
                  <a:cubicBezTo>
                    <a:pt x="37653" y="4616"/>
                    <a:pt x="37573" y="4353"/>
                    <a:pt x="37489" y="4091"/>
                  </a:cubicBezTo>
                  <a:cubicBezTo>
                    <a:pt x="37393" y="3793"/>
                    <a:pt x="37298" y="3497"/>
                    <a:pt x="37186" y="3205"/>
                  </a:cubicBezTo>
                  <a:cubicBezTo>
                    <a:pt x="37001" y="2721"/>
                    <a:pt x="36800" y="2243"/>
                    <a:pt x="36566" y="1778"/>
                  </a:cubicBezTo>
                  <a:lnTo>
                    <a:pt x="36566" y="1778"/>
                  </a:lnTo>
                  <a:lnTo>
                    <a:pt x="36568" y="1779"/>
                  </a:lnTo>
                  <a:cubicBezTo>
                    <a:pt x="36357" y="1359"/>
                    <a:pt x="36138" y="942"/>
                    <a:pt x="35874" y="550"/>
                  </a:cubicBezTo>
                  <a:cubicBezTo>
                    <a:pt x="35751" y="366"/>
                    <a:pt x="35624" y="184"/>
                    <a:pt x="35501" y="0"/>
                  </a:cubicBezTo>
                  <a:close/>
                </a:path>
              </a:pathLst>
            </a:custGeom>
            <a:solidFill>
              <a:srgbClr val="F169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5723400" y="3353200"/>
              <a:ext cx="174850" cy="147350"/>
            </a:xfrm>
            <a:custGeom>
              <a:rect b="b" l="l" r="r" t="t"/>
              <a:pathLst>
                <a:path extrusionOk="0" h="5894" w="6994">
                  <a:moveTo>
                    <a:pt x="3605" y="1"/>
                  </a:moveTo>
                  <a:cubicBezTo>
                    <a:pt x="3577" y="42"/>
                    <a:pt x="3554" y="77"/>
                    <a:pt x="3533" y="114"/>
                  </a:cubicBezTo>
                  <a:cubicBezTo>
                    <a:pt x="3425" y="306"/>
                    <a:pt x="3324" y="501"/>
                    <a:pt x="3212" y="689"/>
                  </a:cubicBezTo>
                  <a:cubicBezTo>
                    <a:pt x="2617" y="1700"/>
                    <a:pt x="1904" y="2624"/>
                    <a:pt x="1121" y="3493"/>
                  </a:cubicBezTo>
                  <a:cubicBezTo>
                    <a:pt x="804" y="3843"/>
                    <a:pt x="472" y="4177"/>
                    <a:pt x="123" y="4494"/>
                  </a:cubicBezTo>
                  <a:cubicBezTo>
                    <a:pt x="76" y="4537"/>
                    <a:pt x="20" y="4573"/>
                    <a:pt x="1" y="4638"/>
                  </a:cubicBezTo>
                  <a:cubicBezTo>
                    <a:pt x="8" y="4651"/>
                    <a:pt x="11" y="4664"/>
                    <a:pt x="18" y="4670"/>
                  </a:cubicBezTo>
                  <a:cubicBezTo>
                    <a:pt x="45" y="4689"/>
                    <a:pt x="72" y="4708"/>
                    <a:pt x="100" y="4724"/>
                  </a:cubicBezTo>
                  <a:cubicBezTo>
                    <a:pt x="477" y="4936"/>
                    <a:pt x="858" y="5138"/>
                    <a:pt x="1268" y="5278"/>
                  </a:cubicBezTo>
                  <a:cubicBezTo>
                    <a:pt x="1799" y="5461"/>
                    <a:pt x="2340" y="5610"/>
                    <a:pt x="2886" y="5744"/>
                  </a:cubicBezTo>
                  <a:cubicBezTo>
                    <a:pt x="3209" y="5823"/>
                    <a:pt x="3536" y="5881"/>
                    <a:pt x="3870" y="5892"/>
                  </a:cubicBezTo>
                  <a:cubicBezTo>
                    <a:pt x="3898" y="5893"/>
                    <a:pt x="3925" y="5893"/>
                    <a:pt x="3952" y="5893"/>
                  </a:cubicBezTo>
                  <a:cubicBezTo>
                    <a:pt x="4117" y="5893"/>
                    <a:pt x="4277" y="5878"/>
                    <a:pt x="4435" y="5822"/>
                  </a:cubicBezTo>
                  <a:cubicBezTo>
                    <a:pt x="4616" y="5759"/>
                    <a:pt x="4798" y="5702"/>
                    <a:pt x="4978" y="5639"/>
                  </a:cubicBezTo>
                  <a:cubicBezTo>
                    <a:pt x="5608" y="5417"/>
                    <a:pt x="6214" y="5143"/>
                    <a:pt x="6773" y="4773"/>
                  </a:cubicBezTo>
                  <a:cubicBezTo>
                    <a:pt x="6841" y="4728"/>
                    <a:pt x="6910" y="4685"/>
                    <a:pt x="6993" y="4633"/>
                  </a:cubicBezTo>
                  <a:lnTo>
                    <a:pt x="6993" y="4633"/>
                  </a:lnTo>
                  <a:cubicBezTo>
                    <a:pt x="6993" y="4633"/>
                    <a:pt x="6993" y="4633"/>
                    <a:pt x="6993" y="4633"/>
                  </a:cubicBezTo>
                  <a:lnTo>
                    <a:pt x="6993" y="4632"/>
                  </a:lnTo>
                  <a:cubicBezTo>
                    <a:pt x="6993" y="4632"/>
                    <a:pt x="6993" y="4632"/>
                    <a:pt x="6993" y="4633"/>
                  </a:cubicBezTo>
                  <a:lnTo>
                    <a:pt x="6993" y="4633"/>
                  </a:lnTo>
                  <a:cubicBezTo>
                    <a:pt x="6957" y="4592"/>
                    <a:pt x="6935" y="4568"/>
                    <a:pt x="6913" y="4544"/>
                  </a:cubicBezTo>
                  <a:cubicBezTo>
                    <a:pt x="6338" y="3948"/>
                    <a:pt x="5785" y="3333"/>
                    <a:pt x="5262" y="2691"/>
                  </a:cubicBezTo>
                  <a:cubicBezTo>
                    <a:pt x="4622" y="1905"/>
                    <a:pt x="4068" y="1065"/>
                    <a:pt x="3674" y="125"/>
                  </a:cubicBezTo>
                  <a:cubicBezTo>
                    <a:pt x="3667" y="104"/>
                    <a:pt x="3657" y="85"/>
                    <a:pt x="3647" y="65"/>
                  </a:cubicBezTo>
                  <a:cubicBezTo>
                    <a:pt x="3637" y="46"/>
                    <a:pt x="3624" y="28"/>
                    <a:pt x="3605" y="1"/>
                  </a:cubicBezTo>
                  <a:close/>
                </a:path>
              </a:pathLst>
            </a:custGeom>
            <a:solidFill>
              <a:srgbClr val="F59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5723375" y="3442625"/>
              <a:ext cx="174850" cy="57900"/>
            </a:xfrm>
            <a:custGeom>
              <a:rect b="b" l="l" r="r" t="t"/>
              <a:pathLst>
                <a:path extrusionOk="0" h="2316" w="6994">
                  <a:moveTo>
                    <a:pt x="6019" y="0"/>
                  </a:moveTo>
                  <a:cubicBezTo>
                    <a:pt x="5977" y="32"/>
                    <a:pt x="5938" y="61"/>
                    <a:pt x="5902" y="90"/>
                  </a:cubicBezTo>
                  <a:cubicBezTo>
                    <a:pt x="5491" y="413"/>
                    <a:pt x="5047" y="652"/>
                    <a:pt x="4584" y="844"/>
                  </a:cubicBezTo>
                  <a:cubicBezTo>
                    <a:pt x="4452" y="899"/>
                    <a:pt x="4318" y="948"/>
                    <a:pt x="4186" y="1004"/>
                  </a:cubicBezTo>
                  <a:cubicBezTo>
                    <a:pt x="4072" y="1052"/>
                    <a:pt x="3955" y="1065"/>
                    <a:pt x="3837" y="1065"/>
                  </a:cubicBezTo>
                  <a:cubicBezTo>
                    <a:pt x="3815" y="1065"/>
                    <a:pt x="3794" y="1065"/>
                    <a:pt x="3772" y="1064"/>
                  </a:cubicBezTo>
                  <a:cubicBezTo>
                    <a:pt x="3526" y="1055"/>
                    <a:pt x="3287" y="1004"/>
                    <a:pt x="3049" y="936"/>
                  </a:cubicBezTo>
                  <a:cubicBezTo>
                    <a:pt x="2646" y="821"/>
                    <a:pt x="2250" y="686"/>
                    <a:pt x="1861" y="531"/>
                  </a:cubicBezTo>
                  <a:cubicBezTo>
                    <a:pt x="1561" y="409"/>
                    <a:pt x="1280" y="233"/>
                    <a:pt x="1005" y="48"/>
                  </a:cubicBezTo>
                  <a:lnTo>
                    <a:pt x="1001" y="46"/>
                  </a:lnTo>
                  <a:cubicBezTo>
                    <a:pt x="721" y="349"/>
                    <a:pt x="428" y="639"/>
                    <a:pt x="122" y="916"/>
                  </a:cubicBezTo>
                  <a:cubicBezTo>
                    <a:pt x="76" y="960"/>
                    <a:pt x="19" y="996"/>
                    <a:pt x="0" y="1061"/>
                  </a:cubicBezTo>
                  <a:cubicBezTo>
                    <a:pt x="8" y="1075"/>
                    <a:pt x="10" y="1088"/>
                    <a:pt x="18" y="1093"/>
                  </a:cubicBezTo>
                  <a:cubicBezTo>
                    <a:pt x="44" y="1112"/>
                    <a:pt x="72" y="1129"/>
                    <a:pt x="100" y="1147"/>
                  </a:cubicBezTo>
                  <a:cubicBezTo>
                    <a:pt x="477" y="1358"/>
                    <a:pt x="858" y="1561"/>
                    <a:pt x="1268" y="1701"/>
                  </a:cubicBezTo>
                  <a:cubicBezTo>
                    <a:pt x="1800" y="1884"/>
                    <a:pt x="2340" y="2032"/>
                    <a:pt x="2886" y="2165"/>
                  </a:cubicBezTo>
                  <a:cubicBezTo>
                    <a:pt x="3209" y="2245"/>
                    <a:pt x="3536" y="2304"/>
                    <a:pt x="3870" y="2314"/>
                  </a:cubicBezTo>
                  <a:cubicBezTo>
                    <a:pt x="3900" y="2315"/>
                    <a:pt x="3930" y="2315"/>
                    <a:pt x="3960" y="2315"/>
                  </a:cubicBezTo>
                  <a:cubicBezTo>
                    <a:pt x="4122" y="2315"/>
                    <a:pt x="4279" y="2299"/>
                    <a:pt x="4435" y="2245"/>
                  </a:cubicBezTo>
                  <a:cubicBezTo>
                    <a:pt x="4616" y="2182"/>
                    <a:pt x="4798" y="2125"/>
                    <a:pt x="4978" y="2061"/>
                  </a:cubicBezTo>
                  <a:cubicBezTo>
                    <a:pt x="5608" y="1840"/>
                    <a:pt x="6214" y="1566"/>
                    <a:pt x="6773" y="1195"/>
                  </a:cubicBezTo>
                  <a:cubicBezTo>
                    <a:pt x="6841" y="1149"/>
                    <a:pt x="6911" y="1107"/>
                    <a:pt x="6993" y="1055"/>
                  </a:cubicBezTo>
                  <a:cubicBezTo>
                    <a:pt x="6955" y="1014"/>
                    <a:pt x="6934" y="990"/>
                    <a:pt x="6911" y="966"/>
                  </a:cubicBezTo>
                  <a:lnTo>
                    <a:pt x="6913" y="966"/>
                  </a:lnTo>
                  <a:cubicBezTo>
                    <a:pt x="6608" y="650"/>
                    <a:pt x="6310" y="329"/>
                    <a:pt x="6019" y="0"/>
                  </a:cubicBezTo>
                  <a:close/>
                </a:path>
              </a:pathLst>
            </a:custGeom>
            <a:solidFill>
              <a:srgbClr val="F169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5922800" y="3157450"/>
              <a:ext cx="220725" cy="224325"/>
            </a:xfrm>
            <a:custGeom>
              <a:rect b="b" l="l" r="r" t="t"/>
              <a:pathLst>
                <a:path extrusionOk="0" h="8973" w="8829">
                  <a:moveTo>
                    <a:pt x="6186" y="0"/>
                  </a:moveTo>
                  <a:cubicBezTo>
                    <a:pt x="6136" y="27"/>
                    <a:pt x="6126" y="72"/>
                    <a:pt x="6104" y="110"/>
                  </a:cubicBezTo>
                  <a:cubicBezTo>
                    <a:pt x="5690" y="839"/>
                    <a:pt x="5211" y="1531"/>
                    <a:pt x="4674" y="2175"/>
                  </a:cubicBezTo>
                  <a:cubicBezTo>
                    <a:pt x="4156" y="2795"/>
                    <a:pt x="3589" y="3371"/>
                    <a:pt x="3005" y="3928"/>
                  </a:cubicBezTo>
                  <a:cubicBezTo>
                    <a:pt x="2838" y="4089"/>
                    <a:pt x="2663" y="4244"/>
                    <a:pt x="2485" y="4392"/>
                  </a:cubicBezTo>
                  <a:cubicBezTo>
                    <a:pt x="1751" y="5004"/>
                    <a:pt x="964" y="5544"/>
                    <a:pt x="141" y="6031"/>
                  </a:cubicBezTo>
                  <a:lnTo>
                    <a:pt x="2" y="6114"/>
                  </a:lnTo>
                  <a:lnTo>
                    <a:pt x="1" y="6114"/>
                  </a:lnTo>
                  <a:cubicBezTo>
                    <a:pt x="7" y="6127"/>
                    <a:pt x="13" y="6140"/>
                    <a:pt x="22" y="6151"/>
                  </a:cubicBezTo>
                  <a:cubicBezTo>
                    <a:pt x="51" y="6177"/>
                    <a:pt x="81" y="6204"/>
                    <a:pt x="111" y="6229"/>
                  </a:cubicBezTo>
                  <a:cubicBezTo>
                    <a:pt x="747" y="6766"/>
                    <a:pt x="1438" y="7236"/>
                    <a:pt x="2171" y="7629"/>
                  </a:cubicBezTo>
                  <a:cubicBezTo>
                    <a:pt x="2932" y="8039"/>
                    <a:pt x="3732" y="8354"/>
                    <a:pt x="4557" y="8602"/>
                  </a:cubicBezTo>
                  <a:cubicBezTo>
                    <a:pt x="4842" y="8688"/>
                    <a:pt x="5134" y="8738"/>
                    <a:pt x="5427" y="8792"/>
                  </a:cubicBezTo>
                  <a:cubicBezTo>
                    <a:pt x="5969" y="8892"/>
                    <a:pt x="6513" y="8958"/>
                    <a:pt x="7065" y="8970"/>
                  </a:cubicBezTo>
                  <a:cubicBezTo>
                    <a:pt x="7156" y="8972"/>
                    <a:pt x="7246" y="8972"/>
                    <a:pt x="7337" y="8972"/>
                  </a:cubicBezTo>
                  <a:cubicBezTo>
                    <a:pt x="7661" y="8972"/>
                    <a:pt x="7985" y="8960"/>
                    <a:pt x="8308" y="8936"/>
                  </a:cubicBezTo>
                  <a:cubicBezTo>
                    <a:pt x="8330" y="8933"/>
                    <a:pt x="8352" y="8931"/>
                    <a:pt x="8374" y="8927"/>
                  </a:cubicBezTo>
                  <a:cubicBezTo>
                    <a:pt x="8420" y="8917"/>
                    <a:pt x="8452" y="8893"/>
                    <a:pt x="8464" y="8844"/>
                  </a:cubicBezTo>
                  <a:cubicBezTo>
                    <a:pt x="8481" y="8776"/>
                    <a:pt x="8499" y="8708"/>
                    <a:pt x="8517" y="8639"/>
                  </a:cubicBezTo>
                  <a:cubicBezTo>
                    <a:pt x="8604" y="8284"/>
                    <a:pt x="8668" y="7925"/>
                    <a:pt x="8721" y="7564"/>
                  </a:cubicBezTo>
                  <a:cubicBezTo>
                    <a:pt x="8763" y="7271"/>
                    <a:pt x="8796" y="6978"/>
                    <a:pt x="8812" y="6684"/>
                  </a:cubicBezTo>
                  <a:cubicBezTo>
                    <a:pt x="8829" y="6367"/>
                    <a:pt x="8828" y="6049"/>
                    <a:pt x="8809" y="5733"/>
                  </a:cubicBezTo>
                  <a:cubicBezTo>
                    <a:pt x="8795" y="5456"/>
                    <a:pt x="8765" y="5180"/>
                    <a:pt x="8718" y="4906"/>
                  </a:cubicBezTo>
                  <a:cubicBezTo>
                    <a:pt x="8592" y="4185"/>
                    <a:pt x="8383" y="3487"/>
                    <a:pt x="8110" y="2808"/>
                  </a:cubicBezTo>
                  <a:cubicBezTo>
                    <a:pt x="7925" y="2350"/>
                    <a:pt x="7685" y="1920"/>
                    <a:pt x="7432" y="1498"/>
                  </a:cubicBezTo>
                  <a:cubicBezTo>
                    <a:pt x="7250" y="1192"/>
                    <a:pt x="7041" y="903"/>
                    <a:pt x="6811" y="632"/>
                  </a:cubicBezTo>
                  <a:cubicBezTo>
                    <a:pt x="6649" y="442"/>
                    <a:pt x="6483" y="254"/>
                    <a:pt x="6294" y="88"/>
                  </a:cubicBezTo>
                  <a:cubicBezTo>
                    <a:pt x="6259" y="57"/>
                    <a:pt x="6221" y="29"/>
                    <a:pt x="6186" y="0"/>
                  </a:cubicBezTo>
                  <a:close/>
                </a:path>
              </a:pathLst>
            </a:custGeom>
            <a:solidFill>
              <a:srgbClr val="F59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5929400" y="3157450"/>
              <a:ext cx="214125" cy="224350"/>
            </a:xfrm>
            <a:custGeom>
              <a:rect b="b" l="l" r="r" t="t"/>
              <a:pathLst>
                <a:path extrusionOk="0" h="8974" w="8565">
                  <a:moveTo>
                    <a:pt x="5922" y="0"/>
                  </a:moveTo>
                  <a:cubicBezTo>
                    <a:pt x="5872" y="27"/>
                    <a:pt x="5862" y="72"/>
                    <a:pt x="5840" y="110"/>
                  </a:cubicBezTo>
                  <a:cubicBezTo>
                    <a:pt x="5617" y="500"/>
                    <a:pt x="5376" y="878"/>
                    <a:pt x="5121" y="1244"/>
                  </a:cubicBezTo>
                  <a:cubicBezTo>
                    <a:pt x="5218" y="1351"/>
                    <a:pt x="5312" y="1460"/>
                    <a:pt x="5402" y="1575"/>
                  </a:cubicBezTo>
                  <a:cubicBezTo>
                    <a:pt x="5654" y="1896"/>
                    <a:pt x="5897" y="2226"/>
                    <a:pt x="6097" y="2585"/>
                  </a:cubicBezTo>
                  <a:cubicBezTo>
                    <a:pt x="6392" y="3118"/>
                    <a:pt x="6639" y="3673"/>
                    <a:pt x="6817" y="4256"/>
                  </a:cubicBezTo>
                  <a:cubicBezTo>
                    <a:pt x="6884" y="4477"/>
                    <a:pt x="6937" y="4703"/>
                    <a:pt x="6977" y="4930"/>
                  </a:cubicBezTo>
                  <a:cubicBezTo>
                    <a:pt x="7026" y="5189"/>
                    <a:pt x="7059" y="5452"/>
                    <a:pt x="7078" y="5716"/>
                  </a:cubicBezTo>
                  <a:cubicBezTo>
                    <a:pt x="7095" y="5961"/>
                    <a:pt x="7099" y="6206"/>
                    <a:pt x="7094" y="6453"/>
                  </a:cubicBezTo>
                  <a:cubicBezTo>
                    <a:pt x="7088" y="6757"/>
                    <a:pt x="7071" y="7060"/>
                    <a:pt x="7036" y="7363"/>
                  </a:cubicBezTo>
                  <a:cubicBezTo>
                    <a:pt x="7030" y="7421"/>
                    <a:pt x="7021" y="7478"/>
                    <a:pt x="7015" y="7538"/>
                  </a:cubicBezTo>
                  <a:cubicBezTo>
                    <a:pt x="7012" y="7575"/>
                    <a:pt x="6984" y="7607"/>
                    <a:pt x="6948" y="7616"/>
                  </a:cubicBezTo>
                  <a:cubicBezTo>
                    <a:pt x="6930" y="7622"/>
                    <a:pt x="6913" y="7626"/>
                    <a:pt x="6895" y="7629"/>
                  </a:cubicBezTo>
                  <a:cubicBezTo>
                    <a:pt x="6557" y="7700"/>
                    <a:pt x="6215" y="7753"/>
                    <a:pt x="5871" y="7789"/>
                  </a:cubicBezTo>
                  <a:cubicBezTo>
                    <a:pt x="5600" y="7818"/>
                    <a:pt x="5328" y="7831"/>
                    <a:pt x="5057" y="7831"/>
                  </a:cubicBezTo>
                  <a:cubicBezTo>
                    <a:pt x="4871" y="7831"/>
                    <a:pt x="4685" y="7825"/>
                    <a:pt x="4499" y="7814"/>
                  </a:cubicBezTo>
                  <a:cubicBezTo>
                    <a:pt x="4251" y="7800"/>
                    <a:pt x="4005" y="7790"/>
                    <a:pt x="3760" y="7749"/>
                  </a:cubicBezTo>
                  <a:cubicBezTo>
                    <a:pt x="3052" y="7629"/>
                    <a:pt x="2359" y="7455"/>
                    <a:pt x="1687" y="7196"/>
                  </a:cubicBezTo>
                  <a:cubicBezTo>
                    <a:pt x="1099" y="6969"/>
                    <a:pt x="535" y="6689"/>
                    <a:pt x="1" y="6356"/>
                  </a:cubicBezTo>
                  <a:lnTo>
                    <a:pt x="1" y="6356"/>
                  </a:lnTo>
                  <a:cubicBezTo>
                    <a:pt x="594" y="6841"/>
                    <a:pt x="1233" y="7267"/>
                    <a:pt x="1907" y="7629"/>
                  </a:cubicBezTo>
                  <a:cubicBezTo>
                    <a:pt x="2670" y="8040"/>
                    <a:pt x="3468" y="8355"/>
                    <a:pt x="4293" y="8604"/>
                  </a:cubicBezTo>
                  <a:cubicBezTo>
                    <a:pt x="4578" y="8689"/>
                    <a:pt x="4871" y="8740"/>
                    <a:pt x="5163" y="8794"/>
                  </a:cubicBezTo>
                  <a:cubicBezTo>
                    <a:pt x="5705" y="8893"/>
                    <a:pt x="6250" y="8960"/>
                    <a:pt x="6801" y="8971"/>
                  </a:cubicBezTo>
                  <a:cubicBezTo>
                    <a:pt x="6891" y="8973"/>
                    <a:pt x="6981" y="8974"/>
                    <a:pt x="7071" y="8974"/>
                  </a:cubicBezTo>
                  <a:cubicBezTo>
                    <a:pt x="7396" y="8974"/>
                    <a:pt x="7721" y="8961"/>
                    <a:pt x="8044" y="8936"/>
                  </a:cubicBezTo>
                  <a:cubicBezTo>
                    <a:pt x="8067" y="8934"/>
                    <a:pt x="8088" y="8932"/>
                    <a:pt x="8110" y="8928"/>
                  </a:cubicBezTo>
                  <a:cubicBezTo>
                    <a:pt x="8156" y="8918"/>
                    <a:pt x="8188" y="8894"/>
                    <a:pt x="8200" y="8845"/>
                  </a:cubicBezTo>
                  <a:cubicBezTo>
                    <a:pt x="8217" y="8776"/>
                    <a:pt x="8237" y="8708"/>
                    <a:pt x="8253" y="8640"/>
                  </a:cubicBezTo>
                  <a:cubicBezTo>
                    <a:pt x="8340" y="8286"/>
                    <a:pt x="8404" y="7926"/>
                    <a:pt x="8457" y="7564"/>
                  </a:cubicBezTo>
                  <a:cubicBezTo>
                    <a:pt x="8499" y="7272"/>
                    <a:pt x="8532" y="6979"/>
                    <a:pt x="8548" y="6684"/>
                  </a:cubicBezTo>
                  <a:cubicBezTo>
                    <a:pt x="8565" y="6368"/>
                    <a:pt x="8564" y="6050"/>
                    <a:pt x="8545" y="5733"/>
                  </a:cubicBezTo>
                  <a:cubicBezTo>
                    <a:pt x="8531" y="5456"/>
                    <a:pt x="8501" y="5180"/>
                    <a:pt x="8454" y="4906"/>
                  </a:cubicBezTo>
                  <a:cubicBezTo>
                    <a:pt x="8328" y="4183"/>
                    <a:pt x="8119" y="3487"/>
                    <a:pt x="7846" y="2808"/>
                  </a:cubicBezTo>
                  <a:cubicBezTo>
                    <a:pt x="7661" y="2350"/>
                    <a:pt x="7421" y="1920"/>
                    <a:pt x="7168" y="1498"/>
                  </a:cubicBezTo>
                  <a:cubicBezTo>
                    <a:pt x="6986" y="1192"/>
                    <a:pt x="6778" y="903"/>
                    <a:pt x="6547" y="632"/>
                  </a:cubicBezTo>
                  <a:cubicBezTo>
                    <a:pt x="6385" y="442"/>
                    <a:pt x="6219" y="254"/>
                    <a:pt x="6030" y="88"/>
                  </a:cubicBezTo>
                  <a:cubicBezTo>
                    <a:pt x="5995" y="57"/>
                    <a:pt x="5957" y="28"/>
                    <a:pt x="5922" y="0"/>
                  </a:cubicBezTo>
                  <a:close/>
                </a:path>
              </a:pathLst>
            </a:custGeom>
            <a:solidFill>
              <a:srgbClr val="F169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5478075" y="3157450"/>
              <a:ext cx="220700" cy="224325"/>
            </a:xfrm>
            <a:custGeom>
              <a:rect b="b" l="l" r="r" t="t"/>
              <a:pathLst>
                <a:path extrusionOk="0" h="8973" w="8828">
                  <a:moveTo>
                    <a:pt x="2644" y="0"/>
                  </a:moveTo>
                  <a:cubicBezTo>
                    <a:pt x="2608" y="29"/>
                    <a:pt x="2571" y="57"/>
                    <a:pt x="2536" y="88"/>
                  </a:cubicBezTo>
                  <a:cubicBezTo>
                    <a:pt x="2347" y="254"/>
                    <a:pt x="2181" y="442"/>
                    <a:pt x="2019" y="632"/>
                  </a:cubicBezTo>
                  <a:cubicBezTo>
                    <a:pt x="1787" y="903"/>
                    <a:pt x="1580" y="1192"/>
                    <a:pt x="1398" y="1498"/>
                  </a:cubicBezTo>
                  <a:cubicBezTo>
                    <a:pt x="1145" y="1920"/>
                    <a:pt x="905" y="2350"/>
                    <a:pt x="720" y="2808"/>
                  </a:cubicBezTo>
                  <a:cubicBezTo>
                    <a:pt x="447" y="3487"/>
                    <a:pt x="236" y="4185"/>
                    <a:pt x="110" y="4906"/>
                  </a:cubicBezTo>
                  <a:cubicBezTo>
                    <a:pt x="65" y="5180"/>
                    <a:pt x="35" y="5456"/>
                    <a:pt x="21" y="5733"/>
                  </a:cubicBezTo>
                  <a:cubicBezTo>
                    <a:pt x="2" y="6049"/>
                    <a:pt x="1" y="6367"/>
                    <a:pt x="17" y="6684"/>
                  </a:cubicBezTo>
                  <a:cubicBezTo>
                    <a:pt x="34" y="6978"/>
                    <a:pt x="66" y="7271"/>
                    <a:pt x="109" y="7564"/>
                  </a:cubicBezTo>
                  <a:cubicBezTo>
                    <a:pt x="161" y="7925"/>
                    <a:pt x="226" y="8284"/>
                    <a:pt x="313" y="8639"/>
                  </a:cubicBezTo>
                  <a:cubicBezTo>
                    <a:pt x="329" y="8708"/>
                    <a:pt x="349" y="8776"/>
                    <a:pt x="366" y="8844"/>
                  </a:cubicBezTo>
                  <a:cubicBezTo>
                    <a:pt x="377" y="8893"/>
                    <a:pt x="410" y="8917"/>
                    <a:pt x="456" y="8927"/>
                  </a:cubicBezTo>
                  <a:cubicBezTo>
                    <a:pt x="477" y="8931"/>
                    <a:pt x="499" y="8933"/>
                    <a:pt x="521" y="8936"/>
                  </a:cubicBezTo>
                  <a:cubicBezTo>
                    <a:pt x="845" y="8960"/>
                    <a:pt x="1169" y="8972"/>
                    <a:pt x="1493" y="8972"/>
                  </a:cubicBezTo>
                  <a:cubicBezTo>
                    <a:pt x="1583" y="8972"/>
                    <a:pt x="1674" y="8972"/>
                    <a:pt x="1765" y="8970"/>
                  </a:cubicBezTo>
                  <a:cubicBezTo>
                    <a:pt x="2316" y="8958"/>
                    <a:pt x="2861" y="8892"/>
                    <a:pt x="3403" y="8792"/>
                  </a:cubicBezTo>
                  <a:cubicBezTo>
                    <a:pt x="3695" y="8738"/>
                    <a:pt x="3988" y="8688"/>
                    <a:pt x="4273" y="8602"/>
                  </a:cubicBezTo>
                  <a:cubicBezTo>
                    <a:pt x="5098" y="8354"/>
                    <a:pt x="5896" y="8039"/>
                    <a:pt x="6659" y="7629"/>
                  </a:cubicBezTo>
                  <a:cubicBezTo>
                    <a:pt x="7392" y="7236"/>
                    <a:pt x="8082" y="6766"/>
                    <a:pt x="8717" y="6229"/>
                  </a:cubicBezTo>
                  <a:cubicBezTo>
                    <a:pt x="8748" y="6204"/>
                    <a:pt x="8778" y="6177"/>
                    <a:pt x="8807" y="6151"/>
                  </a:cubicBezTo>
                  <a:cubicBezTo>
                    <a:pt x="8815" y="6140"/>
                    <a:pt x="8823" y="6127"/>
                    <a:pt x="8828" y="6114"/>
                  </a:cubicBezTo>
                  <a:lnTo>
                    <a:pt x="8688" y="6031"/>
                  </a:lnTo>
                  <a:cubicBezTo>
                    <a:pt x="7866" y="5544"/>
                    <a:pt x="7079" y="5004"/>
                    <a:pt x="6344" y="4392"/>
                  </a:cubicBezTo>
                  <a:cubicBezTo>
                    <a:pt x="6166" y="4244"/>
                    <a:pt x="5992" y="4089"/>
                    <a:pt x="5823" y="3928"/>
                  </a:cubicBezTo>
                  <a:cubicBezTo>
                    <a:pt x="5240" y="3371"/>
                    <a:pt x="4674" y="2795"/>
                    <a:pt x="4155" y="2175"/>
                  </a:cubicBezTo>
                  <a:cubicBezTo>
                    <a:pt x="3619" y="1531"/>
                    <a:pt x="3140" y="839"/>
                    <a:pt x="2725" y="110"/>
                  </a:cubicBezTo>
                  <a:cubicBezTo>
                    <a:pt x="2704" y="72"/>
                    <a:pt x="2694" y="27"/>
                    <a:pt x="2644" y="0"/>
                  </a:cubicBezTo>
                  <a:close/>
                </a:path>
              </a:pathLst>
            </a:custGeom>
            <a:solidFill>
              <a:srgbClr val="F59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478075" y="3157450"/>
              <a:ext cx="214150" cy="224350"/>
            </a:xfrm>
            <a:custGeom>
              <a:rect b="b" l="l" r="r" t="t"/>
              <a:pathLst>
                <a:path extrusionOk="0" h="8974" w="8566">
                  <a:moveTo>
                    <a:pt x="2644" y="0"/>
                  </a:moveTo>
                  <a:cubicBezTo>
                    <a:pt x="2608" y="28"/>
                    <a:pt x="2571" y="57"/>
                    <a:pt x="2534" y="88"/>
                  </a:cubicBezTo>
                  <a:cubicBezTo>
                    <a:pt x="2347" y="254"/>
                    <a:pt x="2181" y="442"/>
                    <a:pt x="2019" y="632"/>
                  </a:cubicBezTo>
                  <a:cubicBezTo>
                    <a:pt x="1787" y="903"/>
                    <a:pt x="1580" y="1192"/>
                    <a:pt x="1398" y="1498"/>
                  </a:cubicBezTo>
                  <a:cubicBezTo>
                    <a:pt x="1145" y="1920"/>
                    <a:pt x="905" y="2350"/>
                    <a:pt x="720" y="2808"/>
                  </a:cubicBezTo>
                  <a:cubicBezTo>
                    <a:pt x="447" y="3487"/>
                    <a:pt x="236" y="4183"/>
                    <a:pt x="110" y="4906"/>
                  </a:cubicBezTo>
                  <a:cubicBezTo>
                    <a:pt x="65" y="5180"/>
                    <a:pt x="35" y="5456"/>
                    <a:pt x="21" y="5733"/>
                  </a:cubicBezTo>
                  <a:cubicBezTo>
                    <a:pt x="2" y="6050"/>
                    <a:pt x="1" y="6368"/>
                    <a:pt x="17" y="6684"/>
                  </a:cubicBezTo>
                  <a:cubicBezTo>
                    <a:pt x="34" y="6979"/>
                    <a:pt x="66" y="7272"/>
                    <a:pt x="109" y="7564"/>
                  </a:cubicBezTo>
                  <a:cubicBezTo>
                    <a:pt x="162" y="7926"/>
                    <a:pt x="226" y="8286"/>
                    <a:pt x="313" y="8640"/>
                  </a:cubicBezTo>
                  <a:cubicBezTo>
                    <a:pt x="329" y="8708"/>
                    <a:pt x="349" y="8776"/>
                    <a:pt x="366" y="8845"/>
                  </a:cubicBezTo>
                  <a:cubicBezTo>
                    <a:pt x="377" y="8894"/>
                    <a:pt x="410" y="8918"/>
                    <a:pt x="456" y="8928"/>
                  </a:cubicBezTo>
                  <a:cubicBezTo>
                    <a:pt x="477" y="8932"/>
                    <a:pt x="499" y="8934"/>
                    <a:pt x="520" y="8936"/>
                  </a:cubicBezTo>
                  <a:cubicBezTo>
                    <a:pt x="844" y="8961"/>
                    <a:pt x="1169" y="8974"/>
                    <a:pt x="1494" y="8974"/>
                  </a:cubicBezTo>
                  <a:cubicBezTo>
                    <a:pt x="1584" y="8974"/>
                    <a:pt x="1674" y="8973"/>
                    <a:pt x="1764" y="8971"/>
                  </a:cubicBezTo>
                  <a:cubicBezTo>
                    <a:pt x="2316" y="8960"/>
                    <a:pt x="2861" y="8893"/>
                    <a:pt x="3403" y="8794"/>
                  </a:cubicBezTo>
                  <a:cubicBezTo>
                    <a:pt x="3695" y="8740"/>
                    <a:pt x="3988" y="8689"/>
                    <a:pt x="4272" y="8604"/>
                  </a:cubicBezTo>
                  <a:cubicBezTo>
                    <a:pt x="5098" y="8355"/>
                    <a:pt x="5896" y="8040"/>
                    <a:pt x="6658" y="7629"/>
                  </a:cubicBezTo>
                  <a:cubicBezTo>
                    <a:pt x="7333" y="7267"/>
                    <a:pt x="7972" y="6841"/>
                    <a:pt x="8565" y="6356"/>
                  </a:cubicBezTo>
                  <a:lnTo>
                    <a:pt x="8565" y="6356"/>
                  </a:lnTo>
                  <a:cubicBezTo>
                    <a:pt x="8031" y="6689"/>
                    <a:pt x="7466" y="6969"/>
                    <a:pt x="6878" y="7196"/>
                  </a:cubicBezTo>
                  <a:cubicBezTo>
                    <a:pt x="6207" y="7455"/>
                    <a:pt x="5514" y="7629"/>
                    <a:pt x="4806" y="7749"/>
                  </a:cubicBezTo>
                  <a:cubicBezTo>
                    <a:pt x="4561" y="7790"/>
                    <a:pt x="4315" y="7800"/>
                    <a:pt x="4067" y="7814"/>
                  </a:cubicBezTo>
                  <a:cubicBezTo>
                    <a:pt x="3881" y="7825"/>
                    <a:pt x="3695" y="7831"/>
                    <a:pt x="3509" y="7831"/>
                  </a:cubicBezTo>
                  <a:cubicBezTo>
                    <a:pt x="3237" y="7831"/>
                    <a:pt x="2966" y="7818"/>
                    <a:pt x="2694" y="7789"/>
                  </a:cubicBezTo>
                  <a:cubicBezTo>
                    <a:pt x="2351" y="7753"/>
                    <a:pt x="2009" y="7700"/>
                    <a:pt x="1671" y="7629"/>
                  </a:cubicBezTo>
                  <a:cubicBezTo>
                    <a:pt x="1652" y="7626"/>
                    <a:pt x="1634" y="7622"/>
                    <a:pt x="1618" y="7616"/>
                  </a:cubicBezTo>
                  <a:cubicBezTo>
                    <a:pt x="1580" y="7607"/>
                    <a:pt x="1554" y="7575"/>
                    <a:pt x="1551" y="7538"/>
                  </a:cubicBezTo>
                  <a:cubicBezTo>
                    <a:pt x="1545" y="7478"/>
                    <a:pt x="1536" y="7421"/>
                    <a:pt x="1529" y="7363"/>
                  </a:cubicBezTo>
                  <a:cubicBezTo>
                    <a:pt x="1495" y="7060"/>
                    <a:pt x="1478" y="6757"/>
                    <a:pt x="1472" y="6453"/>
                  </a:cubicBezTo>
                  <a:cubicBezTo>
                    <a:pt x="1467" y="6206"/>
                    <a:pt x="1471" y="5961"/>
                    <a:pt x="1487" y="5716"/>
                  </a:cubicBezTo>
                  <a:cubicBezTo>
                    <a:pt x="1506" y="5452"/>
                    <a:pt x="1540" y="5189"/>
                    <a:pt x="1589" y="4930"/>
                  </a:cubicBezTo>
                  <a:cubicBezTo>
                    <a:pt x="1629" y="4703"/>
                    <a:pt x="1682" y="4477"/>
                    <a:pt x="1749" y="4256"/>
                  </a:cubicBezTo>
                  <a:cubicBezTo>
                    <a:pt x="1927" y="3673"/>
                    <a:pt x="2173" y="3118"/>
                    <a:pt x="2469" y="2585"/>
                  </a:cubicBezTo>
                  <a:cubicBezTo>
                    <a:pt x="2669" y="2226"/>
                    <a:pt x="2911" y="1896"/>
                    <a:pt x="3164" y="1575"/>
                  </a:cubicBezTo>
                  <a:cubicBezTo>
                    <a:pt x="3253" y="1460"/>
                    <a:pt x="3348" y="1351"/>
                    <a:pt x="3445" y="1244"/>
                  </a:cubicBezTo>
                  <a:cubicBezTo>
                    <a:pt x="3188" y="878"/>
                    <a:pt x="2949" y="500"/>
                    <a:pt x="2725" y="110"/>
                  </a:cubicBezTo>
                  <a:cubicBezTo>
                    <a:pt x="2704" y="72"/>
                    <a:pt x="2693" y="27"/>
                    <a:pt x="2644" y="0"/>
                  </a:cubicBezTo>
                  <a:close/>
                </a:path>
              </a:pathLst>
            </a:custGeom>
            <a:solidFill>
              <a:srgbClr val="F169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"/>
          <p:cNvSpPr txBox="1"/>
          <p:nvPr/>
        </p:nvSpPr>
        <p:spPr>
          <a:xfrm>
            <a:off x="448225" y="762000"/>
            <a:ext cx="5098800" cy="4279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eepster"/>
              <a:buChar char="●"/>
            </a:pPr>
            <a:r>
              <a:rPr lang="en" sz="18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This Halloween, my ____ is going to be Ironman!</a:t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eepster"/>
              <a:buChar char="●"/>
            </a:pPr>
            <a:r>
              <a:rPr lang="en" sz="18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My friends and I love to go ____. I want a lot of candy!</a:t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eepster"/>
              <a:buChar char="●"/>
            </a:pPr>
            <a:r>
              <a:rPr lang="en" sz="18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I am going to carve my pumpkin and make a ____</a:t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eepster"/>
              <a:buChar char="●"/>
            </a:pPr>
            <a:r>
              <a:rPr lang="en" sz="18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My mom and I went to the ____ to pick our pumpkins!</a:t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eepster"/>
              <a:buChar char="●"/>
            </a:pPr>
            <a:r>
              <a:rPr lang="en" sz="18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What AM i on the left? On the right?</a:t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eepster"/>
              <a:buChar char="●"/>
            </a:pPr>
            <a:r>
              <a:rPr lang="en" sz="18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I went to inside the ___, it was scary!</a:t>
            </a:r>
            <a:endParaRPr sz="18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23" name="Google Shape;623;p46"/>
          <p:cNvSpPr txBox="1"/>
          <p:nvPr/>
        </p:nvSpPr>
        <p:spPr>
          <a:xfrm>
            <a:off x="2117900" y="212900"/>
            <a:ext cx="503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reepster"/>
                <a:ea typeface="Creepster"/>
                <a:cs typeface="Creepster"/>
                <a:sym typeface="Creepster"/>
              </a:rPr>
              <a:t>Vocab Review</a:t>
            </a:r>
            <a:endParaRPr sz="2400"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624" name="Google Shape;624;p46"/>
          <p:cNvSpPr txBox="1"/>
          <p:nvPr/>
        </p:nvSpPr>
        <p:spPr>
          <a:xfrm>
            <a:off x="6790775" y="1176625"/>
            <a:ext cx="20844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Jack O’lantern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Haunted House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Costume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Trick or Treat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Pumpkin Patch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Witch 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Ghost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625" name="Google Shape;6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50" y="2813750"/>
            <a:ext cx="1752399" cy="12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525" y="2767850"/>
            <a:ext cx="1752376" cy="12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7"/>
          <p:cNvSpPr txBox="1"/>
          <p:nvPr>
            <p:ph idx="1" type="body"/>
          </p:nvPr>
        </p:nvSpPr>
        <p:spPr>
          <a:xfrm>
            <a:off x="872850" y="831050"/>
            <a:ext cx="73983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Not everyone goes trick or treating. Another common activity is having a party with your friends.</a:t>
            </a:r>
            <a:endParaRPr sz="19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632" name="Google Shape;632;p47"/>
          <p:cNvSpPr txBox="1"/>
          <p:nvPr>
            <p:ph type="title"/>
          </p:nvPr>
        </p:nvSpPr>
        <p:spPr>
          <a:xfrm>
            <a:off x="2916600" y="292931"/>
            <a:ext cx="2504100" cy="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Activities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8"/>
          <p:cNvSpPr txBox="1"/>
          <p:nvPr/>
        </p:nvSpPr>
        <p:spPr>
          <a:xfrm>
            <a:off x="2314575" y="413725"/>
            <a:ext cx="3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What costume is the girl on the left wearing?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100" y="-212900"/>
            <a:ext cx="9267274" cy="52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0"/>
          <p:cNvSpPr txBox="1"/>
          <p:nvPr>
            <p:ph type="title"/>
          </p:nvPr>
        </p:nvSpPr>
        <p:spPr>
          <a:xfrm>
            <a:off x="1514501" y="360375"/>
            <a:ext cx="62232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Scary movies </a:t>
            </a:r>
            <a:endParaRPr/>
          </a:p>
        </p:txBody>
      </p:sp>
      <p:sp>
        <p:nvSpPr>
          <p:cNvPr id="649" name="Google Shape;649;p50"/>
          <p:cNvSpPr txBox="1"/>
          <p:nvPr/>
        </p:nvSpPr>
        <p:spPr>
          <a:xfrm>
            <a:off x="720000" y="961625"/>
            <a:ext cx="6440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reepster"/>
                <a:ea typeface="Creepster"/>
                <a:cs typeface="Creepster"/>
                <a:sym typeface="Creepster"/>
              </a:rPr>
              <a:t>A lot of people like to watch scary (horror) movies.</a:t>
            </a:r>
            <a:endParaRPr sz="17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reepster"/>
                <a:ea typeface="Creepster"/>
                <a:cs typeface="Creepster"/>
                <a:sym typeface="Creepster"/>
              </a:rPr>
              <a:t>Can you Recognize any of these Movies?</a:t>
            </a:r>
            <a:endParaRPr sz="3000"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650" name="Google Shape;650;p50"/>
          <p:cNvGrpSpPr/>
          <p:nvPr/>
        </p:nvGrpSpPr>
        <p:grpSpPr>
          <a:xfrm>
            <a:off x="7331332" y="2699213"/>
            <a:ext cx="1445007" cy="2118565"/>
            <a:chOff x="2934600" y="335400"/>
            <a:chExt cx="628100" cy="920875"/>
          </a:xfrm>
        </p:grpSpPr>
        <p:sp>
          <p:nvSpPr>
            <p:cNvPr id="651" name="Google Shape;651;p50"/>
            <p:cNvSpPr/>
            <p:nvPr/>
          </p:nvSpPr>
          <p:spPr>
            <a:xfrm>
              <a:off x="3333600" y="424475"/>
              <a:ext cx="31725" cy="204750"/>
            </a:xfrm>
            <a:custGeom>
              <a:rect b="b" l="l" r="r" t="t"/>
              <a:pathLst>
                <a:path extrusionOk="0" h="8190" w="1269">
                  <a:moveTo>
                    <a:pt x="613" y="1"/>
                  </a:moveTo>
                  <a:lnTo>
                    <a:pt x="423" y="66"/>
                  </a:lnTo>
                  <a:cubicBezTo>
                    <a:pt x="120" y="2716"/>
                    <a:pt x="0" y="5383"/>
                    <a:pt x="62" y="8047"/>
                  </a:cubicBezTo>
                  <a:cubicBezTo>
                    <a:pt x="63" y="8094"/>
                    <a:pt x="68" y="8147"/>
                    <a:pt x="106" y="8175"/>
                  </a:cubicBezTo>
                  <a:cubicBezTo>
                    <a:pt x="123" y="8186"/>
                    <a:pt x="143" y="8190"/>
                    <a:pt x="163" y="8190"/>
                  </a:cubicBezTo>
                  <a:cubicBezTo>
                    <a:pt x="183" y="8190"/>
                    <a:pt x="203" y="8186"/>
                    <a:pt x="223" y="8183"/>
                  </a:cubicBezTo>
                  <a:lnTo>
                    <a:pt x="1269" y="7981"/>
                  </a:lnTo>
                  <a:cubicBezTo>
                    <a:pt x="1070" y="5333"/>
                    <a:pt x="872" y="2683"/>
                    <a:pt x="674" y="34"/>
                  </a:cubicBezTo>
                  <a:lnTo>
                    <a:pt x="668" y="10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3334800" y="464200"/>
              <a:ext cx="23100" cy="117800"/>
            </a:xfrm>
            <a:custGeom>
              <a:rect b="b" l="l" r="r" t="t"/>
              <a:pathLst>
                <a:path extrusionOk="0" h="4712" w="924">
                  <a:moveTo>
                    <a:pt x="709" y="1"/>
                  </a:moveTo>
                  <a:cubicBezTo>
                    <a:pt x="544" y="1"/>
                    <a:pt x="354" y="149"/>
                    <a:pt x="196" y="309"/>
                  </a:cubicBezTo>
                  <a:cubicBezTo>
                    <a:pt x="76" y="1773"/>
                    <a:pt x="10" y="3240"/>
                    <a:pt x="1" y="4711"/>
                  </a:cubicBezTo>
                  <a:cubicBezTo>
                    <a:pt x="288" y="4234"/>
                    <a:pt x="699" y="3423"/>
                    <a:pt x="923" y="2415"/>
                  </a:cubicBezTo>
                  <a:cubicBezTo>
                    <a:pt x="862" y="1612"/>
                    <a:pt x="803" y="808"/>
                    <a:pt x="742" y="3"/>
                  </a:cubicBezTo>
                  <a:cubicBezTo>
                    <a:pt x="731" y="2"/>
                    <a:pt x="720" y="1"/>
                    <a:pt x="709" y="1"/>
                  </a:cubicBezTo>
                  <a:close/>
                </a:path>
              </a:pathLst>
            </a:custGeom>
            <a:solidFill>
              <a:srgbClr val="E0D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3325075" y="686150"/>
              <a:ext cx="6675" cy="1025"/>
            </a:xfrm>
            <a:custGeom>
              <a:rect b="b" l="l" r="r" t="t"/>
              <a:pathLst>
                <a:path extrusionOk="0" h="41" w="267">
                  <a:moveTo>
                    <a:pt x="181" y="1"/>
                  </a:moveTo>
                  <a:cubicBezTo>
                    <a:pt x="119" y="1"/>
                    <a:pt x="58" y="14"/>
                    <a:pt x="1" y="40"/>
                  </a:cubicBezTo>
                  <a:lnTo>
                    <a:pt x="266" y="9"/>
                  </a:lnTo>
                  <a:cubicBezTo>
                    <a:pt x="238" y="4"/>
                    <a:pt x="210" y="1"/>
                    <a:pt x="181" y="1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3322975" y="687150"/>
              <a:ext cx="58275" cy="155675"/>
            </a:xfrm>
            <a:custGeom>
              <a:rect b="b" l="l" r="r" t="t"/>
              <a:pathLst>
                <a:path extrusionOk="0" h="6227" w="2331">
                  <a:moveTo>
                    <a:pt x="85" y="0"/>
                  </a:moveTo>
                  <a:lnTo>
                    <a:pt x="0" y="10"/>
                  </a:lnTo>
                  <a:cubicBezTo>
                    <a:pt x="765" y="311"/>
                    <a:pt x="1294" y="1132"/>
                    <a:pt x="1250" y="1953"/>
                  </a:cubicBezTo>
                  <a:cubicBezTo>
                    <a:pt x="1224" y="2448"/>
                    <a:pt x="1014" y="2914"/>
                    <a:pt x="882" y="3392"/>
                  </a:cubicBezTo>
                  <a:cubicBezTo>
                    <a:pt x="626" y="4325"/>
                    <a:pt x="664" y="5315"/>
                    <a:pt x="992" y="6227"/>
                  </a:cubicBezTo>
                  <a:lnTo>
                    <a:pt x="2310" y="6201"/>
                  </a:lnTo>
                  <a:cubicBezTo>
                    <a:pt x="1866" y="5663"/>
                    <a:pt x="1663" y="4932"/>
                    <a:pt x="1766" y="4242"/>
                  </a:cubicBezTo>
                  <a:cubicBezTo>
                    <a:pt x="1839" y="3753"/>
                    <a:pt x="2055" y="3296"/>
                    <a:pt x="2146" y="2809"/>
                  </a:cubicBezTo>
                  <a:cubicBezTo>
                    <a:pt x="2330" y="1820"/>
                    <a:pt x="1864" y="670"/>
                    <a:pt x="924" y="313"/>
                  </a:cubicBezTo>
                  <a:cubicBezTo>
                    <a:pt x="640" y="206"/>
                    <a:pt x="326" y="172"/>
                    <a:pt x="73" y="6"/>
                  </a:cubicBezTo>
                  <a:cubicBezTo>
                    <a:pt x="76" y="4"/>
                    <a:pt x="81" y="3"/>
                    <a:pt x="85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3336475" y="737700"/>
              <a:ext cx="53025" cy="19000"/>
            </a:xfrm>
            <a:custGeom>
              <a:rect b="b" l="l" r="r" t="t"/>
              <a:pathLst>
                <a:path extrusionOk="0" h="760" w="2121">
                  <a:moveTo>
                    <a:pt x="411" y="0"/>
                  </a:moveTo>
                  <a:lnTo>
                    <a:pt x="0" y="189"/>
                  </a:lnTo>
                  <a:lnTo>
                    <a:pt x="2056" y="759"/>
                  </a:lnTo>
                  <a:lnTo>
                    <a:pt x="2120" y="34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DF9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0"/>
            <p:cNvSpPr/>
            <p:nvPr/>
          </p:nvSpPr>
          <p:spPr>
            <a:xfrm>
              <a:off x="3060975" y="939050"/>
              <a:ext cx="48650" cy="101100"/>
            </a:xfrm>
            <a:custGeom>
              <a:rect b="b" l="l" r="r" t="t"/>
              <a:pathLst>
                <a:path extrusionOk="0" h="4044" w="1946">
                  <a:moveTo>
                    <a:pt x="1602" y="1"/>
                  </a:moveTo>
                  <a:lnTo>
                    <a:pt x="1602" y="1"/>
                  </a:lnTo>
                  <a:cubicBezTo>
                    <a:pt x="1039" y="1178"/>
                    <a:pt x="505" y="2369"/>
                    <a:pt x="0" y="3572"/>
                  </a:cubicBezTo>
                  <a:cubicBezTo>
                    <a:pt x="333" y="3690"/>
                    <a:pt x="651" y="3848"/>
                    <a:pt x="946" y="4044"/>
                  </a:cubicBezTo>
                  <a:cubicBezTo>
                    <a:pt x="952" y="3501"/>
                    <a:pt x="1191" y="2992"/>
                    <a:pt x="1384" y="2483"/>
                  </a:cubicBezTo>
                  <a:cubicBezTo>
                    <a:pt x="1672" y="1723"/>
                    <a:pt x="1861" y="928"/>
                    <a:pt x="1946" y="120"/>
                  </a:cubicBezTo>
                  <a:lnTo>
                    <a:pt x="1615" y="116"/>
                  </a:lnTo>
                  <a:cubicBezTo>
                    <a:pt x="1603" y="116"/>
                    <a:pt x="1592" y="122"/>
                    <a:pt x="1582" y="129"/>
                  </a:cubicBezTo>
                  <a:lnTo>
                    <a:pt x="1582" y="129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EAE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3072675" y="930325"/>
              <a:ext cx="48200" cy="157725"/>
            </a:xfrm>
            <a:custGeom>
              <a:rect b="b" l="l" r="r" t="t"/>
              <a:pathLst>
                <a:path extrusionOk="0" h="6309" w="1928">
                  <a:moveTo>
                    <a:pt x="1490" y="0"/>
                  </a:moveTo>
                  <a:cubicBezTo>
                    <a:pt x="1489" y="0"/>
                    <a:pt x="1487" y="5"/>
                    <a:pt x="1485" y="12"/>
                  </a:cubicBezTo>
                  <a:lnTo>
                    <a:pt x="1485" y="12"/>
                  </a:lnTo>
                  <a:lnTo>
                    <a:pt x="1399" y="11"/>
                  </a:lnTo>
                  <a:lnTo>
                    <a:pt x="1" y="6147"/>
                  </a:lnTo>
                  <a:lnTo>
                    <a:pt x="1292" y="6309"/>
                  </a:lnTo>
                  <a:cubicBezTo>
                    <a:pt x="1258" y="5440"/>
                    <a:pt x="1366" y="4572"/>
                    <a:pt x="1474" y="3708"/>
                  </a:cubicBezTo>
                  <a:cubicBezTo>
                    <a:pt x="1625" y="2500"/>
                    <a:pt x="1777" y="1292"/>
                    <a:pt x="1928" y="84"/>
                  </a:cubicBezTo>
                  <a:lnTo>
                    <a:pt x="1928" y="84"/>
                  </a:lnTo>
                  <a:cubicBezTo>
                    <a:pt x="1894" y="87"/>
                    <a:pt x="1861" y="88"/>
                    <a:pt x="1828" y="88"/>
                  </a:cubicBezTo>
                  <a:cubicBezTo>
                    <a:pt x="1718" y="88"/>
                    <a:pt x="1610" y="76"/>
                    <a:pt x="1503" y="51"/>
                  </a:cubicBezTo>
                  <a:cubicBezTo>
                    <a:pt x="1483" y="47"/>
                    <a:pt x="1482" y="25"/>
                    <a:pt x="1485" y="12"/>
                  </a:cubicBezTo>
                  <a:lnTo>
                    <a:pt x="1485" y="12"/>
                  </a:lnTo>
                  <a:lnTo>
                    <a:pt x="1490" y="12"/>
                  </a:lnTo>
                  <a:cubicBezTo>
                    <a:pt x="1491" y="4"/>
                    <a:pt x="1491" y="0"/>
                    <a:pt x="1490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2998650" y="935275"/>
              <a:ext cx="501775" cy="321000"/>
            </a:xfrm>
            <a:custGeom>
              <a:rect b="b" l="l" r="r" t="t"/>
              <a:pathLst>
                <a:path extrusionOk="0" h="12840" w="20071">
                  <a:moveTo>
                    <a:pt x="11389" y="1"/>
                  </a:moveTo>
                  <a:lnTo>
                    <a:pt x="4841" y="214"/>
                  </a:lnTo>
                  <a:cubicBezTo>
                    <a:pt x="4841" y="214"/>
                    <a:pt x="2493" y="6050"/>
                    <a:pt x="4414" y="11529"/>
                  </a:cubicBezTo>
                  <a:cubicBezTo>
                    <a:pt x="4414" y="11529"/>
                    <a:pt x="3024" y="11237"/>
                    <a:pt x="1829" y="11237"/>
                  </a:cubicBezTo>
                  <a:cubicBezTo>
                    <a:pt x="983" y="11237"/>
                    <a:pt x="233" y="11384"/>
                    <a:pt x="145" y="11885"/>
                  </a:cubicBezTo>
                  <a:cubicBezTo>
                    <a:pt x="0" y="12707"/>
                    <a:pt x="3402" y="12839"/>
                    <a:pt x="5599" y="12839"/>
                  </a:cubicBezTo>
                  <a:cubicBezTo>
                    <a:pt x="6635" y="12839"/>
                    <a:pt x="7403" y="12810"/>
                    <a:pt x="7403" y="12810"/>
                  </a:cubicBezTo>
                  <a:cubicBezTo>
                    <a:pt x="7403" y="12810"/>
                    <a:pt x="2422" y="8897"/>
                    <a:pt x="5767" y="570"/>
                  </a:cubicBezTo>
                  <a:lnTo>
                    <a:pt x="5767" y="570"/>
                  </a:lnTo>
                  <a:lnTo>
                    <a:pt x="10749" y="1068"/>
                  </a:lnTo>
                  <a:lnTo>
                    <a:pt x="15375" y="12740"/>
                  </a:lnTo>
                  <a:cubicBezTo>
                    <a:pt x="15375" y="12740"/>
                    <a:pt x="20071" y="8327"/>
                    <a:pt x="19075" y="7899"/>
                  </a:cubicBezTo>
                  <a:cubicBezTo>
                    <a:pt x="19005" y="7870"/>
                    <a:pt x="18929" y="7856"/>
                    <a:pt x="18848" y="7856"/>
                  </a:cubicBezTo>
                  <a:cubicBezTo>
                    <a:pt x="17762" y="7856"/>
                    <a:pt x="15731" y="10319"/>
                    <a:pt x="15731" y="10319"/>
                  </a:cubicBezTo>
                  <a:lnTo>
                    <a:pt x="11389" y="1"/>
                  </a:ln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3077900" y="944075"/>
              <a:ext cx="245950" cy="50525"/>
            </a:xfrm>
            <a:custGeom>
              <a:rect b="b" l="l" r="r" t="t"/>
              <a:pathLst>
                <a:path extrusionOk="0" h="2021" w="9838">
                  <a:moveTo>
                    <a:pt x="0" y="1"/>
                  </a:moveTo>
                  <a:lnTo>
                    <a:pt x="569" y="1298"/>
                  </a:lnTo>
                  <a:cubicBezTo>
                    <a:pt x="569" y="1298"/>
                    <a:pt x="3393" y="2021"/>
                    <a:pt x="6081" y="2021"/>
                  </a:cubicBezTo>
                  <a:cubicBezTo>
                    <a:pt x="7526" y="2021"/>
                    <a:pt x="8931" y="1812"/>
                    <a:pt x="9838" y="1171"/>
                  </a:cubicBezTo>
                  <a:lnTo>
                    <a:pt x="9174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3102500" y="1201200"/>
              <a:ext cx="42475" cy="7975"/>
            </a:xfrm>
            <a:custGeom>
              <a:rect b="b" l="l" r="r" t="t"/>
              <a:pathLst>
                <a:path extrusionOk="0" h="319" w="1699">
                  <a:moveTo>
                    <a:pt x="1564" y="1"/>
                  </a:moveTo>
                  <a:cubicBezTo>
                    <a:pt x="1381" y="99"/>
                    <a:pt x="1148" y="135"/>
                    <a:pt x="930" y="135"/>
                  </a:cubicBezTo>
                  <a:cubicBezTo>
                    <a:pt x="870" y="135"/>
                    <a:pt x="811" y="132"/>
                    <a:pt x="755" y="127"/>
                  </a:cubicBezTo>
                  <a:cubicBezTo>
                    <a:pt x="503" y="107"/>
                    <a:pt x="252" y="83"/>
                    <a:pt x="0" y="57"/>
                  </a:cubicBezTo>
                  <a:lnTo>
                    <a:pt x="0" y="57"/>
                  </a:lnTo>
                  <a:cubicBezTo>
                    <a:pt x="16" y="114"/>
                    <a:pt x="33" y="172"/>
                    <a:pt x="49" y="229"/>
                  </a:cubicBezTo>
                  <a:cubicBezTo>
                    <a:pt x="432" y="275"/>
                    <a:pt x="818" y="315"/>
                    <a:pt x="1200" y="319"/>
                  </a:cubicBezTo>
                  <a:cubicBezTo>
                    <a:pt x="1204" y="319"/>
                    <a:pt x="1207" y="319"/>
                    <a:pt x="1211" y="319"/>
                  </a:cubicBezTo>
                  <a:cubicBezTo>
                    <a:pt x="1376" y="319"/>
                    <a:pt x="1540" y="293"/>
                    <a:pt x="1699" y="242"/>
                  </a:cubicBezTo>
                  <a:cubicBezTo>
                    <a:pt x="1654" y="164"/>
                    <a:pt x="1608" y="83"/>
                    <a:pt x="1564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3090125" y="1093050"/>
              <a:ext cx="24400" cy="21525"/>
            </a:xfrm>
            <a:custGeom>
              <a:rect b="b" l="l" r="r" t="t"/>
              <a:pathLst>
                <a:path extrusionOk="0" h="861" w="976">
                  <a:moveTo>
                    <a:pt x="957" y="1"/>
                  </a:moveTo>
                  <a:cubicBezTo>
                    <a:pt x="672" y="247"/>
                    <a:pt x="349" y="446"/>
                    <a:pt x="0" y="591"/>
                  </a:cubicBezTo>
                  <a:cubicBezTo>
                    <a:pt x="0" y="682"/>
                    <a:pt x="2" y="771"/>
                    <a:pt x="4" y="860"/>
                  </a:cubicBezTo>
                  <a:cubicBezTo>
                    <a:pt x="349" y="752"/>
                    <a:pt x="676" y="595"/>
                    <a:pt x="975" y="392"/>
                  </a:cubicBezTo>
                  <a:cubicBezTo>
                    <a:pt x="967" y="264"/>
                    <a:pt x="960" y="134"/>
                    <a:pt x="957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3094025" y="1149225"/>
              <a:ext cx="29800" cy="16775"/>
            </a:xfrm>
            <a:custGeom>
              <a:rect b="b" l="l" r="r" t="t"/>
              <a:pathLst>
                <a:path extrusionOk="0" h="671" w="1192">
                  <a:moveTo>
                    <a:pt x="1104" y="1"/>
                  </a:moveTo>
                  <a:cubicBezTo>
                    <a:pt x="788" y="264"/>
                    <a:pt x="406" y="440"/>
                    <a:pt x="0" y="496"/>
                  </a:cubicBezTo>
                  <a:cubicBezTo>
                    <a:pt x="9" y="554"/>
                    <a:pt x="17" y="612"/>
                    <a:pt x="26" y="671"/>
                  </a:cubicBezTo>
                  <a:cubicBezTo>
                    <a:pt x="437" y="653"/>
                    <a:pt x="838" y="533"/>
                    <a:pt x="1192" y="321"/>
                  </a:cubicBezTo>
                  <a:cubicBezTo>
                    <a:pt x="1161" y="216"/>
                    <a:pt x="1131" y="110"/>
                    <a:pt x="1104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0"/>
            <p:cNvSpPr/>
            <p:nvPr/>
          </p:nvSpPr>
          <p:spPr>
            <a:xfrm>
              <a:off x="3097175" y="1221325"/>
              <a:ext cx="50775" cy="34950"/>
            </a:xfrm>
            <a:custGeom>
              <a:rect b="b" l="l" r="r" t="t"/>
              <a:pathLst>
                <a:path extrusionOk="0" h="1398" w="2031">
                  <a:moveTo>
                    <a:pt x="0" y="0"/>
                  </a:moveTo>
                  <a:lnTo>
                    <a:pt x="0" y="0"/>
                  </a:lnTo>
                  <a:cubicBezTo>
                    <a:pt x="331" y="260"/>
                    <a:pt x="698" y="482"/>
                    <a:pt x="1030" y="738"/>
                  </a:cubicBezTo>
                  <a:cubicBezTo>
                    <a:pt x="1287" y="933"/>
                    <a:pt x="1523" y="1154"/>
                    <a:pt x="1733" y="1398"/>
                  </a:cubicBezTo>
                  <a:cubicBezTo>
                    <a:pt x="1836" y="1398"/>
                    <a:pt x="1934" y="1398"/>
                    <a:pt x="2031" y="1396"/>
                  </a:cubicBezTo>
                  <a:cubicBezTo>
                    <a:pt x="1864" y="1208"/>
                    <a:pt x="1683" y="1032"/>
                    <a:pt x="1489" y="873"/>
                  </a:cubicBezTo>
                  <a:cubicBezTo>
                    <a:pt x="1141" y="582"/>
                    <a:pt x="739" y="346"/>
                    <a:pt x="376" y="68"/>
                  </a:cubicBezTo>
                  <a:cubicBezTo>
                    <a:pt x="294" y="52"/>
                    <a:pt x="165" y="28"/>
                    <a:pt x="0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0"/>
            <p:cNvSpPr/>
            <p:nvPr/>
          </p:nvSpPr>
          <p:spPr>
            <a:xfrm>
              <a:off x="3094500" y="1024800"/>
              <a:ext cx="25625" cy="18200"/>
            </a:xfrm>
            <a:custGeom>
              <a:rect b="b" l="l" r="r" t="t"/>
              <a:pathLst>
                <a:path extrusionOk="0" h="728" w="1025">
                  <a:moveTo>
                    <a:pt x="1025" y="1"/>
                  </a:moveTo>
                  <a:lnTo>
                    <a:pt x="1025" y="1"/>
                  </a:lnTo>
                  <a:cubicBezTo>
                    <a:pt x="821" y="108"/>
                    <a:pt x="620" y="198"/>
                    <a:pt x="454" y="273"/>
                  </a:cubicBezTo>
                  <a:cubicBezTo>
                    <a:pt x="318" y="335"/>
                    <a:pt x="180" y="390"/>
                    <a:pt x="41" y="443"/>
                  </a:cubicBezTo>
                  <a:cubicBezTo>
                    <a:pt x="26" y="536"/>
                    <a:pt x="13" y="633"/>
                    <a:pt x="0" y="728"/>
                  </a:cubicBezTo>
                  <a:cubicBezTo>
                    <a:pt x="268" y="642"/>
                    <a:pt x="531" y="541"/>
                    <a:pt x="787" y="426"/>
                  </a:cubicBezTo>
                  <a:cubicBezTo>
                    <a:pt x="843" y="401"/>
                    <a:pt x="901" y="374"/>
                    <a:pt x="961" y="347"/>
                  </a:cubicBezTo>
                  <a:cubicBezTo>
                    <a:pt x="981" y="233"/>
                    <a:pt x="1002" y="117"/>
                    <a:pt x="1025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3101000" y="997750"/>
              <a:ext cx="25475" cy="7900"/>
            </a:xfrm>
            <a:custGeom>
              <a:rect b="b" l="l" r="r" t="t"/>
              <a:pathLst>
                <a:path extrusionOk="0" h="316" w="1019">
                  <a:moveTo>
                    <a:pt x="1018" y="1"/>
                  </a:moveTo>
                  <a:lnTo>
                    <a:pt x="1018" y="1"/>
                  </a:lnTo>
                  <a:cubicBezTo>
                    <a:pt x="696" y="63"/>
                    <a:pt x="370" y="104"/>
                    <a:pt x="43" y="128"/>
                  </a:cubicBezTo>
                  <a:cubicBezTo>
                    <a:pt x="28" y="189"/>
                    <a:pt x="15" y="252"/>
                    <a:pt x="1" y="315"/>
                  </a:cubicBezTo>
                  <a:cubicBezTo>
                    <a:pt x="322" y="306"/>
                    <a:pt x="641" y="277"/>
                    <a:pt x="958" y="231"/>
                  </a:cubicBezTo>
                  <a:cubicBezTo>
                    <a:pt x="978" y="154"/>
                    <a:pt x="998" y="78"/>
                    <a:pt x="1018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3090950" y="1129675"/>
              <a:ext cx="27500" cy="6525"/>
            </a:xfrm>
            <a:custGeom>
              <a:rect b="b" l="l" r="r" t="t"/>
              <a:pathLst>
                <a:path extrusionOk="0" h="261" w="1100">
                  <a:moveTo>
                    <a:pt x="1063" y="1"/>
                  </a:moveTo>
                  <a:cubicBezTo>
                    <a:pt x="778" y="59"/>
                    <a:pt x="486" y="97"/>
                    <a:pt x="202" y="97"/>
                  </a:cubicBezTo>
                  <a:cubicBezTo>
                    <a:pt x="134" y="97"/>
                    <a:pt x="67" y="95"/>
                    <a:pt x="1" y="90"/>
                  </a:cubicBezTo>
                  <a:lnTo>
                    <a:pt x="1" y="90"/>
                  </a:lnTo>
                  <a:cubicBezTo>
                    <a:pt x="3" y="141"/>
                    <a:pt x="7" y="192"/>
                    <a:pt x="11" y="244"/>
                  </a:cubicBezTo>
                  <a:cubicBezTo>
                    <a:pt x="131" y="255"/>
                    <a:pt x="252" y="261"/>
                    <a:pt x="374" y="261"/>
                  </a:cubicBezTo>
                  <a:cubicBezTo>
                    <a:pt x="614" y="261"/>
                    <a:pt x="857" y="240"/>
                    <a:pt x="1099" y="203"/>
                  </a:cubicBezTo>
                  <a:cubicBezTo>
                    <a:pt x="1086" y="137"/>
                    <a:pt x="1074" y="69"/>
                    <a:pt x="1063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3090875" y="1072625"/>
              <a:ext cx="23400" cy="7450"/>
            </a:xfrm>
            <a:custGeom>
              <a:rect b="b" l="l" r="r" t="t"/>
              <a:pathLst>
                <a:path extrusionOk="0" h="298" w="936">
                  <a:moveTo>
                    <a:pt x="936" y="0"/>
                  </a:moveTo>
                  <a:cubicBezTo>
                    <a:pt x="639" y="60"/>
                    <a:pt x="320" y="109"/>
                    <a:pt x="11" y="119"/>
                  </a:cubicBezTo>
                  <a:cubicBezTo>
                    <a:pt x="7" y="179"/>
                    <a:pt x="4" y="238"/>
                    <a:pt x="0" y="297"/>
                  </a:cubicBezTo>
                  <a:cubicBezTo>
                    <a:pt x="27" y="297"/>
                    <a:pt x="54" y="297"/>
                    <a:pt x="81" y="297"/>
                  </a:cubicBezTo>
                  <a:cubicBezTo>
                    <a:pt x="361" y="297"/>
                    <a:pt x="645" y="270"/>
                    <a:pt x="926" y="224"/>
                  </a:cubicBezTo>
                  <a:cubicBezTo>
                    <a:pt x="928" y="150"/>
                    <a:pt x="932" y="75"/>
                    <a:pt x="936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3096875" y="1178550"/>
              <a:ext cx="42000" cy="17400"/>
            </a:xfrm>
            <a:custGeom>
              <a:rect b="b" l="l" r="r" t="t"/>
              <a:pathLst>
                <a:path extrusionOk="0" h="696" w="1680">
                  <a:moveTo>
                    <a:pt x="1" y="0"/>
                  </a:moveTo>
                  <a:cubicBezTo>
                    <a:pt x="15" y="71"/>
                    <a:pt x="29" y="143"/>
                    <a:pt x="45" y="214"/>
                  </a:cubicBezTo>
                  <a:cubicBezTo>
                    <a:pt x="527" y="500"/>
                    <a:pt x="1050" y="696"/>
                    <a:pt x="1588" y="696"/>
                  </a:cubicBezTo>
                  <a:cubicBezTo>
                    <a:pt x="1619" y="696"/>
                    <a:pt x="1649" y="695"/>
                    <a:pt x="1680" y="694"/>
                  </a:cubicBezTo>
                  <a:cubicBezTo>
                    <a:pt x="1649" y="632"/>
                    <a:pt x="1618" y="569"/>
                    <a:pt x="1588" y="505"/>
                  </a:cubicBezTo>
                  <a:cubicBezTo>
                    <a:pt x="1529" y="511"/>
                    <a:pt x="1470" y="514"/>
                    <a:pt x="1411" y="514"/>
                  </a:cubicBezTo>
                  <a:cubicBezTo>
                    <a:pt x="909" y="514"/>
                    <a:pt x="433" y="297"/>
                    <a:pt x="1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0"/>
            <p:cNvSpPr/>
            <p:nvPr/>
          </p:nvSpPr>
          <p:spPr>
            <a:xfrm>
              <a:off x="3065600" y="1217175"/>
              <a:ext cx="26250" cy="38175"/>
            </a:xfrm>
            <a:custGeom>
              <a:rect b="b" l="l" r="r" t="t"/>
              <a:pathLst>
                <a:path extrusionOk="0" h="1527" w="1050">
                  <a:moveTo>
                    <a:pt x="1" y="1"/>
                  </a:moveTo>
                  <a:lnTo>
                    <a:pt x="1" y="1"/>
                  </a:lnTo>
                  <a:cubicBezTo>
                    <a:pt x="21" y="27"/>
                    <a:pt x="44" y="51"/>
                    <a:pt x="63" y="77"/>
                  </a:cubicBezTo>
                  <a:cubicBezTo>
                    <a:pt x="382" y="496"/>
                    <a:pt x="591" y="988"/>
                    <a:pt x="671" y="1509"/>
                  </a:cubicBezTo>
                  <a:cubicBezTo>
                    <a:pt x="796" y="1515"/>
                    <a:pt x="923" y="1522"/>
                    <a:pt x="1049" y="1527"/>
                  </a:cubicBezTo>
                  <a:cubicBezTo>
                    <a:pt x="996" y="1182"/>
                    <a:pt x="886" y="848"/>
                    <a:pt x="723" y="540"/>
                  </a:cubicBezTo>
                  <a:cubicBezTo>
                    <a:pt x="629" y="364"/>
                    <a:pt x="518" y="196"/>
                    <a:pt x="393" y="41"/>
                  </a:cubicBezTo>
                  <a:cubicBezTo>
                    <a:pt x="266" y="26"/>
                    <a:pt x="134" y="13"/>
                    <a:pt x="1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0"/>
            <p:cNvSpPr/>
            <p:nvPr/>
          </p:nvSpPr>
          <p:spPr>
            <a:xfrm>
              <a:off x="3041525" y="1216200"/>
              <a:ext cx="10150" cy="36050"/>
            </a:xfrm>
            <a:custGeom>
              <a:rect b="b" l="l" r="r" t="t"/>
              <a:pathLst>
                <a:path extrusionOk="0" h="1442" w="406">
                  <a:moveTo>
                    <a:pt x="121" y="0"/>
                  </a:moveTo>
                  <a:cubicBezTo>
                    <a:pt x="81" y="0"/>
                    <a:pt x="41" y="0"/>
                    <a:pt x="1" y="1"/>
                  </a:cubicBezTo>
                  <a:cubicBezTo>
                    <a:pt x="32" y="466"/>
                    <a:pt x="65" y="929"/>
                    <a:pt x="18" y="1399"/>
                  </a:cubicBezTo>
                  <a:cubicBezTo>
                    <a:pt x="125" y="1415"/>
                    <a:pt x="234" y="1429"/>
                    <a:pt x="347" y="1442"/>
                  </a:cubicBezTo>
                  <a:cubicBezTo>
                    <a:pt x="406" y="964"/>
                    <a:pt x="401" y="480"/>
                    <a:pt x="332" y="3"/>
                  </a:cubicBezTo>
                  <a:cubicBezTo>
                    <a:pt x="261" y="1"/>
                    <a:pt x="190" y="0"/>
                    <a:pt x="121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3303550" y="1049375"/>
              <a:ext cx="30300" cy="10900"/>
            </a:xfrm>
            <a:custGeom>
              <a:rect b="b" l="l" r="r" t="t"/>
              <a:pathLst>
                <a:path extrusionOk="0" h="436" w="1212">
                  <a:moveTo>
                    <a:pt x="1114" y="1"/>
                  </a:moveTo>
                  <a:cubicBezTo>
                    <a:pt x="828" y="109"/>
                    <a:pt x="525" y="164"/>
                    <a:pt x="221" y="164"/>
                  </a:cubicBezTo>
                  <a:cubicBezTo>
                    <a:pt x="147" y="164"/>
                    <a:pt x="74" y="161"/>
                    <a:pt x="0" y="154"/>
                  </a:cubicBezTo>
                  <a:lnTo>
                    <a:pt x="0" y="154"/>
                  </a:lnTo>
                  <a:lnTo>
                    <a:pt x="111" y="435"/>
                  </a:lnTo>
                  <a:cubicBezTo>
                    <a:pt x="487" y="435"/>
                    <a:pt x="859" y="367"/>
                    <a:pt x="1212" y="234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3280925" y="991750"/>
              <a:ext cx="28525" cy="10025"/>
            </a:xfrm>
            <a:custGeom>
              <a:rect b="b" l="l" r="r" t="t"/>
              <a:pathLst>
                <a:path extrusionOk="0" h="401" w="1141">
                  <a:moveTo>
                    <a:pt x="1048" y="1"/>
                  </a:moveTo>
                  <a:cubicBezTo>
                    <a:pt x="706" y="97"/>
                    <a:pt x="355" y="158"/>
                    <a:pt x="1" y="179"/>
                  </a:cubicBezTo>
                  <a:lnTo>
                    <a:pt x="87" y="400"/>
                  </a:lnTo>
                  <a:cubicBezTo>
                    <a:pt x="444" y="380"/>
                    <a:pt x="797" y="319"/>
                    <a:pt x="1141" y="221"/>
                  </a:cubicBezTo>
                  <a:lnTo>
                    <a:pt x="1048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0"/>
            <p:cNvSpPr/>
            <p:nvPr/>
          </p:nvSpPr>
          <p:spPr>
            <a:xfrm>
              <a:off x="3295950" y="1018225"/>
              <a:ext cx="25100" cy="21850"/>
            </a:xfrm>
            <a:custGeom>
              <a:rect b="b" l="l" r="r" t="t"/>
              <a:pathLst>
                <a:path extrusionOk="0" h="874" w="1004">
                  <a:moveTo>
                    <a:pt x="893" y="1"/>
                  </a:moveTo>
                  <a:cubicBezTo>
                    <a:pt x="886" y="8"/>
                    <a:pt x="879" y="14"/>
                    <a:pt x="873" y="21"/>
                  </a:cubicBezTo>
                  <a:cubicBezTo>
                    <a:pt x="619" y="246"/>
                    <a:pt x="342" y="443"/>
                    <a:pt x="48" y="610"/>
                  </a:cubicBezTo>
                  <a:lnTo>
                    <a:pt x="1" y="637"/>
                  </a:lnTo>
                  <a:lnTo>
                    <a:pt x="93" y="873"/>
                  </a:lnTo>
                  <a:cubicBezTo>
                    <a:pt x="417" y="702"/>
                    <a:pt x="722" y="497"/>
                    <a:pt x="1004" y="265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3364925" y="1154500"/>
              <a:ext cx="77400" cy="60275"/>
            </a:xfrm>
            <a:custGeom>
              <a:rect b="b" l="l" r="r" t="t"/>
              <a:pathLst>
                <a:path extrusionOk="0" h="2411" w="3096">
                  <a:moveTo>
                    <a:pt x="2577" y="0"/>
                  </a:moveTo>
                  <a:cubicBezTo>
                    <a:pt x="2319" y="228"/>
                    <a:pt x="2070" y="471"/>
                    <a:pt x="1852" y="695"/>
                  </a:cubicBezTo>
                  <a:cubicBezTo>
                    <a:pt x="1772" y="888"/>
                    <a:pt x="1685" y="1077"/>
                    <a:pt x="1593" y="1263"/>
                  </a:cubicBezTo>
                  <a:cubicBezTo>
                    <a:pt x="1455" y="1537"/>
                    <a:pt x="1286" y="1787"/>
                    <a:pt x="1012" y="1939"/>
                  </a:cubicBezTo>
                  <a:cubicBezTo>
                    <a:pt x="774" y="2071"/>
                    <a:pt x="495" y="2121"/>
                    <a:pt x="226" y="2139"/>
                  </a:cubicBezTo>
                  <a:cubicBezTo>
                    <a:pt x="153" y="2145"/>
                    <a:pt x="78" y="2147"/>
                    <a:pt x="0" y="2147"/>
                  </a:cubicBezTo>
                  <a:lnTo>
                    <a:pt x="104" y="2410"/>
                  </a:lnTo>
                  <a:cubicBezTo>
                    <a:pt x="286" y="2400"/>
                    <a:pt x="466" y="2375"/>
                    <a:pt x="643" y="2334"/>
                  </a:cubicBezTo>
                  <a:cubicBezTo>
                    <a:pt x="1172" y="2210"/>
                    <a:pt x="1583" y="1919"/>
                    <a:pt x="1852" y="1444"/>
                  </a:cubicBezTo>
                  <a:cubicBezTo>
                    <a:pt x="2010" y="1162"/>
                    <a:pt x="2148" y="868"/>
                    <a:pt x="2266" y="566"/>
                  </a:cubicBezTo>
                  <a:cubicBezTo>
                    <a:pt x="2361" y="1016"/>
                    <a:pt x="2570" y="1442"/>
                    <a:pt x="2840" y="1827"/>
                  </a:cubicBezTo>
                  <a:cubicBezTo>
                    <a:pt x="2926" y="1733"/>
                    <a:pt x="3011" y="1639"/>
                    <a:pt x="3096" y="1544"/>
                  </a:cubicBezTo>
                  <a:cubicBezTo>
                    <a:pt x="2791" y="1079"/>
                    <a:pt x="2586" y="554"/>
                    <a:pt x="2577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3315775" y="1069750"/>
              <a:ext cx="27000" cy="20150"/>
            </a:xfrm>
            <a:custGeom>
              <a:rect b="b" l="l" r="r" t="t"/>
              <a:pathLst>
                <a:path extrusionOk="0" h="806" w="1080">
                  <a:moveTo>
                    <a:pt x="967" y="1"/>
                  </a:moveTo>
                  <a:cubicBezTo>
                    <a:pt x="693" y="265"/>
                    <a:pt x="362" y="460"/>
                    <a:pt x="0" y="575"/>
                  </a:cubicBezTo>
                  <a:lnTo>
                    <a:pt x="92" y="806"/>
                  </a:lnTo>
                  <a:cubicBezTo>
                    <a:pt x="452" y="691"/>
                    <a:pt x="787" y="509"/>
                    <a:pt x="1080" y="269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0"/>
            <p:cNvSpPr/>
            <p:nvPr/>
          </p:nvSpPr>
          <p:spPr>
            <a:xfrm>
              <a:off x="3320775" y="1096750"/>
              <a:ext cx="33400" cy="8550"/>
            </a:xfrm>
            <a:custGeom>
              <a:rect b="b" l="l" r="r" t="t"/>
              <a:pathLst>
                <a:path extrusionOk="0" h="342" w="1336">
                  <a:moveTo>
                    <a:pt x="0" y="0"/>
                  </a:moveTo>
                  <a:lnTo>
                    <a:pt x="124" y="312"/>
                  </a:lnTo>
                  <a:cubicBezTo>
                    <a:pt x="289" y="331"/>
                    <a:pt x="455" y="341"/>
                    <a:pt x="621" y="341"/>
                  </a:cubicBezTo>
                  <a:cubicBezTo>
                    <a:pt x="733" y="341"/>
                    <a:pt x="845" y="337"/>
                    <a:pt x="957" y="328"/>
                  </a:cubicBezTo>
                  <a:cubicBezTo>
                    <a:pt x="1084" y="316"/>
                    <a:pt x="1210" y="298"/>
                    <a:pt x="1335" y="273"/>
                  </a:cubicBezTo>
                  <a:lnTo>
                    <a:pt x="1235" y="35"/>
                  </a:lnTo>
                  <a:cubicBezTo>
                    <a:pt x="1077" y="58"/>
                    <a:pt x="915" y="68"/>
                    <a:pt x="752" y="68"/>
                  </a:cubicBezTo>
                  <a:cubicBezTo>
                    <a:pt x="503" y="68"/>
                    <a:pt x="250" y="44"/>
                    <a:pt x="0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3342250" y="1147725"/>
              <a:ext cx="32900" cy="10550"/>
            </a:xfrm>
            <a:custGeom>
              <a:rect b="b" l="l" r="r" t="t"/>
              <a:pathLst>
                <a:path extrusionOk="0" h="422" w="1316">
                  <a:moveTo>
                    <a:pt x="1219" y="0"/>
                  </a:moveTo>
                  <a:cubicBezTo>
                    <a:pt x="1093" y="54"/>
                    <a:pt x="961" y="93"/>
                    <a:pt x="825" y="118"/>
                  </a:cubicBezTo>
                  <a:cubicBezTo>
                    <a:pt x="677" y="144"/>
                    <a:pt x="527" y="157"/>
                    <a:pt x="376" y="157"/>
                  </a:cubicBezTo>
                  <a:cubicBezTo>
                    <a:pt x="251" y="157"/>
                    <a:pt x="125" y="148"/>
                    <a:pt x="0" y="130"/>
                  </a:cubicBezTo>
                  <a:lnTo>
                    <a:pt x="0" y="130"/>
                  </a:lnTo>
                  <a:lnTo>
                    <a:pt x="113" y="415"/>
                  </a:lnTo>
                  <a:cubicBezTo>
                    <a:pt x="176" y="419"/>
                    <a:pt x="238" y="421"/>
                    <a:pt x="301" y="421"/>
                  </a:cubicBezTo>
                  <a:cubicBezTo>
                    <a:pt x="497" y="421"/>
                    <a:pt x="692" y="402"/>
                    <a:pt x="885" y="362"/>
                  </a:cubicBezTo>
                  <a:cubicBezTo>
                    <a:pt x="1032" y="331"/>
                    <a:pt x="1176" y="286"/>
                    <a:pt x="1315" y="229"/>
                  </a:cubicBezTo>
                  <a:lnTo>
                    <a:pt x="1219" y="0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0"/>
            <p:cNvSpPr/>
            <p:nvPr/>
          </p:nvSpPr>
          <p:spPr>
            <a:xfrm>
              <a:off x="3356375" y="1172925"/>
              <a:ext cx="29700" cy="19625"/>
            </a:xfrm>
            <a:custGeom>
              <a:rect b="b" l="l" r="r" t="t"/>
              <a:pathLst>
                <a:path extrusionOk="0" h="785" w="1188">
                  <a:moveTo>
                    <a:pt x="1079" y="0"/>
                  </a:moveTo>
                  <a:cubicBezTo>
                    <a:pt x="769" y="269"/>
                    <a:pt x="399" y="457"/>
                    <a:pt x="1" y="549"/>
                  </a:cubicBezTo>
                  <a:lnTo>
                    <a:pt x="95" y="784"/>
                  </a:lnTo>
                  <a:cubicBezTo>
                    <a:pt x="491" y="683"/>
                    <a:pt x="862" y="505"/>
                    <a:pt x="1187" y="257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0"/>
            <p:cNvSpPr/>
            <p:nvPr/>
          </p:nvSpPr>
          <p:spPr>
            <a:xfrm>
              <a:off x="3448525" y="1134700"/>
              <a:ext cx="14075" cy="42825"/>
            </a:xfrm>
            <a:custGeom>
              <a:rect b="b" l="l" r="r" t="t"/>
              <a:pathLst>
                <a:path extrusionOk="0" h="1713" w="563">
                  <a:moveTo>
                    <a:pt x="371" y="1"/>
                  </a:moveTo>
                  <a:lnTo>
                    <a:pt x="371" y="1"/>
                  </a:lnTo>
                  <a:cubicBezTo>
                    <a:pt x="242" y="59"/>
                    <a:pt x="118" y="127"/>
                    <a:pt x="0" y="203"/>
                  </a:cubicBezTo>
                  <a:cubicBezTo>
                    <a:pt x="0" y="310"/>
                    <a:pt x="3" y="416"/>
                    <a:pt x="11" y="522"/>
                  </a:cubicBezTo>
                  <a:cubicBezTo>
                    <a:pt x="42" y="932"/>
                    <a:pt x="136" y="1333"/>
                    <a:pt x="288" y="1712"/>
                  </a:cubicBezTo>
                  <a:cubicBezTo>
                    <a:pt x="385" y="1595"/>
                    <a:pt x="476" y="1479"/>
                    <a:pt x="562" y="1367"/>
                  </a:cubicBezTo>
                  <a:cubicBezTo>
                    <a:pt x="523" y="1249"/>
                    <a:pt x="488" y="1132"/>
                    <a:pt x="460" y="1010"/>
                  </a:cubicBezTo>
                  <a:cubicBezTo>
                    <a:pt x="387" y="690"/>
                    <a:pt x="356" y="360"/>
                    <a:pt x="368" y="33"/>
                  </a:cubicBezTo>
                  <a:cubicBezTo>
                    <a:pt x="368" y="22"/>
                    <a:pt x="371" y="12"/>
                    <a:pt x="371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3336000" y="1124525"/>
              <a:ext cx="29550" cy="16650"/>
            </a:xfrm>
            <a:custGeom>
              <a:rect b="b" l="l" r="r" t="t"/>
              <a:pathLst>
                <a:path extrusionOk="0" h="666" w="1182">
                  <a:moveTo>
                    <a:pt x="1079" y="1"/>
                  </a:moveTo>
                  <a:cubicBezTo>
                    <a:pt x="1068" y="8"/>
                    <a:pt x="1056" y="16"/>
                    <a:pt x="1044" y="24"/>
                  </a:cubicBezTo>
                  <a:cubicBezTo>
                    <a:pt x="723" y="228"/>
                    <a:pt x="369" y="357"/>
                    <a:pt x="0" y="429"/>
                  </a:cubicBezTo>
                  <a:lnTo>
                    <a:pt x="94" y="665"/>
                  </a:lnTo>
                  <a:cubicBezTo>
                    <a:pt x="476" y="582"/>
                    <a:pt x="844" y="445"/>
                    <a:pt x="1181" y="240"/>
                  </a:cubicBezTo>
                  <a:lnTo>
                    <a:pt x="1079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2934600" y="445975"/>
              <a:ext cx="628100" cy="488975"/>
            </a:xfrm>
            <a:custGeom>
              <a:rect b="b" l="l" r="r" t="t"/>
              <a:pathLst>
                <a:path extrusionOk="0" h="19559" w="25124">
                  <a:moveTo>
                    <a:pt x="21527" y="1"/>
                  </a:moveTo>
                  <a:cubicBezTo>
                    <a:pt x="20809" y="1"/>
                    <a:pt x="19573" y="1923"/>
                    <a:pt x="19573" y="1923"/>
                  </a:cubicBezTo>
                  <a:cubicBezTo>
                    <a:pt x="19573" y="1923"/>
                    <a:pt x="21850" y="6977"/>
                    <a:pt x="19573" y="8756"/>
                  </a:cubicBezTo>
                  <a:cubicBezTo>
                    <a:pt x="18974" y="9224"/>
                    <a:pt x="18325" y="9396"/>
                    <a:pt x="17695" y="9396"/>
                  </a:cubicBezTo>
                  <a:cubicBezTo>
                    <a:pt x="15929" y="9396"/>
                    <a:pt x="14307" y="8044"/>
                    <a:pt x="14307" y="8044"/>
                  </a:cubicBezTo>
                  <a:cubicBezTo>
                    <a:pt x="14307" y="8044"/>
                    <a:pt x="13880" y="8114"/>
                    <a:pt x="9112" y="8114"/>
                  </a:cubicBezTo>
                  <a:cubicBezTo>
                    <a:pt x="4343" y="8114"/>
                    <a:pt x="3703" y="18006"/>
                    <a:pt x="3703" y="18006"/>
                  </a:cubicBezTo>
                  <a:cubicBezTo>
                    <a:pt x="3703" y="18006"/>
                    <a:pt x="2224" y="16786"/>
                    <a:pt x="1773" y="16786"/>
                  </a:cubicBezTo>
                  <a:cubicBezTo>
                    <a:pt x="1749" y="16786"/>
                    <a:pt x="1728" y="16789"/>
                    <a:pt x="1711" y="16796"/>
                  </a:cubicBezTo>
                  <a:cubicBezTo>
                    <a:pt x="1355" y="16939"/>
                    <a:pt x="2707" y="18149"/>
                    <a:pt x="2707" y="18149"/>
                  </a:cubicBezTo>
                  <a:cubicBezTo>
                    <a:pt x="2707" y="18149"/>
                    <a:pt x="1610" y="17365"/>
                    <a:pt x="982" y="17365"/>
                  </a:cubicBezTo>
                  <a:cubicBezTo>
                    <a:pt x="878" y="17365"/>
                    <a:pt x="786" y="17387"/>
                    <a:pt x="715" y="17438"/>
                  </a:cubicBezTo>
                  <a:cubicBezTo>
                    <a:pt x="216" y="17793"/>
                    <a:pt x="2351" y="18647"/>
                    <a:pt x="2351" y="18647"/>
                  </a:cubicBezTo>
                  <a:cubicBezTo>
                    <a:pt x="2351" y="18647"/>
                    <a:pt x="1045" y="18364"/>
                    <a:pt x="467" y="18364"/>
                  </a:cubicBezTo>
                  <a:cubicBezTo>
                    <a:pt x="1" y="18364"/>
                    <a:pt x="9" y="18549"/>
                    <a:pt x="1568" y="19217"/>
                  </a:cubicBezTo>
                  <a:cubicBezTo>
                    <a:pt x="2115" y="19451"/>
                    <a:pt x="2578" y="19559"/>
                    <a:pt x="2972" y="19559"/>
                  </a:cubicBezTo>
                  <a:cubicBezTo>
                    <a:pt x="5088" y="19559"/>
                    <a:pt x="5224" y="16460"/>
                    <a:pt x="5891" y="13314"/>
                  </a:cubicBezTo>
                  <a:cubicBezTo>
                    <a:pt x="6647" y="9747"/>
                    <a:pt x="8446" y="9608"/>
                    <a:pt x="8721" y="9608"/>
                  </a:cubicBezTo>
                  <a:cubicBezTo>
                    <a:pt x="8744" y="9608"/>
                    <a:pt x="8756" y="9609"/>
                    <a:pt x="8756" y="9609"/>
                  </a:cubicBezTo>
                  <a:lnTo>
                    <a:pt x="14236" y="9467"/>
                  </a:lnTo>
                  <a:cubicBezTo>
                    <a:pt x="16089" y="10527"/>
                    <a:pt x="17482" y="10953"/>
                    <a:pt x="18523" y="10953"/>
                  </a:cubicBezTo>
                  <a:cubicBezTo>
                    <a:pt x="22795" y="10953"/>
                    <a:pt x="21138" y="3774"/>
                    <a:pt x="21138" y="3774"/>
                  </a:cubicBezTo>
                  <a:lnTo>
                    <a:pt x="21138" y="3774"/>
                  </a:lnTo>
                  <a:cubicBezTo>
                    <a:pt x="21138" y="3774"/>
                    <a:pt x="22668" y="4195"/>
                    <a:pt x="23541" y="4195"/>
                  </a:cubicBezTo>
                  <a:cubicBezTo>
                    <a:pt x="23859" y="4195"/>
                    <a:pt x="24090" y="4139"/>
                    <a:pt x="24128" y="3987"/>
                  </a:cubicBezTo>
                  <a:cubicBezTo>
                    <a:pt x="24269" y="3418"/>
                    <a:pt x="22064" y="3275"/>
                    <a:pt x="22064" y="3275"/>
                  </a:cubicBezTo>
                  <a:lnTo>
                    <a:pt x="22064" y="3275"/>
                  </a:lnTo>
                  <a:cubicBezTo>
                    <a:pt x="22064" y="3275"/>
                    <a:pt x="22225" y="3280"/>
                    <a:pt x="22466" y="3280"/>
                  </a:cubicBezTo>
                  <a:cubicBezTo>
                    <a:pt x="23187" y="3280"/>
                    <a:pt x="24625" y="3240"/>
                    <a:pt x="24625" y="2919"/>
                  </a:cubicBezTo>
                  <a:cubicBezTo>
                    <a:pt x="24625" y="2599"/>
                    <a:pt x="23378" y="2559"/>
                    <a:pt x="22759" y="2559"/>
                  </a:cubicBezTo>
                  <a:cubicBezTo>
                    <a:pt x="22555" y="2559"/>
                    <a:pt x="22420" y="2564"/>
                    <a:pt x="22420" y="2564"/>
                  </a:cubicBezTo>
                  <a:cubicBezTo>
                    <a:pt x="22420" y="2564"/>
                    <a:pt x="25124" y="2422"/>
                    <a:pt x="25124" y="1923"/>
                  </a:cubicBezTo>
                  <a:cubicBezTo>
                    <a:pt x="25124" y="1691"/>
                    <a:pt x="24225" y="1629"/>
                    <a:pt x="23267" y="1629"/>
                  </a:cubicBezTo>
                  <a:cubicBezTo>
                    <a:pt x="22170" y="1629"/>
                    <a:pt x="20995" y="1710"/>
                    <a:pt x="20995" y="1710"/>
                  </a:cubicBezTo>
                  <a:cubicBezTo>
                    <a:pt x="20995" y="1710"/>
                    <a:pt x="22277" y="74"/>
                    <a:pt x="21565" y="2"/>
                  </a:cubicBezTo>
                  <a:cubicBezTo>
                    <a:pt x="21553" y="1"/>
                    <a:pt x="21540" y="1"/>
                    <a:pt x="21527" y="1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3038225" y="815050"/>
              <a:ext cx="35850" cy="8750"/>
            </a:xfrm>
            <a:custGeom>
              <a:rect b="b" l="l" r="r" t="t"/>
              <a:pathLst>
                <a:path extrusionOk="0" h="350" w="1434">
                  <a:moveTo>
                    <a:pt x="37" y="0"/>
                  </a:moveTo>
                  <a:cubicBezTo>
                    <a:pt x="25" y="56"/>
                    <a:pt x="13" y="114"/>
                    <a:pt x="1" y="168"/>
                  </a:cubicBezTo>
                  <a:cubicBezTo>
                    <a:pt x="95" y="215"/>
                    <a:pt x="194" y="250"/>
                    <a:pt x="295" y="277"/>
                  </a:cubicBezTo>
                  <a:cubicBezTo>
                    <a:pt x="509" y="332"/>
                    <a:pt x="733" y="350"/>
                    <a:pt x="959" y="350"/>
                  </a:cubicBezTo>
                  <a:cubicBezTo>
                    <a:pt x="1106" y="350"/>
                    <a:pt x="1255" y="342"/>
                    <a:pt x="1403" y="332"/>
                  </a:cubicBezTo>
                  <a:cubicBezTo>
                    <a:pt x="1412" y="277"/>
                    <a:pt x="1423" y="222"/>
                    <a:pt x="1434" y="166"/>
                  </a:cubicBezTo>
                  <a:lnTo>
                    <a:pt x="1434" y="166"/>
                  </a:lnTo>
                  <a:cubicBezTo>
                    <a:pt x="1245" y="181"/>
                    <a:pt x="1057" y="200"/>
                    <a:pt x="869" y="200"/>
                  </a:cubicBezTo>
                  <a:cubicBezTo>
                    <a:pt x="774" y="200"/>
                    <a:pt x="680" y="195"/>
                    <a:pt x="585" y="183"/>
                  </a:cubicBezTo>
                  <a:cubicBezTo>
                    <a:pt x="392" y="158"/>
                    <a:pt x="206" y="96"/>
                    <a:pt x="37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3031300" y="844075"/>
              <a:ext cx="38075" cy="15425"/>
            </a:xfrm>
            <a:custGeom>
              <a:rect b="b" l="l" r="r" t="t"/>
              <a:pathLst>
                <a:path extrusionOk="0" h="617" w="1523">
                  <a:moveTo>
                    <a:pt x="1523" y="1"/>
                  </a:moveTo>
                  <a:lnTo>
                    <a:pt x="1523" y="1"/>
                  </a:lnTo>
                  <a:cubicBezTo>
                    <a:pt x="1310" y="101"/>
                    <a:pt x="1089" y="183"/>
                    <a:pt x="863" y="250"/>
                  </a:cubicBezTo>
                  <a:cubicBezTo>
                    <a:pt x="614" y="323"/>
                    <a:pt x="331" y="381"/>
                    <a:pt x="57" y="381"/>
                  </a:cubicBezTo>
                  <a:cubicBezTo>
                    <a:pt x="49" y="381"/>
                    <a:pt x="41" y="381"/>
                    <a:pt x="33" y="381"/>
                  </a:cubicBezTo>
                  <a:cubicBezTo>
                    <a:pt x="21" y="456"/>
                    <a:pt x="11" y="529"/>
                    <a:pt x="1" y="601"/>
                  </a:cubicBezTo>
                  <a:cubicBezTo>
                    <a:pt x="86" y="612"/>
                    <a:pt x="174" y="617"/>
                    <a:pt x="261" y="617"/>
                  </a:cubicBezTo>
                  <a:cubicBezTo>
                    <a:pt x="456" y="617"/>
                    <a:pt x="654" y="592"/>
                    <a:pt x="845" y="550"/>
                  </a:cubicBezTo>
                  <a:cubicBezTo>
                    <a:pt x="1050" y="504"/>
                    <a:pt x="1251" y="445"/>
                    <a:pt x="1448" y="371"/>
                  </a:cubicBezTo>
                  <a:cubicBezTo>
                    <a:pt x="1473" y="250"/>
                    <a:pt x="1498" y="126"/>
                    <a:pt x="1523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2960425" y="906350"/>
              <a:ext cx="5325" cy="16275"/>
            </a:xfrm>
            <a:custGeom>
              <a:rect b="b" l="l" r="r" t="t"/>
              <a:pathLst>
                <a:path extrusionOk="0" h="651" w="213">
                  <a:moveTo>
                    <a:pt x="27" y="1"/>
                  </a:moveTo>
                  <a:cubicBezTo>
                    <a:pt x="89" y="178"/>
                    <a:pt x="65" y="388"/>
                    <a:pt x="1" y="564"/>
                  </a:cubicBezTo>
                  <a:cubicBezTo>
                    <a:pt x="60" y="591"/>
                    <a:pt x="123" y="620"/>
                    <a:pt x="190" y="651"/>
                  </a:cubicBezTo>
                  <a:cubicBezTo>
                    <a:pt x="205" y="582"/>
                    <a:pt x="213" y="511"/>
                    <a:pt x="211" y="441"/>
                  </a:cubicBezTo>
                  <a:cubicBezTo>
                    <a:pt x="208" y="283"/>
                    <a:pt x="159" y="140"/>
                    <a:pt x="84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2966650" y="883150"/>
              <a:ext cx="10850" cy="17850"/>
            </a:xfrm>
            <a:custGeom>
              <a:rect b="b" l="l" r="r" t="t"/>
              <a:pathLst>
                <a:path extrusionOk="0" h="714" w="434">
                  <a:moveTo>
                    <a:pt x="230" y="1"/>
                  </a:moveTo>
                  <a:cubicBezTo>
                    <a:pt x="231" y="78"/>
                    <a:pt x="225" y="157"/>
                    <a:pt x="210" y="233"/>
                  </a:cubicBezTo>
                  <a:cubicBezTo>
                    <a:pt x="191" y="330"/>
                    <a:pt x="155" y="424"/>
                    <a:pt x="103" y="510"/>
                  </a:cubicBezTo>
                  <a:cubicBezTo>
                    <a:pt x="72" y="560"/>
                    <a:pt x="37" y="609"/>
                    <a:pt x="0" y="654"/>
                  </a:cubicBezTo>
                  <a:cubicBezTo>
                    <a:pt x="36" y="674"/>
                    <a:pt x="72" y="694"/>
                    <a:pt x="109" y="713"/>
                  </a:cubicBezTo>
                  <a:cubicBezTo>
                    <a:pt x="167" y="675"/>
                    <a:pt x="218" y="627"/>
                    <a:pt x="260" y="571"/>
                  </a:cubicBezTo>
                  <a:cubicBezTo>
                    <a:pt x="331" y="474"/>
                    <a:pt x="411" y="276"/>
                    <a:pt x="434" y="86"/>
                  </a:cubicBezTo>
                  <a:cubicBezTo>
                    <a:pt x="366" y="55"/>
                    <a:pt x="298" y="27"/>
                    <a:pt x="23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2981875" y="872075"/>
              <a:ext cx="16625" cy="9100"/>
            </a:xfrm>
            <a:custGeom>
              <a:rect b="b" l="l" r="r" t="t"/>
              <a:pathLst>
                <a:path extrusionOk="0" h="364" w="665">
                  <a:moveTo>
                    <a:pt x="489" y="1"/>
                  </a:moveTo>
                  <a:cubicBezTo>
                    <a:pt x="341" y="134"/>
                    <a:pt x="159" y="263"/>
                    <a:pt x="1" y="271"/>
                  </a:cubicBezTo>
                  <a:cubicBezTo>
                    <a:pt x="26" y="302"/>
                    <a:pt x="51" y="333"/>
                    <a:pt x="78" y="364"/>
                  </a:cubicBezTo>
                  <a:cubicBezTo>
                    <a:pt x="240" y="359"/>
                    <a:pt x="409" y="292"/>
                    <a:pt x="535" y="208"/>
                  </a:cubicBezTo>
                  <a:cubicBezTo>
                    <a:pt x="579" y="178"/>
                    <a:pt x="623" y="146"/>
                    <a:pt x="665" y="112"/>
                  </a:cubicBezTo>
                  <a:cubicBezTo>
                    <a:pt x="605" y="72"/>
                    <a:pt x="546" y="35"/>
                    <a:pt x="48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3020500" y="889275"/>
              <a:ext cx="9625" cy="44275"/>
            </a:xfrm>
            <a:custGeom>
              <a:rect b="b" l="l" r="r" t="t"/>
              <a:pathLst>
                <a:path extrusionOk="0" h="1771" w="385">
                  <a:moveTo>
                    <a:pt x="289" y="1"/>
                  </a:moveTo>
                  <a:cubicBezTo>
                    <a:pt x="273" y="176"/>
                    <a:pt x="266" y="276"/>
                    <a:pt x="266" y="276"/>
                  </a:cubicBezTo>
                  <a:cubicBezTo>
                    <a:pt x="266" y="276"/>
                    <a:pt x="168" y="195"/>
                    <a:pt x="16" y="75"/>
                  </a:cubicBezTo>
                  <a:lnTo>
                    <a:pt x="16" y="75"/>
                  </a:lnTo>
                  <a:cubicBezTo>
                    <a:pt x="80" y="372"/>
                    <a:pt x="93" y="674"/>
                    <a:pt x="73" y="1004"/>
                  </a:cubicBezTo>
                  <a:cubicBezTo>
                    <a:pt x="59" y="1260"/>
                    <a:pt x="31" y="1516"/>
                    <a:pt x="1" y="1770"/>
                  </a:cubicBezTo>
                  <a:cubicBezTo>
                    <a:pt x="112" y="1741"/>
                    <a:pt x="222" y="1700"/>
                    <a:pt x="327" y="1647"/>
                  </a:cubicBezTo>
                  <a:cubicBezTo>
                    <a:pt x="352" y="1403"/>
                    <a:pt x="372" y="1159"/>
                    <a:pt x="378" y="914"/>
                  </a:cubicBezTo>
                  <a:cubicBezTo>
                    <a:pt x="385" y="622"/>
                    <a:pt x="367" y="301"/>
                    <a:pt x="28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3027975" y="880850"/>
              <a:ext cx="29275" cy="16700"/>
            </a:xfrm>
            <a:custGeom>
              <a:rect b="b" l="l" r="r" t="t"/>
              <a:pathLst>
                <a:path extrusionOk="0" h="668" w="1171">
                  <a:moveTo>
                    <a:pt x="24" y="1"/>
                  </a:moveTo>
                  <a:cubicBezTo>
                    <a:pt x="16" y="85"/>
                    <a:pt x="7" y="162"/>
                    <a:pt x="0" y="231"/>
                  </a:cubicBezTo>
                  <a:cubicBezTo>
                    <a:pt x="136" y="348"/>
                    <a:pt x="288" y="446"/>
                    <a:pt x="452" y="519"/>
                  </a:cubicBezTo>
                  <a:cubicBezTo>
                    <a:pt x="650" y="603"/>
                    <a:pt x="861" y="653"/>
                    <a:pt x="1075" y="667"/>
                  </a:cubicBezTo>
                  <a:cubicBezTo>
                    <a:pt x="1108" y="589"/>
                    <a:pt x="1139" y="507"/>
                    <a:pt x="1170" y="423"/>
                  </a:cubicBezTo>
                  <a:lnTo>
                    <a:pt x="1170" y="423"/>
                  </a:lnTo>
                  <a:cubicBezTo>
                    <a:pt x="1106" y="429"/>
                    <a:pt x="1042" y="432"/>
                    <a:pt x="978" y="432"/>
                  </a:cubicBezTo>
                  <a:cubicBezTo>
                    <a:pt x="874" y="432"/>
                    <a:pt x="769" y="424"/>
                    <a:pt x="661" y="401"/>
                  </a:cubicBezTo>
                  <a:cubicBezTo>
                    <a:pt x="370" y="338"/>
                    <a:pt x="175" y="194"/>
                    <a:pt x="2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2982900" y="883725"/>
              <a:ext cx="32900" cy="48150"/>
            </a:xfrm>
            <a:custGeom>
              <a:rect b="b" l="l" r="r" t="t"/>
              <a:pathLst>
                <a:path extrusionOk="0" h="1926" w="1316">
                  <a:moveTo>
                    <a:pt x="1132" y="0"/>
                  </a:moveTo>
                  <a:cubicBezTo>
                    <a:pt x="1121" y="104"/>
                    <a:pt x="1101" y="205"/>
                    <a:pt x="1071" y="304"/>
                  </a:cubicBezTo>
                  <a:cubicBezTo>
                    <a:pt x="976" y="617"/>
                    <a:pt x="812" y="898"/>
                    <a:pt x="615" y="1157"/>
                  </a:cubicBezTo>
                  <a:cubicBezTo>
                    <a:pt x="426" y="1402"/>
                    <a:pt x="222" y="1633"/>
                    <a:pt x="0" y="1848"/>
                  </a:cubicBezTo>
                  <a:cubicBezTo>
                    <a:pt x="84" y="1877"/>
                    <a:pt x="164" y="1903"/>
                    <a:pt x="243" y="1926"/>
                  </a:cubicBezTo>
                  <a:cubicBezTo>
                    <a:pt x="466" y="1685"/>
                    <a:pt x="685" y="1439"/>
                    <a:pt x="868" y="1168"/>
                  </a:cubicBezTo>
                  <a:cubicBezTo>
                    <a:pt x="1067" y="875"/>
                    <a:pt x="1253" y="510"/>
                    <a:pt x="1315" y="138"/>
                  </a:cubicBezTo>
                  <a:cubicBezTo>
                    <a:pt x="1258" y="94"/>
                    <a:pt x="1196" y="48"/>
                    <a:pt x="1132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2974175" y="908650"/>
              <a:ext cx="8775" cy="20050"/>
            </a:xfrm>
            <a:custGeom>
              <a:rect b="b" l="l" r="r" t="t"/>
              <a:pathLst>
                <a:path extrusionOk="0" h="802" w="351">
                  <a:moveTo>
                    <a:pt x="49" y="1"/>
                  </a:moveTo>
                  <a:lnTo>
                    <a:pt x="49" y="1"/>
                  </a:lnTo>
                  <a:cubicBezTo>
                    <a:pt x="197" y="258"/>
                    <a:pt x="142" y="503"/>
                    <a:pt x="1" y="717"/>
                  </a:cubicBezTo>
                  <a:cubicBezTo>
                    <a:pt x="73" y="747"/>
                    <a:pt x="143" y="775"/>
                    <a:pt x="212" y="801"/>
                  </a:cubicBezTo>
                  <a:cubicBezTo>
                    <a:pt x="287" y="690"/>
                    <a:pt x="333" y="559"/>
                    <a:pt x="342" y="424"/>
                  </a:cubicBezTo>
                  <a:cubicBezTo>
                    <a:pt x="350" y="306"/>
                    <a:pt x="269" y="155"/>
                    <a:pt x="285" y="43"/>
                  </a:cubicBezTo>
                  <a:cubicBezTo>
                    <a:pt x="210" y="30"/>
                    <a:pt x="133" y="15"/>
                    <a:pt x="4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2988425" y="876750"/>
              <a:ext cx="17225" cy="12700"/>
            </a:xfrm>
            <a:custGeom>
              <a:rect b="b" l="l" r="r" t="t"/>
              <a:pathLst>
                <a:path extrusionOk="0" h="508" w="689">
                  <a:moveTo>
                    <a:pt x="518" y="1"/>
                  </a:moveTo>
                  <a:cubicBezTo>
                    <a:pt x="367" y="154"/>
                    <a:pt x="192" y="283"/>
                    <a:pt x="1" y="380"/>
                  </a:cubicBezTo>
                  <a:cubicBezTo>
                    <a:pt x="42" y="423"/>
                    <a:pt x="84" y="467"/>
                    <a:pt x="124" y="508"/>
                  </a:cubicBezTo>
                  <a:cubicBezTo>
                    <a:pt x="183" y="483"/>
                    <a:pt x="250" y="461"/>
                    <a:pt x="295" y="435"/>
                  </a:cubicBezTo>
                  <a:cubicBezTo>
                    <a:pt x="433" y="351"/>
                    <a:pt x="560" y="249"/>
                    <a:pt x="674" y="134"/>
                  </a:cubicBezTo>
                  <a:cubicBezTo>
                    <a:pt x="679" y="129"/>
                    <a:pt x="684" y="123"/>
                    <a:pt x="688" y="120"/>
                  </a:cubicBezTo>
                  <a:cubicBezTo>
                    <a:pt x="633" y="79"/>
                    <a:pt x="575" y="40"/>
                    <a:pt x="518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2977425" y="888350"/>
              <a:ext cx="11625" cy="19075"/>
            </a:xfrm>
            <a:custGeom>
              <a:rect b="b" l="l" r="r" t="t"/>
              <a:pathLst>
                <a:path extrusionOk="0" h="763" w="465">
                  <a:moveTo>
                    <a:pt x="251" y="1"/>
                  </a:moveTo>
                  <a:cubicBezTo>
                    <a:pt x="241" y="4"/>
                    <a:pt x="231" y="9"/>
                    <a:pt x="222" y="13"/>
                  </a:cubicBezTo>
                  <a:cubicBezTo>
                    <a:pt x="214" y="15"/>
                    <a:pt x="212" y="22"/>
                    <a:pt x="214" y="27"/>
                  </a:cubicBezTo>
                  <a:cubicBezTo>
                    <a:pt x="238" y="263"/>
                    <a:pt x="160" y="496"/>
                    <a:pt x="0" y="670"/>
                  </a:cubicBezTo>
                  <a:cubicBezTo>
                    <a:pt x="70" y="702"/>
                    <a:pt x="137" y="734"/>
                    <a:pt x="200" y="763"/>
                  </a:cubicBezTo>
                  <a:cubicBezTo>
                    <a:pt x="244" y="707"/>
                    <a:pt x="310" y="653"/>
                    <a:pt x="343" y="589"/>
                  </a:cubicBezTo>
                  <a:cubicBezTo>
                    <a:pt x="387" y="505"/>
                    <a:pt x="417" y="415"/>
                    <a:pt x="430" y="321"/>
                  </a:cubicBezTo>
                  <a:cubicBezTo>
                    <a:pt x="442" y="242"/>
                    <a:pt x="420" y="181"/>
                    <a:pt x="464" y="119"/>
                  </a:cubicBezTo>
                  <a:cubicBezTo>
                    <a:pt x="397" y="79"/>
                    <a:pt x="325" y="40"/>
                    <a:pt x="251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3073525" y="705550"/>
              <a:ext cx="15100" cy="55875"/>
            </a:xfrm>
            <a:custGeom>
              <a:rect b="b" l="l" r="r" t="t"/>
              <a:pathLst>
                <a:path extrusionOk="0" h="2235" w="604">
                  <a:moveTo>
                    <a:pt x="203" y="1"/>
                  </a:moveTo>
                  <a:cubicBezTo>
                    <a:pt x="134" y="117"/>
                    <a:pt x="66" y="236"/>
                    <a:pt x="0" y="359"/>
                  </a:cubicBezTo>
                  <a:cubicBezTo>
                    <a:pt x="0" y="363"/>
                    <a:pt x="1" y="367"/>
                    <a:pt x="1" y="372"/>
                  </a:cubicBezTo>
                  <a:cubicBezTo>
                    <a:pt x="80" y="1008"/>
                    <a:pt x="241" y="1646"/>
                    <a:pt x="506" y="2235"/>
                  </a:cubicBezTo>
                  <a:cubicBezTo>
                    <a:pt x="537" y="2125"/>
                    <a:pt x="569" y="2019"/>
                    <a:pt x="604" y="1917"/>
                  </a:cubicBezTo>
                  <a:cubicBezTo>
                    <a:pt x="425" y="1411"/>
                    <a:pt x="292" y="895"/>
                    <a:pt x="232" y="352"/>
                  </a:cubicBezTo>
                  <a:cubicBezTo>
                    <a:pt x="219" y="235"/>
                    <a:pt x="210" y="117"/>
                    <a:pt x="203" y="1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3091250" y="681825"/>
              <a:ext cx="16500" cy="37275"/>
            </a:xfrm>
            <a:custGeom>
              <a:rect b="b" l="l" r="r" t="t"/>
              <a:pathLst>
                <a:path extrusionOk="0" h="1491" w="660">
                  <a:moveTo>
                    <a:pt x="178" y="0"/>
                  </a:moveTo>
                  <a:cubicBezTo>
                    <a:pt x="118" y="69"/>
                    <a:pt x="59" y="139"/>
                    <a:pt x="1" y="212"/>
                  </a:cubicBezTo>
                  <a:cubicBezTo>
                    <a:pt x="41" y="376"/>
                    <a:pt x="90" y="538"/>
                    <a:pt x="147" y="696"/>
                  </a:cubicBezTo>
                  <a:cubicBezTo>
                    <a:pt x="245" y="975"/>
                    <a:pt x="372" y="1240"/>
                    <a:pt x="528" y="1490"/>
                  </a:cubicBezTo>
                  <a:cubicBezTo>
                    <a:pt x="572" y="1422"/>
                    <a:pt x="616" y="1357"/>
                    <a:pt x="660" y="1296"/>
                  </a:cubicBezTo>
                  <a:cubicBezTo>
                    <a:pt x="527" y="1084"/>
                    <a:pt x="416" y="857"/>
                    <a:pt x="333" y="621"/>
                  </a:cubicBezTo>
                  <a:cubicBezTo>
                    <a:pt x="264" y="419"/>
                    <a:pt x="211" y="211"/>
                    <a:pt x="178" y="0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3121425" y="654950"/>
              <a:ext cx="10100" cy="44025"/>
            </a:xfrm>
            <a:custGeom>
              <a:rect b="b" l="l" r="r" t="t"/>
              <a:pathLst>
                <a:path extrusionOk="0" h="1761" w="404">
                  <a:moveTo>
                    <a:pt x="404" y="0"/>
                  </a:moveTo>
                  <a:cubicBezTo>
                    <a:pt x="318" y="36"/>
                    <a:pt x="235" y="77"/>
                    <a:pt x="153" y="119"/>
                  </a:cubicBezTo>
                  <a:cubicBezTo>
                    <a:pt x="135" y="213"/>
                    <a:pt x="118" y="308"/>
                    <a:pt x="104" y="399"/>
                  </a:cubicBezTo>
                  <a:cubicBezTo>
                    <a:pt x="29" y="849"/>
                    <a:pt x="0" y="1305"/>
                    <a:pt x="17" y="1761"/>
                  </a:cubicBezTo>
                  <a:cubicBezTo>
                    <a:pt x="82" y="1707"/>
                    <a:pt x="146" y="1659"/>
                    <a:pt x="209" y="1617"/>
                  </a:cubicBezTo>
                  <a:cubicBezTo>
                    <a:pt x="217" y="1225"/>
                    <a:pt x="250" y="836"/>
                    <a:pt x="311" y="449"/>
                  </a:cubicBezTo>
                  <a:cubicBezTo>
                    <a:pt x="335" y="297"/>
                    <a:pt x="367" y="148"/>
                    <a:pt x="404" y="0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3086050" y="692925"/>
              <a:ext cx="16275" cy="30875"/>
            </a:xfrm>
            <a:custGeom>
              <a:rect b="b" l="l" r="r" t="t"/>
              <a:pathLst>
                <a:path extrusionOk="0" h="1235" w="651">
                  <a:moveTo>
                    <a:pt x="34" y="0"/>
                  </a:moveTo>
                  <a:cubicBezTo>
                    <a:pt x="23" y="16"/>
                    <a:pt x="11" y="32"/>
                    <a:pt x="0" y="48"/>
                  </a:cubicBezTo>
                  <a:cubicBezTo>
                    <a:pt x="87" y="257"/>
                    <a:pt x="185" y="463"/>
                    <a:pt x="291" y="663"/>
                  </a:cubicBezTo>
                  <a:cubicBezTo>
                    <a:pt x="392" y="857"/>
                    <a:pt x="501" y="1049"/>
                    <a:pt x="620" y="1234"/>
                  </a:cubicBezTo>
                  <a:cubicBezTo>
                    <a:pt x="631" y="1218"/>
                    <a:pt x="641" y="1201"/>
                    <a:pt x="650" y="1185"/>
                  </a:cubicBezTo>
                  <a:cubicBezTo>
                    <a:pt x="547" y="1020"/>
                    <a:pt x="445" y="853"/>
                    <a:pt x="354" y="681"/>
                  </a:cubicBezTo>
                  <a:cubicBezTo>
                    <a:pt x="235" y="458"/>
                    <a:pt x="132" y="231"/>
                    <a:pt x="34" y="0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3040525" y="773200"/>
              <a:ext cx="29625" cy="26375"/>
            </a:xfrm>
            <a:custGeom>
              <a:rect b="b" l="l" r="r" t="t"/>
              <a:pathLst>
                <a:path extrusionOk="0" h="1055" w="1185">
                  <a:moveTo>
                    <a:pt x="27" y="1"/>
                  </a:moveTo>
                  <a:cubicBezTo>
                    <a:pt x="15" y="1"/>
                    <a:pt x="1" y="10"/>
                    <a:pt x="8" y="21"/>
                  </a:cubicBezTo>
                  <a:cubicBezTo>
                    <a:pt x="269" y="461"/>
                    <a:pt x="670" y="844"/>
                    <a:pt x="1139" y="1053"/>
                  </a:cubicBezTo>
                  <a:cubicBezTo>
                    <a:pt x="1141" y="1054"/>
                    <a:pt x="1143" y="1055"/>
                    <a:pt x="1146" y="1055"/>
                  </a:cubicBezTo>
                  <a:cubicBezTo>
                    <a:pt x="1162" y="1055"/>
                    <a:pt x="1184" y="1036"/>
                    <a:pt x="1168" y="1027"/>
                  </a:cubicBezTo>
                  <a:cubicBezTo>
                    <a:pt x="711" y="769"/>
                    <a:pt x="330" y="446"/>
                    <a:pt x="39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3010725" y="876625"/>
              <a:ext cx="2550" cy="4450"/>
            </a:xfrm>
            <a:custGeom>
              <a:rect b="b" l="l" r="r" t="t"/>
              <a:pathLst>
                <a:path extrusionOk="0" h="178" w="102">
                  <a:moveTo>
                    <a:pt x="93" y="1"/>
                  </a:moveTo>
                  <a:cubicBezTo>
                    <a:pt x="87" y="1"/>
                    <a:pt x="78" y="4"/>
                    <a:pt x="76" y="7"/>
                  </a:cubicBezTo>
                  <a:cubicBezTo>
                    <a:pt x="49" y="58"/>
                    <a:pt x="26" y="112"/>
                    <a:pt x="4" y="164"/>
                  </a:cubicBezTo>
                  <a:cubicBezTo>
                    <a:pt x="0" y="173"/>
                    <a:pt x="8" y="177"/>
                    <a:pt x="17" y="177"/>
                  </a:cubicBezTo>
                  <a:cubicBezTo>
                    <a:pt x="27" y="177"/>
                    <a:pt x="38" y="173"/>
                    <a:pt x="40" y="166"/>
                  </a:cubicBezTo>
                  <a:cubicBezTo>
                    <a:pt x="63" y="114"/>
                    <a:pt x="83" y="60"/>
                    <a:pt x="100" y="7"/>
                  </a:cubicBezTo>
                  <a:cubicBezTo>
                    <a:pt x="101" y="2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3520200" y="486725"/>
              <a:ext cx="12675" cy="19750"/>
            </a:xfrm>
            <a:custGeom>
              <a:rect b="b" l="l" r="r" t="t"/>
              <a:pathLst>
                <a:path extrusionOk="0" h="790" w="507">
                  <a:moveTo>
                    <a:pt x="0" y="1"/>
                  </a:moveTo>
                  <a:cubicBezTo>
                    <a:pt x="42" y="156"/>
                    <a:pt x="98" y="310"/>
                    <a:pt x="167" y="456"/>
                  </a:cubicBezTo>
                  <a:cubicBezTo>
                    <a:pt x="225" y="581"/>
                    <a:pt x="310" y="710"/>
                    <a:pt x="424" y="790"/>
                  </a:cubicBezTo>
                  <a:cubicBezTo>
                    <a:pt x="451" y="785"/>
                    <a:pt x="479" y="781"/>
                    <a:pt x="506" y="777"/>
                  </a:cubicBezTo>
                  <a:cubicBezTo>
                    <a:pt x="265" y="610"/>
                    <a:pt x="154" y="308"/>
                    <a:pt x="8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3513600" y="534750"/>
              <a:ext cx="13800" cy="15725"/>
            </a:xfrm>
            <a:custGeom>
              <a:rect b="b" l="l" r="r" t="t"/>
              <a:pathLst>
                <a:path extrusionOk="0" h="629" w="552">
                  <a:moveTo>
                    <a:pt x="498" y="0"/>
                  </a:moveTo>
                  <a:cubicBezTo>
                    <a:pt x="339" y="86"/>
                    <a:pt x="219" y="236"/>
                    <a:pt x="124" y="393"/>
                  </a:cubicBezTo>
                  <a:cubicBezTo>
                    <a:pt x="79" y="468"/>
                    <a:pt x="38" y="545"/>
                    <a:pt x="0" y="623"/>
                  </a:cubicBezTo>
                  <a:lnTo>
                    <a:pt x="60" y="629"/>
                  </a:lnTo>
                  <a:cubicBezTo>
                    <a:pt x="75" y="599"/>
                    <a:pt x="89" y="568"/>
                    <a:pt x="105" y="540"/>
                  </a:cubicBezTo>
                  <a:cubicBezTo>
                    <a:pt x="210" y="348"/>
                    <a:pt x="347" y="116"/>
                    <a:pt x="551" y="19"/>
                  </a:cubicBezTo>
                  <a:cubicBezTo>
                    <a:pt x="535" y="12"/>
                    <a:pt x="516" y="6"/>
                    <a:pt x="498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3526675" y="511350"/>
              <a:ext cx="7400" cy="15475"/>
            </a:xfrm>
            <a:custGeom>
              <a:rect b="b" l="l" r="r" t="t"/>
              <a:pathLst>
                <a:path extrusionOk="0" h="619" w="296">
                  <a:moveTo>
                    <a:pt x="207" y="1"/>
                  </a:moveTo>
                  <a:cubicBezTo>
                    <a:pt x="96" y="152"/>
                    <a:pt x="27" y="329"/>
                    <a:pt x="8" y="516"/>
                  </a:cubicBezTo>
                  <a:cubicBezTo>
                    <a:pt x="4" y="546"/>
                    <a:pt x="2" y="581"/>
                    <a:pt x="1" y="619"/>
                  </a:cubicBezTo>
                  <a:cubicBezTo>
                    <a:pt x="29" y="616"/>
                    <a:pt x="58" y="613"/>
                    <a:pt x="85" y="610"/>
                  </a:cubicBezTo>
                  <a:cubicBezTo>
                    <a:pt x="84" y="507"/>
                    <a:pt x="100" y="404"/>
                    <a:pt x="132" y="307"/>
                  </a:cubicBezTo>
                  <a:cubicBezTo>
                    <a:pt x="166" y="199"/>
                    <a:pt x="222" y="99"/>
                    <a:pt x="296" y="12"/>
                  </a:cubicBezTo>
                  <a:cubicBezTo>
                    <a:pt x="266" y="8"/>
                    <a:pt x="238" y="5"/>
                    <a:pt x="207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3490750" y="473375"/>
              <a:ext cx="31400" cy="94675"/>
            </a:xfrm>
            <a:custGeom>
              <a:rect b="b" l="l" r="r" t="t"/>
              <a:pathLst>
                <a:path extrusionOk="0" h="3787" w="1256">
                  <a:moveTo>
                    <a:pt x="628" y="1"/>
                  </a:moveTo>
                  <a:cubicBezTo>
                    <a:pt x="621" y="1"/>
                    <a:pt x="610" y="4"/>
                    <a:pt x="608" y="7"/>
                  </a:cubicBezTo>
                  <a:cubicBezTo>
                    <a:pt x="435" y="476"/>
                    <a:pt x="436" y="1094"/>
                    <a:pt x="927" y="1372"/>
                  </a:cubicBezTo>
                  <a:cubicBezTo>
                    <a:pt x="962" y="1393"/>
                    <a:pt x="1165" y="1453"/>
                    <a:pt x="1167" y="1463"/>
                  </a:cubicBezTo>
                  <a:cubicBezTo>
                    <a:pt x="1170" y="1478"/>
                    <a:pt x="1052" y="1556"/>
                    <a:pt x="1032" y="1572"/>
                  </a:cubicBezTo>
                  <a:cubicBezTo>
                    <a:pt x="982" y="1615"/>
                    <a:pt x="936" y="1663"/>
                    <a:pt x="893" y="1713"/>
                  </a:cubicBezTo>
                  <a:cubicBezTo>
                    <a:pt x="762" y="1877"/>
                    <a:pt x="702" y="2104"/>
                    <a:pt x="826" y="2286"/>
                  </a:cubicBezTo>
                  <a:cubicBezTo>
                    <a:pt x="550" y="2353"/>
                    <a:pt x="305" y="2524"/>
                    <a:pt x="168" y="2778"/>
                  </a:cubicBezTo>
                  <a:cubicBezTo>
                    <a:pt x="0" y="3087"/>
                    <a:pt x="24" y="3510"/>
                    <a:pt x="251" y="3782"/>
                  </a:cubicBezTo>
                  <a:cubicBezTo>
                    <a:pt x="254" y="3785"/>
                    <a:pt x="258" y="3786"/>
                    <a:pt x="264" y="3786"/>
                  </a:cubicBezTo>
                  <a:cubicBezTo>
                    <a:pt x="286" y="3786"/>
                    <a:pt x="325" y="3770"/>
                    <a:pt x="319" y="3761"/>
                  </a:cubicBezTo>
                  <a:cubicBezTo>
                    <a:pt x="161" y="3500"/>
                    <a:pt x="88" y="3208"/>
                    <a:pt x="186" y="2909"/>
                  </a:cubicBezTo>
                  <a:cubicBezTo>
                    <a:pt x="287" y="2604"/>
                    <a:pt x="554" y="2366"/>
                    <a:pt x="869" y="2305"/>
                  </a:cubicBezTo>
                  <a:cubicBezTo>
                    <a:pt x="877" y="2304"/>
                    <a:pt x="927" y="2292"/>
                    <a:pt x="914" y="2276"/>
                  </a:cubicBezTo>
                  <a:cubicBezTo>
                    <a:pt x="675" y="1963"/>
                    <a:pt x="1009" y="1632"/>
                    <a:pt x="1246" y="1449"/>
                  </a:cubicBezTo>
                  <a:cubicBezTo>
                    <a:pt x="1256" y="1440"/>
                    <a:pt x="1256" y="1434"/>
                    <a:pt x="1241" y="1433"/>
                  </a:cubicBezTo>
                  <a:cubicBezTo>
                    <a:pt x="964" y="1401"/>
                    <a:pt x="738" y="1197"/>
                    <a:pt x="631" y="944"/>
                  </a:cubicBezTo>
                  <a:cubicBezTo>
                    <a:pt x="505" y="649"/>
                    <a:pt x="543" y="302"/>
                    <a:pt x="633" y="4"/>
                  </a:cubicBezTo>
                  <a:cubicBezTo>
                    <a:pt x="634" y="2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3452775" y="456825"/>
              <a:ext cx="18375" cy="16000"/>
            </a:xfrm>
            <a:custGeom>
              <a:rect b="b" l="l" r="r" t="t"/>
              <a:pathLst>
                <a:path extrusionOk="0" h="640" w="735">
                  <a:moveTo>
                    <a:pt x="42" y="1"/>
                  </a:moveTo>
                  <a:cubicBezTo>
                    <a:pt x="28" y="14"/>
                    <a:pt x="15" y="27"/>
                    <a:pt x="1" y="40"/>
                  </a:cubicBezTo>
                  <a:cubicBezTo>
                    <a:pt x="145" y="278"/>
                    <a:pt x="353" y="469"/>
                    <a:pt x="603" y="592"/>
                  </a:cubicBezTo>
                  <a:cubicBezTo>
                    <a:pt x="636" y="607"/>
                    <a:pt x="672" y="624"/>
                    <a:pt x="709" y="640"/>
                  </a:cubicBezTo>
                  <a:lnTo>
                    <a:pt x="735" y="597"/>
                  </a:lnTo>
                  <a:cubicBezTo>
                    <a:pt x="616" y="547"/>
                    <a:pt x="504" y="481"/>
                    <a:pt x="402" y="403"/>
                  </a:cubicBezTo>
                  <a:cubicBezTo>
                    <a:pt x="259" y="292"/>
                    <a:pt x="136" y="155"/>
                    <a:pt x="42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3439825" y="470250"/>
              <a:ext cx="26200" cy="17375"/>
            </a:xfrm>
            <a:custGeom>
              <a:rect b="b" l="l" r="r" t="t"/>
              <a:pathLst>
                <a:path extrusionOk="0" h="695" w="1048">
                  <a:moveTo>
                    <a:pt x="64" y="0"/>
                  </a:moveTo>
                  <a:cubicBezTo>
                    <a:pt x="43" y="26"/>
                    <a:pt x="21" y="53"/>
                    <a:pt x="1" y="78"/>
                  </a:cubicBezTo>
                  <a:cubicBezTo>
                    <a:pt x="56" y="162"/>
                    <a:pt x="116" y="243"/>
                    <a:pt x="184" y="318"/>
                  </a:cubicBezTo>
                  <a:cubicBezTo>
                    <a:pt x="315" y="462"/>
                    <a:pt x="572" y="636"/>
                    <a:pt x="822" y="694"/>
                  </a:cubicBezTo>
                  <a:cubicBezTo>
                    <a:pt x="866" y="635"/>
                    <a:pt x="951" y="520"/>
                    <a:pt x="1047" y="380"/>
                  </a:cubicBezTo>
                  <a:cubicBezTo>
                    <a:pt x="867" y="366"/>
                    <a:pt x="690" y="380"/>
                    <a:pt x="513" y="328"/>
                  </a:cubicBezTo>
                  <a:cubicBezTo>
                    <a:pt x="486" y="316"/>
                    <a:pt x="460" y="301"/>
                    <a:pt x="437" y="287"/>
                  </a:cubicBezTo>
                  <a:cubicBezTo>
                    <a:pt x="315" y="212"/>
                    <a:pt x="200" y="124"/>
                    <a:pt x="85" y="37"/>
                  </a:cubicBezTo>
                  <a:cubicBezTo>
                    <a:pt x="77" y="25"/>
                    <a:pt x="71" y="12"/>
                    <a:pt x="64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3424275" y="487875"/>
              <a:ext cx="36775" cy="8825"/>
            </a:xfrm>
            <a:custGeom>
              <a:rect b="b" l="l" r="r" t="t"/>
              <a:pathLst>
                <a:path extrusionOk="0" h="353" w="1471">
                  <a:moveTo>
                    <a:pt x="1433" y="1"/>
                  </a:moveTo>
                  <a:lnTo>
                    <a:pt x="1433" y="1"/>
                  </a:lnTo>
                  <a:cubicBezTo>
                    <a:pt x="1244" y="128"/>
                    <a:pt x="1056" y="247"/>
                    <a:pt x="824" y="285"/>
                  </a:cubicBezTo>
                  <a:cubicBezTo>
                    <a:pt x="702" y="305"/>
                    <a:pt x="574" y="312"/>
                    <a:pt x="447" y="312"/>
                  </a:cubicBezTo>
                  <a:cubicBezTo>
                    <a:pt x="357" y="312"/>
                    <a:pt x="266" y="308"/>
                    <a:pt x="178" y="303"/>
                  </a:cubicBezTo>
                  <a:cubicBezTo>
                    <a:pt x="118" y="300"/>
                    <a:pt x="59" y="293"/>
                    <a:pt x="1" y="281"/>
                  </a:cubicBezTo>
                  <a:lnTo>
                    <a:pt x="1" y="281"/>
                  </a:lnTo>
                  <a:cubicBezTo>
                    <a:pt x="5" y="294"/>
                    <a:pt x="12" y="309"/>
                    <a:pt x="20" y="327"/>
                  </a:cubicBezTo>
                  <a:lnTo>
                    <a:pt x="25" y="328"/>
                  </a:lnTo>
                  <a:cubicBezTo>
                    <a:pt x="149" y="344"/>
                    <a:pt x="274" y="352"/>
                    <a:pt x="399" y="352"/>
                  </a:cubicBezTo>
                  <a:cubicBezTo>
                    <a:pt x="509" y="352"/>
                    <a:pt x="620" y="346"/>
                    <a:pt x="729" y="333"/>
                  </a:cubicBezTo>
                  <a:cubicBezTo>
                    <a:pt x="961" y="308"/>
                    <a:pt x="1163" y="228"/>
                    <a:pt x="1358" y="102"/>
                  </a:cubicBezTo>
                  <a:lnTo>
                    <a:pt x="1470" y="30"/>
                  </a:lnTo>
                  <a:lnTo>
                    <a:pt x="1408" y="34"/>
                  </a:lnTo>
                  <a:cubicBezTo>
                    <a:pt x="1408" y="34"/>
                    <a:pt x="1418" y="22"/>
                    <a:pt x="1433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3372325" y="680675"/>
              <a:ext cx="13000" cy="38375"/>
            </a:xfrm>
            <a:custGeom>
              <a:rect b="b" l="l" r="r" t="t"/>
              <a:pathLst>
                <a:path extrusionOk="0" h="1535" w="520">
                  <a:moveTo>
                    <a:pt x="414" y="1"/>
                  </a:moveTo>
                  <a:lnTo>
                    <a:pt x="414" y="1"/>
                  </a:lnTo>
                  <a:cubicBezTo>
                    <a:pt x="336" y="6"/>
                    <a:pt x="258" y="8"/>
                    <a:pt x="180" y="8"/>
                  </a:cubicBezTo>
                  <a:cubicBezTo>
                    <a:pt x="146" y="8"/>
                    <a:pt x="113" y="8"/>
                    <a:pt x="79" y="7"/>
                  </a:cubicBezTo>
                  <a:cubicBezTo>
                    <a:pt x="24" y="206"/>
                    <a:pt x="1" y="413"/>
                    <a:pt x="8" y="619"/>
                  </a:cubicBezTo>
                  <a:cubicBezTo>
                    <a:pt x="17" y="913"/>
                    <a:pt x="80" y="1199"/>
                    <a:pt x="164" y="1481"/>
                  </a:cubicBezTo>
                  <a:cubicBezTo>
                    <a:pt x="285" y="1504"/>
                    <a:pt x="404" y="1522"/>
                    <a:pt x="519" y="1535"/>
                  </a:cubicBezTo>
                  <a:cubicBezTo>
                    <a:pt x="415" y="1210"/>
                    <a:pt x="331" y="876"/>
                    <a:pt x="331" y="534"/>
                  </a:cubicBezTo>
                  <a:cubicBezTo>
                    <a:pt x="331" y="353"/>
                    <a:pt x="359" y="173"/>
                    <a:pt x="41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3397625" y="675550"/>
              <a:ext cx="37725" cy="38700"/>
            </a:xfrm>
            <a:custGeom>
              <a:rect b="b" l="l" r="r" t="t"/>
              <a:pathLst>
                <a:path extrusionOk="0" h="1548" w="1509">
                  <a:moveTo>
                    <a:pt x="313" y="0"/>
                  </a:moveTo>
                  <a:cubicBezTo>
                    <a:pt x="211" y="40"/>
                    <a:pt x="106" y="76"/>
                    <a:pt x="0" y="105"/>
                  </a:cubicBezTo>
                  <a:cubicBezTo>
                    <a:pt x="130" y="603"/>
                    <a:pt x="387" y="1056"/>
                    <a:pt x="842" y="1366"/>
                  </a:cubicBezTo>
                  <a:cubicBezTo>
                    <a:pt x="943" y="1435"/>
                    <a:pt x="1051" y="1496"/>
                    <a:pt x="1163" y="1547"/>
                  </a:cubicBezTo>
                  <a:cubicBezTo>
                    <a:pt x="1283" y="1495"/>
                    <a:pt x="1399" y="1433"/>
                    <a:pt x="1508" y="1362"/>
                  </a:cubicBezTo>
                  <a:cubicBezTo>
                    <a:pt x="1321" y="1298"/>
                    <a:pt x="1146" y="1207"/>
                    <a:pt x="988" y="1089"/>
                  </a:cubicBezTo>
                  <a:cubicBezTo>
                    <a:pt x="620" y="812"/>
                    <a:pt x="417" y="424"/>
                    <a:pt x="313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3440550" y="542325"/>
              <a:ext cx="26575" cy="20675"/>
            </a:xfrm>
            <a:custGeom>
              <a:rect b="b" l="l" r="r" t="t"/>
              <a:pathLst>
                <a:path extrusionOk="0" h="827" w="1063">
                  <a:moveTo>
                    <a:pt x="0" y="1"/>
                  </a:moveTo>
                  <a:lnTo>
                    <a:pt x="0" y="1"/>
                  </a:lnTo>
                  <a:cubicBezTo>
                    <a:pt x="37" y="140"/>
                    <a:pt x="73" y="285"/>
                    <a:pt x="108" y="433"/>
                  </a:cubicBezTo>
                  <a:cubicBezTo>
                    <a:pt x="412" y="594"/>
                    <a:pt x="732" y="724"/>
                    <a:pt x="1062" y="827"/>
                  </a:cubicBezTo>
                  <a:cubicBezTo>
                    <a:pt x="1044" y="698"/>
                    <a:pt x="1025" y="580"/>
                    <a:pt x="1007" y="476"/>
                  </a:cubicBezTo>
                  <a:cubicBezTo>
                    <a:pt x="656" y="353"/>
                    <a:pt x="318" y="195"/>
                    <a:pt x="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3419100" y="663300"/>
              <a:ext cx="34975" cy="33200"/>
            </a:xfrm>
            <a:custGeom>
              <a:rect b="b" l="l" r="r" t="t"/>
              <a:pathLst>
                <a:path extrusionOk="0" h="1328" w="1399">
                  <a:moveTo>
                    <a:pt x="267" y="1"/>
                  </a:moveTo>
                  <a:cubicBezTo>
                    <a:pt x="243" y="22"/>
                    <a:pt x="218" y="44"/>
                    <a:pt x="193" y="64"/>
                  </a:cubicBezTo>
                  <a:cubicBezTo>
                    <a:pt x="129" y="113"/>
                    <a:pt x="66" y="159"/>
                    <a:pt x="0" y="202"/>
                  </a:cubicBezTo>
                  <a:cubicBezTo>
                    <a:pt x="12" y="219"/>
                    <a:pt x="23" y="235"/>
                    <a:pt x="35" y="252"/>
                  </a:cubicBezTo>
                  <a:cubicBezTo>
                    <a:pt x="287" y="594"/>
                    <a:pt x="617" y="865"/>
                    <a:pt x="950" y="1123"/>
                  </a:cubicBezTo>
                  <a:cubicBezTo>
                    <a:pt x="1039" y="1192"/>
                    <a:pt x="1129" y="1260"/>
                    <a:pt x="1217" y="1328"/>
                  </a:cubicBezTo>
                  <a:cubicBezTo>
                    <a:pt x="1282" y="1246"/>
                    <a:pt x="1343" y="1159"/>
                    <a:pt x="1399" y="1068"/>
                  </a:cubicBezTo>
                  <a:lnTo>
                    <a:pt x="1363" y="1041"/>
                  </a:lnTo>
                  <a:cubicBezTo>
                    <a:pt x="1043" y="793"/>
                    <a:pt x="712" y="550"/>
                    <a:pt x="448" y="242"/>
                  </a:cubicBezTo>
                  <a:cubicBezTo>
                    <a:pt x="382" y="166"/>
                    <a:pt x="322" y="85"/>
                    <a:pt x="267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3312100" y="664050"/>
              <a:ext cx="13125" cy="35350"/>
            </a:xfrm>
            <a:custGeom>
              <a:rect b="b" l="l" r="r" t="t"/>
              <a:pathLst>
                <a:path extrusionOk="0" h="1414" w="525">
                  <a:moveTo>
                    <a:pt x="246" y="1"/>
                  </a:moveTo>
                  <a:cubicBezTo>
                    <a:pt x="94" y="356"/>
                    <a:pt x="1" y="733"/>
                    <a:pt x="23" y="1124"/>
                  </a:cubicBezTo>
                  <a:cubicBezTo>
                    <a:pt x="25" y="1159"/>
                    <a:pt x="28" y="1192"/>
                    <a:pt x="33" y="1226"/>
                  </a:cubicBezTo>
                  <a:cubicBezTo>
                    <a:pt x="164" y="1292"/>
                    <a:pt x="294" y="1355"/>
                    <a:pt x="421" y="1413"/>
                  </a:cubicBezTo>
                  <a:cubicBezTo>
                    <a:pt x="380" y="1266"/>
                    <a:pt x="359" y="1113"/>
                    <a:pt x="360" y="960"/>
                  </a:cubicBezTo>
                  <a:cubicBezTo>
                    <a:pt x="361" y="679"/>
                    <a:pt x="426" y="406"/>
                    <a:pt x="524" y="142"/>
                  </a:cubicBezTo>
                  <a:cubicBezTo>
                    <a:pt x="427" y="96"/>
                    <a:pt x="334" y="48"/>
                    <a:pt x="246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3335650" y="676700"/>
              <a:ext cx="36800" cy="40225"/>
            </a:xfrm>
            <a:custGeom>
              <a:rect b="b" l="l" r="r" t="t"/>
              <a:pathLst>
                <a:path extrusionOk="0" h="1609" w="1472">
                  <a:moveTo>
                    <a:pt x="526" y="0"/>
                  </a:moveTo>
                  <a:cubicBezTo>
                    <a:pt x="286" y="352"/>
                    <a:pt x="95" y="732"/>
                    <a:pt x="0" y="1137"/>
                  </a:cubicBezTo>
                  <a:cubicBezTo>
                    <a:pt x="110" y="1182"/>
                    <a:pt x="216" y="1224"/>
                    <a:pt x="320" y="1263"/>
                  </a:cubicBezTo>
                  <a:cubicBezTo>
                    <a:pt x="395" y="856"/>
                    <a:pt x="585" y="473"/>
                    <a:pt x="826" y="123"/>
                  </a:cubicBezTo>
                  <a:lnTo>
                    <a:pt x="826" y="123"/>
                  </a:lnTo>
                  <a:cubicBezTo>
                    <a:pt x="819" y="497"/>
                    <a:pt x="871" y="870"/>
                    <a:pt x="981" y="1229"/>
                  </a:cubicBezTo>
                  <a:cubicBezTo>
                    <a:pt x="1009" y="1323"/>
                    <a:pt x="1043" y="1418"/>
                    <a:pt x="1080" y="1512"/>
                  </a:cubicBezTo>
                  <a:cubicBezTo>
                    <a:pt x="1214" y="1549"/>
                    <a:pt x="1345" y="1581"/>
                    <a:pt x="1471" y="1608"/>
                  </a:cubicBezTo>
                  <a:cubicBezTo>
                    <a:pt x="1415" y="1486"/>
                    <a:pt x="1365" y="1360"/>
                    <a:pt x="1324" y="1232"/>
                  </a:cubicBezTo>
                  <a:cubicBezTo>
                    <a:pt x="1222" y="925"/>
                    <a:pt x="1165" y="606"/>
                    <a:pt x="1157" y="282"/>
                  </a:cubicBezTo>
                  <a:cubicBezTo>
                    <a:pt x="1156" y="237"/>
                    <a:pt x="1153" y="186"/>
                    <a:pt x="1152" y="133"/>
                  </a:cubicBezTo>
                  <a:cubicBezTo>
                    <a:pt x="942" y="103"/>
                    <a:pt x="732" y="59"/>
                    <a:pt x="526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3443875" y="628800"/>
              <a:ext cx="26400" cy="10850"/>
            </a:xfrm>
            <a:custGeom>
              <a:rect b="b" l="l" r="r" t="t"/>
              <a:pathLst>
                <a:path extrusionOk="0" h="434" w="1056">
                  <a:moveTo>
                    <a:pt x="89" y="0"/>
                  </a:moveTo>
                  <a:cubicBezTo>
                    <a:pt x="63" y="100"/>
                    <a:pt x="34" y="198"/>
                    <a:pt x="1" y="294"/>
                  </a:cubicBezTo>
                  <a:cubicBezTo>
                    <a:pt x="308" y="387"/>
                    <a:pt x="628" y="433"/>
                    <a:pt x="948" y="433"/>
                  </a:cubicBezTo>
                  <a:cubicBezTo>
                    <a:pt x="974" y="433"/>
                    <a:pt x="1000" y="433"/>
                    <a:pt x="1027" y="432"/>
                  </a:cubicBezTo>
                  <a:cubicBezTo>
                    <a:pt x="1039" y="331"/>
                    <a:pt x="1048" y="231"/>
                    <a:pt x="1055" y="130"/>
                  </a:cubicBezTo>
                  <a:lnTo>
                    <a:pt x="1055" y="130"/>
                  </a:lnTo>
                  <a:cubicBezTo>
                    <a:pt x="1020" y="131"/>
                    <a:pt x="985" y="132"/>
                    <a:pt x="951" y="132"/>
                  </a:cubicBezTo>
                  <a:cubicBezTo>
                    <a:pt x="658" y="132"/>
                    <a:pt x="367" y="88"/>
                    <a:pt x="89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3507350" y="510025"/>
              <a:ext cx="16500" cy="17775"/>
            </a:xfrm>
            <a:custGeom>
              <a:rect b="b" l="l" r="r" t="t"/>
              <a:pathLst>
                <a:path extrusionOk="0" h="711" w="660">
                  <a:moveTo>
                    <a:pt x="123" y="0"/>
                  </a:moveTo>
                  <a:cubicBezTo>
                    <a:pt x="148" y="29"/>
                    <a:pt x="174" y="56"/>
                    <a:pt x="203" y="81"/>
                  </a:cubicBezTo>
                  <a:cubicBezTo>
                    <a:pt x="51" y="254"/>
                    <a:pt x="0" y="492"/>
                    <a:pt x="68" y="711"/>
                  </a:cubicBezTo>
                  <a:cubicBezTo>
                    <a:pt x="190" y="707"/>
                    <a:pt x="314" y="703"/>
                    <a:pt x="441" y="697"/>
                  </a:cubicBezTo>
                  <a:cubicBezTo>
                    <a:pt x="354" y="530"/>
                    <a:pt x="397" y="310"/>
                    <a:pt x="560" y="206"/>
                  </a:cubicBezTo>
                  <a:cubicBezTo>
                    <a:pt x="630" y="161"/>
                    <a:pt x="660" y="87"/>
                    <a:pt x="639" y="22"/>
                  </a:cubicBezTo>
                  <a:cubicBezTo>
                    <a:pt x="462" y="10"/>
                    <a:pt x="284" y="4"/>
                    <a:pt x="123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3434950" y="486700"/>
              <a:ext cx="85625" cy="60150"/>
            </a:xfrm>
            <a:custGeom>
              <a:rect b="b" l="l" r="r" t="t"/>
              <a:pathLst>
                <a:path extrusionOk="0" h="2406" w="3425">
                  <a:moveTo>
                    <a:pt x="3224" y="0"/>
                  </a:moveTo>
                  <a:cubicBezTo>
                    <a:pt x="3011" y="0"/>
                    <a:pt x="2796" y="4"/>
                    <a:pt x="2588" y="9"/>
                  </a:cubicBezTo>
                  <a:cubicBezTo>
                    <a:pt x="2456" y="247"/>
                    <a:pt x="2349" y="503"/>
                    <a:pt x="2245" y="755"/>
                  </a:cubicBezTo>
                  <a:cubicBezTo>
                    <a:pt x="2079" y="1165"/>
                    <a:pt x="1918" y="1611"/>
                    <a:pt x="1881" y="2057"/>
                  </a:cubicBezTo>
                  <a:cubicBezTo>
                    <a:pt x="1826" y="1764"/>
                    <a:pt x="1829" y="1452"/>
                    <a:pt x="1839" y="1211"/>
                  </a:cubicBezTo>
                  <a:cubicBezTo>
                    <a:pt x="1860" y="804"/>
                    <a:pt x="1947" y="403"/>
                    <a:pt x="2095" y="24"/>
                  </a:cubicBezTo>
                  <a:lnTo>
                    <a:pt x="2095" y="24"/>
                  </a:lnTo>
                  <a:cubicBezTo>
                    <a:pt x="1841" y="34"/>
                    <a:pt x="1611" y="46"/>
                    <a:pt x="1427" y="54"/>
                  </a:cubicBezTo>
                  <a:cubicBezTo>
                    <a:pt x="1235" y="284"/>
                    <a:pt x="1043" y="513"/>
                    <a:pt x="850" y="742"/>
                  </a:cubicBezTo>
                  <a:cubicBezTo>
                    <a:pt x="616" y="1017"/>
                    <a:pt x="334" y="1314"/>
                    <a:pt x="1" y="1470"/>
                  </a:cubicBezTo>
                  <a:cubicBezTo>
                    <a:pt x="32" y="1567"/>
                    <a:pt x="64" y="1667"/>
                    <a:pt x="95" y="1770"/>
                  </a:cubicBezTo>
                  <a:cubicBezTo>
                    <a:pt x="405" y="1642"/>
                    <a:pt x="685" y="1421"/>
                    <a:pt x="921" y="1168"/>
                  </a:cubicBezTo>
                  <a:cubicBezTo>
                    <a:pt x="1155" y="918"/>
                    <a:pt x="1378" y="657"/>
                    <a:pt x="1598" y="393"/>
                  </a:cubicBezTo>
                  <a:lnTo>
                    <a:pt x="1598" y="393"/>
                  </a:lnTo>
                  <a:cubicBezTo>
                    <a:pt x="1515" y="711"/>
                    <a:pt x="1471" y="1038"/>
                    <a:pt x="1467" y="1368"/>
                  </a:cubicBezTo>
                  <a:cubicBezTo>
                    <a:pt x="1465" y="1655"/>
                    <a:pt x="1485" y="1966"/>
                    <a:pt x="1561" y="2254"/>
                  </a:cubicBezTo>
                  <a:cubicBezTo>
                    <a:pt x="1754" y="2301"/>
                    <a:pt x="1994" y="2356"/>
                    <a:pt x="2250" y="2406"/>
                  </a:cubicBezTo>
                  <a:cubicBezTo>
                    <a:pt x="2226" y="2160"/>
                    <a:pt x="2257" y="1913"/>
                    <a:pt x="2316" y="1669"/>
                  </a:cubicBezTo>
                  <a:cubicBezTo>
                    <a:pt x="2154" y="1652"/>
                    <a:pt x="2049" y="1645"/>
                    <a:pt x="2049" y="1645"/>
                  </a:cubicBezTo>
                  <a:lnTo>
                    <a:pt x="2049" y="1645"/>
                  </a:lnTo>
                  <a:cubicBezTo>
                    <a:pt x="2049" y="1645"/>
                    <a:pt x="2155" y="1649"/>
                    <a:pt x="2320" y="1650"/>
                  </a:cubicBezTo>
                  <a:cubicBezTo>
                    <a:pt x="2381" y="1405"/>
                    <a:pt x="2470" y="1163"/>
                    <a:pt x="2563" y="931"/>
                  </a:cubicBezTo>
                  <a:lnTo>
                    <a:pt x="2563" y="931"/>
                  </a:lnTo>
                  <a:cubicBezTo>
                    <a:pt x="2464" y="932"/>
                    <a:pt x="2405" y="933"/>
                    <a:pt x="2405" y="933"/>
                  </a:cubicBezTo>
                  <a:cubicBezTo>
                    <a:pt x="2405" y="933"/>
                    <a:pt x="2464" y="931"/>
                    <a:pt x="2565" y="924"/>
                  </a:cubicBezTo>
                  <a:cubicBezTo>
                    <a:pt x="2567" y="920"/>
                    <a:pt x="2568" y="917"/>
                    <a:pt x="2569" y="913"/>
                  </a:cubicBezTo>
                  <a:cubicBezTo>
                    <a:pt x="2638" y="741"/>
                    <a:pt x="2709" y="561"/>
                    <a:pt x="2790" y="384"/>
                  </a:cubicBezTo>
                  <a:cubicBezTo>
                    <a:pt x="2806" y="568"/>
                    <a:pt x="2872" y="743"/>
                    <a:pt x="2983" y="889"/>
                  </a:cubicBezTo>
                  <a:cubicBezTo>
                    <a:pt x="3118" y="877"/>
                    <a:pt x="3268" y="862"/>
                    <a:pt x="3425" y="844"/>
                  </a:cubicBezTo>
                  <a:cubicBezTo>
                    <a:pt x="3101" y="648"/>
                    <a:pt x="3102" y="316"/>
                    <a:pt x="3224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3446525" y="566025"/>
              <a:ext cx="22025" cy="11500"/>
            </a:xfrm>
            <a:custGeom>
              <a:rect b="b" l="l" r="r" t="t"/>
              <a:pathLst>
                <a:path extrusionOk="0" h="460" w="881">
                  <a:moveTo>
                    <a:pt x="841" y="0"/>
                  </a:moveTo>
                  <a:cubicBezTo>
                    <a:pt x="565" y="85"/>
                    <a:pt x="280" y="145"/>
                    <a:pt x="1" y="156"/>
                  </a:cubicBezTo>
                  <a:cubicBezTo>
                    <a:pt x="16" y="256"/>
                    <a:pt x="32" y="357"/>
                    <a:pt x="45" y="460"/>
                  </a:cubicBezTo>
                  <a:cubicBezTo>
                    <a:pt x="323" y="444"/>
                    <a:pt x="605" y="388"/>
                    <a:pt x="880" y="311"/>
                  </a:cubicBezTo>
                  <a:cubicBezTo>
                    <a:pt x="868" y="203"/>
                    <a:pt x="854" y="98"/>
                    <a:pt x="84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495900" y="530200"/>
              <a:ext cx="21850" cy="19050"/>
            </a:xfrm>
            <a:custGeom>
              <a:rect b="b" l="l" r="r" t="t"/>
              <a:pathLst>
                <a:path extrusionOk="0" h="762" w="874">
                  <a:moveTo>
                    <a:pt x="421" y="0"/>
                  </a:moveTo>
                  <a:cubicBezTo>
                    <a:pt x="206" y="180"/>
                    <a:pt x="57" y="428"/>
                    <a:pt x="0" y="702"/>
                  </a:cubicBezTo>
                  <a:cubicBezTo>
                    <a:pt x="119" y="724"/>
                    <a:pt x="238" y="744"/>
                    <a:pt x="357" y="762"/>
                  </a:cubicBezTo>
                  <a:cubicBezTo>
                    <a:pt x="401" y="497"/>
                    <a:pt x="563" y="255"/>
                    <a:pt x="838" y="112"/>
                  </a:cubicBezTo>
                  <a:cubicBezTo>
                    <a:pt x="851" y="106"/>
                    <a:pt x="863" y="98"/>
                    <a:pt x="874" y="88"/>
                  </a:cubicBezTo>
                  <a:cubicBezTo>
                    <a:pt x="725" y="53"/>
                    <a:pt x="570" y="24"/>
                    <a:pt x="42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3449125" y="596175"/>
              <a:ext cx="21800" cy="11950"/>
            </a:xfrm>
            <a:custGeom>
              <a:rect b="b" l="l" r="r" t="t"/>
              <a:pathLst>
                <a:path extrusionOk="0" h="478" w="872">
                  <a:moveTo>
                    <a:pt x="0" y="1"/>
                  </a:moveTo>
                  <a:cubicBezTo>
                    <a:pt x="4" y="112"/>
                    <a:pt x="4" y="221"/>
                    <a:pt x="1" y="331"/>
                  </a:cubicBezTo>
                  <a:cubicBezTo>
                    <a:pt x="286" y="407"/>
                    <a:pt x="579" y="444"/>
                    <a:pt x="871" y="477"/>
                  </a:cubicBezTo>
                  <a:cubicBezTo>
                    <a:pt x="870" y="373"/>
                    <a:pt x="867" y="272"/>
                    <a:pt x="862" y="171"/>
                  </a:cubicBezTo>
                  <a:cubicBezTo>
                    <a:pt x="681" y="149"/>
                    <a:pt x="500" y="124"/>
                    <a:pt x="320" y="88"/>
                  </a:cubicBezTo>
                  <a:cubicBezTo>
                    <a:pt x="212" y="66"/>
                    <a:pt x="105" y="37"/>
                    <a:pt x="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3114350" y="335400"/>
              <a:ext cx="242050" cy="308300"/>
            </a:xfrm>
            <a:custGeom>
              <a:rect b="b" l="l" r="r" t="t"/>
              <a:pathLst>
                <a:path extrusionOk="0" h="12332" w="9682">
                  <a:moveTo>
                    <a:pt x="5554" y="0"/>
                  </a:moveTo>
                  <a:cubicBezTo>
                    <a:pt x="3649" y="0"/>
                    <a:pt x="1679" y="1614"/>
                    <a:pt x="1138" y="4994"/>
                  </a:cubicBezTo>
                  <a:cubicBezTo>
                    <a:pt x="0" y="12111"/>
                    <a:pt x="4412" y="12324"/>
                    <a:pt x="4412" y="12324"/>
                  </a:cubicBezTo>
                  <a:cubicBezTo>
                    <a:pt x="4412" y="12324"/>
                    <a:pt x="4488" y="12332"/>
                    <a:pt x="4622" y="12332"/>
                  </a:cubicBezTo>
                  <a:cubicBezTo>
                    <a:pt x="5580" y="12332"/>
                    <a:pt x="9482" y="11948"/>
                    <a:pt x="9607" y="5706"/>
                  </a:cubicBezTo>
                  <a:cubicBezTo>
                    <a:pt x="9682" y="1971"/>
                    <a:pt x="7658" y="0"/>
                    <a:pt x="5554" y="0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3151025" y="586050"/>
              <a:ext cx="177400" cy="12175"/>
            </a:xfrm>
            <a:custGeom>
              <a:rect b="b" l="l" r="r" t="t"/>
              <a:pathLst>
                <a:path extrusionOk="0" h="487" w="7096">
                  <a:moveTo>
                    <a:pt x="1" y="0"/>
                  </a:moveTo>
                  <a:cubicBezTo>
                    <a:pt x="40" y="92"/>
                    <a:pt x="81" y="180"/>
                    <a:pt x="125" y="264"/>
                  </a:cubicBezTo>
                  <a:cubicBezTo>
                    <a:pt x="422" y="350"/>
                    <a:pt x="725" y="407"/>
                    <a:pt x="1032" y="438"/>
                  </a:cubicBezTo>
                  <a:cubicBezTo>
                    <a:pt x="1427" y="475"/>
                    <a:pt x="1827" y="486"/>
                    <a:pt x="2227" y="486"/>
                  </a:cubicBezTo>
                  <a:cubicBezTo>
                    <a:pt x="2762" y="486"/>
                    <a:pt x="3299" y="466"/>
                    <a:pt x="3829" y="458"/>
                  </a:cubicBezTo>
                  <a:cubicBezTo>
                    <a:pt x="4743" y="446"/>
                    <a:pt x="5656" y="419"/>
                    <a:pt x="6568" y="355"/>
                  </a:cubicBezTo>
                  <a:cubicBezTo>
                    <a:pt x="6678" y="346"/>
                    <a:pt x="6789" y="338"/>
                    <a:pt x="6901" y="329"/>
                  </a:cubicBezTo>
                  <a:cubicBezTo>
                    <a:pt x="6967" y="233"/>
                    <a:pt x="7033" y="132"/>
                    <a:pt x="7096" y="26"/>
                  </a:cubicBezTo>
                  <a:lnTo>
                    <a:pt x="7096" y="26"/>
                  </a:lnTo>
                  <a:cubicBezTo>
                    <a:pt x="6558" y="78"/>
                    <a:pt x="6050" y="118"/>
                    <a:pt x="5957" y="124"/>
                  </a:cubicBezTo>
                  <a:cubicBezTo>
                    <a:pt x="5118" y="174"/>
                    <a:pt x="4279" y="193"/>
                    <a:pt x="3439" y="202"/>
                  </a:cubicBezTo>
                  <a:cubicBezTo>
                    <a:pt x="2971" y="207"/>
                    <a:pt x="2500" y="222"/>
                    <a:pt x="2030" y="222"/>
                  </a:cubicBezTo>
                  <a:cubicBezTo>
                    <a:pt x="1674" y="222"/>
                    <a:pt x="1318" y="214"/>
                    <a:pt x="965" y="186"/>
                  </a:cubicBezTo>
                  <a:cubicBezTo>
                    <a:pt x="638" y="158"/>
                    <a:pt x="315" y="95"/>
                    <a:pt x="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3139625" y="533475"/>
              <a:ext cx="208900" cy="16675"/>
            </a:xfrm>
            <a:custGeom>
              <a:rect b="b" l="l" r="r" t="t"/>
              <a:pathLst>
                <a:path extrusionOk="0" h="667" w="8356">
                  <a:moveTo>
                    <a:pt x="8355" y="0"/>
                  </a:moveTo>
                  <a:lnTo>
                    <a:pt x="8355" y="0"/>
                  </a:lnTo>
                  <a:cubicBezTo>
                    <a:pt x="7750" y="103"/>
                    <a:pt x="7136" y="132"/>
                    <a:pt x="6518" y="132"/>
                  </a:cubicBezTo>
                  <a:cubicBezTo>
                    <a:pt x="5817" y="132"/>
                    <a:pt x="5112" y="95"/>
                    <a:pt x="4415" y="86"/>
                  </a:cubicBezTo>
                  <a:cubicBezTo>
                    <a:pt x="4349" y="85"/>
                    <a:pt x="4283" y="85"/>
                    <a:pt x="4217" y="85"/>
                  </a:cubicBezTo>
                  <a:cubicBezTo>
                    <a:pt x="3481" y="85"/>
                    <a:pt x="2754" y="135"/>
                    <a:pt x="2024" y="254"/>
                  </a:cubicBezTo>
                  <a:cubicBezTo>
                    <a:pt x="1586" y="326"/>
                    <a:pt x="1129" y="410"/>
                    <a:pt x="680" y="410"/>
                  </a:cubicBezTo>
                  <a:cubicBezTo>
                    <a:pt x="450" y="410"/>
                    <a:pt x="222" y="388"/>
                    <a:pt x="1" y="331"/>
                  </a:cubicBezTo>
                  <a:lnTo>
                    <a:pt x="1" y="331"/>
                  </a:lnTo>
                  <a:cubicBezTo>
                    <a:pt x="9" y="412"/>
                    <a:pt x="20" y="491"/>
                    <a:pt x="32" y="568"/>
                  </a:cubicBezTo>
                  <a:cubicBezTo>
                    <a:pt x="298" y="639"/>
                    <a:pt x="572" y="667"/>
                    <a:pt x="848" y="667"/>
                  </a:cubicBezTo>
                  <a:cubicBezTo>
                    <a:pt x="1182" y="667"/>
                    <a:pt x="1519" y="626"/>
                    <a:pt x="1850" y="575"/>
                  </a:cubicBezTo>
                  <a:cubicBezTo>
                    <a:pt x="2699" y="443"/>
                    <a:pt x="3524" y="345"/>
                    <a:pt x="4382" y="345"/>
                  </a:cubicBezTo>
                  <a:cubicBezTo>
                    <a:pt x="4416" y="345"/>
                    <a:pt x="4451" y="345"/>
                    <a:pt x="4485" y="345"/>
                  </a:cubicBezTo>
                  <a:cubicBezTo>
                    <a:pt x="5224" y="352"/>
                    <a:pt x="5973" y="394"/>
                    <a:pt x="6718" y="394"/>
                  </a:cubicBezTo>
                  <a:cubicBezTo>
                    <a:pt x="7243" y="394"/>
                    <a:pt x="7768" y="373"/>
                    <a:pt x="8285" y="304"/>
                  </a:cubicBezTo>
                  <a:cubicBezTo>
                    <a:pt x="8310" y="205"/>
                    <a:pt x="8333" y="104"/>
                    <a:pt x="8355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3138125" y="496750"/>
              <a:ext cx="215550" cy="23875"/>
            </a:xfrm>
            <a:custGeom>
              <a:rect b="b" l="l" r="r" t="t"/>
              <a:pathLst>
                <a:path extrusionOk="0" h="955" w="8622">
                  <a:moveTo>
                    <a:pt x="8621" y="1"/>
                  </a:moveTo>
                  <a:lnTo>
                    <a:pt x="8621" y="1"/>
                  </a:lnTo>
                  <a:cubicBezTo>
                    <a:pt x="8107" y="66"/>
                    <a:pt x="7599" y="162"/>
                    <a:pt x="7104" y="335"/>
                  </a:cubicBezTo>
                  <a:cubicBezTo>
                    <a:pt x="6320" y="606"/>
                    <a:pt x="5560" y="693"/>
                    <a:pt x="4732" y="694"/>
                  </a:cubicBezTo>
                  <a:cubicBezTo>
                    <a:pt x="4602" y="695"/>
                    <a:pt x="4472" y="695"/>
                    <a:pt x="4342" y="695"/>
                  </a:cubicBezTo>
                  <a:cubicBezTo>
                    <a:pt x="3654" y="695"/>
                    <a:pt x="2967" y="690"/>
                    <a:pt x="2279" y="687"/>
                  </a:cubicBezTo>
                  <a:cubicBezTo>
                    <a:pt x="2266" y="687"/>
                    <a:pt x="2252" y="687"/>
                    <a:pt x="2238" y="687"/>
                  </a:cubicBezTo>
                  <a:cubicBezTo>
                    <a:pt x="1989" y="687"/>
                    <a:pt x="1724" y="698"/>
                    <a:pt x="1456" y="698"/>
                  </a:cubicBezTo>
                  <a:cubicBezTo>
                    <a:pt x="951" y="698"/>
                    <a:pt x="438" y="660"/>
                    <a:pt x="4" y="443"/>
                  </a:cubicBezTo>
                  <a:cubicBezTo>
                    <a:pt x="2" y="516"/>
                    <a:pt x="1" y="589"/>
                    <a:pt x="0" y="659"/>
                  </a:cubicBezTo>
                  <a:cubicBezTo>
                    <a:pt x="552" y="919"/>
                    <a:pt x="1166" y="941"/>
                    <a:pt x="1785" y="944"/>
                  </a:cubicBezTo>
                  <a:cubicBezTo>
                    <a:pt x="2713" y="949"/>
                    <a:pt x="3642" y="953"/>
                    <a:pt x="4570" y="954"/>
                  </a:cubicBezTo>
                  <a:cubicBezTo>
                    <a:pt x="4612" y="954"/>
                    <a:pt x="4654" y="954"/>
                    <a:pt x="4696" y="954"/>
                  </a:cubicBezTo>
                  <a:cubicBezTo>
                    <a:pt x="5539" y="954"/>
                    <a:pt x="6362" y="926"/>
                    <a:pt x="7168" y="647"/>
                  </a:cubicBezTo>
                  <a:cubicBezTo>
                    <a:pt x="7580" y="505"/>
                    <a:pt x="7989" y="384"/>
                    <a:pt x="8420" y="312"/>
                  </a:cubicBezTo>
                  <a:cubicBezTo>
                    <a:pt x="8480" y="303"/>
                    <a:pt x="8538" y="295"/>
                    <a:pt x="8596" y="286"/>
                  </a:cubicBezTo>
                  <a:cubicBezTo>
                    <a:pt x="8606" y="192"/>
                    <a:pt x="8614" y="97"/>
                    <a:pt x="8621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3138150" y="500200"/>
              <a:ext cx="215250" cy="14475"/>
            </a:xfrm>
            <a:custGeom>
              <a:rect b="b" l="l" r="r" t="t"/>
              <a:pathLst>
                <a:path extrusionOk="0" h="579" w="8610">
                  <a:moveTo>
                    <a:pt x="8609" y="1"/>
                  </a:moveTo>
                  <a:lnTo>
                    <a:pt x="8609" y="1"/>
                  </a:lnTo>
                  <a:cubicBezTo>
                    <a:pt x="6884" y="191"/>
                    <a:pt x="5156" y="342"/>
                    <a:pt x="3423" y="457"/>
                  </a:cubicBezTo>
                  <a:cubicBezTo>
                    <a:pt x="2789" y="498"/>
                    <a:pt x="2142" y="551"/>
                    <a:pt x="1498" y="551"/>
                  </a:cubicBezTo>
                  <a:cubicBezTo>
                    <a:pt x="994" y="551"/>
                    <a:pt x="492" y="518"/>
                    <a:pt x="0" y="423"/>
                  </a:cubicBezTo>
                  <a:lnTo>
                    <a:pt x="0" y="455"/>
                  </a:lnTo>
                  <a:cubicBezTo>
                    <a:pt x="473" y="548"/>
                    <a:pt x="956" y="578"/>
                    <a:pt x="1441" y="578"/>
                  </a:cubicBezTo>
                  <a:cubicBezTo>
                    <a:pt x="1901" y="578"/>
                    <a:pt x="2363" y="551"/>
                    <a:pt x="2817" y="524"/>
                  </a:cubicBezTo>
                  <a:cubicBezTo>
                    <a:pt x="3998" y="454"/>
                    <a:pt x="5177" y="370"/>
                    <a:pt x="6355" y="261"/>
                  </a:cubicBezTo>
                  <a:cubicBezTo>
                    <a:pt x="7106" y="193"/>
                    <a:pt x="7856" y="117"/>
                    <a:pt x="8606" y="34"/>
                  </a:cubicBezTo>
                  <a:cubicBezTo>
                    <a:pt x="8607" y="23"/>
                    <a:pt x="8608" y="11"/>
                    <a:pt x="860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3139075" y="466050"/>
              <a:ext cx="215400" cy="25325"/>
            </a:xfrm>
            <a:custGeom>
              <a:rect b="b" l="l" r="r" t="t"/>
              <a:pathLst>
                <a:path extrusionOk="0" h="1013" w="8616">
                  <a:moveTo>
                    <a:pt x="8614" y="0"/>
                  </a:moveTo>
                  <a:cubicBezTo>
                    <a:pt x="6602" y="31"/>
                    <a:pt x="4588" y="168"/>
                    <a:pt x="2597" y="473"/>
                  </a:cubicBezTo>
                  <a:cubicBezTo>
                    <a:pt x="1727" y="605"/>
                    <a:pt x="859" y="773"/>
                    <a:pt x="2" y="980"/>
                  </a:cubicBezTo>
                  <a:cubicBezTo>
                    <a:pt x="1" y="991"/>
                    <a:pt x="0" y="1001"/>
                    <a:pt x="0" y="1012"/>
                  </a:cubicBezTo>
                  <a:cubicBezTo>
                    <a:pt x="1901" y="562"/>
                    <a:pt x="3839" y="292"/>
                    <a:pt x="5791" y="153"/>
                  </a:cubicBezTo>
                  <a:cubicBezTo>
                    <a:pt x="6730" y="86"/>
                    <a:pt x="7673" y="48"/>
                    <a:pt x="8615" y="33"/>
                  </a:cubicBezTo>
                  <a:cubicBezTo>
                    <a:pt x="8615" y="22"/>
                    <a:pt x="8615" y="11"/>
                    <a:pt x="8614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3114350" y="421125"/>
              <a:ext cx="247175" cy="217575"/>
            </a:xfrm>
            <a:custGeom>
              <a:rect b="b" l="l" r="r" t="t"/>
              <a:pathLst>
                <a:path extrusionOk="0" h="8703" w="9887">
                  <a:moveTo>
                    <a:pt x="8824" y="0"/>
                  </a:moveTo>
                  <a:lnTo>
                    <a:pt x="1708" y="712"/>
                  </a:lnTo>
                  <a:cubicBezTo>
                    <a:pt x="1708" y="712"/>
                    <a:pt x="0" y="8255"/>
                    <a:pt x="4555" y="8682"/>
                  </a:cubicBezTo>
                  <a:cubicBezTo>
                    <a:pt x="4699" y="8696"/>
                    <a:pt x="4839" y="8702"/>
                    <a:pt x="4974" y="8702"/>
                  </a:cubicBezTo>
                  <a:cubicBezTo>
                    <a:pt x="9887" y="8702"/>
                    <a:pt x="8824" y="0"/>
                    <a:pt x="8824" y="0"/>
                  </a:cubicBezTo>
                  <a:close/>
                </a:path>
              </a:pathLst>
            </a:custGeom>
            <a:solidFill>
              <a:srgbClr val="787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3151300" y="421125"/>
              <a:ext cx="185875" cy="54825"/>
            </a:xfrm>
            <a:custGeom>
              <a:rect b="b" l="l" r="r" t="t"/>
              <a:pathLst>
                <a:path extrusionOk="0" h="2193" w="7435">
                  <a:moveTo>
                    <a:pt x="7346" y="0"/>
                  </a:moveTo>
                  <a:lnTo>
                    <a:pt x="230" y="712"/>
                  </a:lnTo>
                  <a:cubicBezTo>
                    <a:pt x="230" y="712"/>
                    <a:pt x="93" y="1317"/>
                    <a:pt x="0" y="2193"/>
                  </a:cubicBezTo>
                  <a:lnTo>
                    <a:pt x="7435" y="1365"/>
                  </a:lnTo>
                  <a:cubicBezTo>
                    <a:pt x="7412" y="548"/>
                    <a:pt x="7346" y="0"/>
                    <a:pt x="7346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3215825" y="473775"/>
              <a:ext cx="54125" cy="81125"/>
            </a:xfrm>
            <a:custGeom>
              <a:rect b="b" l="l" r="r" t="t"/>
              <a:pathLst>
                <a:path extrusionOk="0" h="3245" w="2165">
                  <a:moveTo>
                    <a:pt x="1203" y="0"/>
                  </a:moveTo>
                  <a:cubicBezTo>
                    <a:pt x="1021" y="0"/>
                    <a:pt x="840" y="39"/>
                    <a:pt x="661" y="78"/>
                  </a:cubicBezTo>
                  <a:cubicBezTo>
                    <a:pt x="661" y="78"/>
                    <a:pt x="350" y="552"/>
                    <a:pt x="274" y="854"/>
                  </a:cubicBezTo>
                  <a:cubicBezTo>
                    <a:pt x="201" y="1140"/>
                    <a:pt x="140" y="1429"/>
                    <a:pt x="91" y="1722"/>
                  </a:cubicBezTo>
                  <a:cubicBezTo>
                    <a:pt x="36" y="2055"/>
                    <a:pt x="1" y="2413"/>
                    <a:pt x="146" y="2719"/>
                  </a:cubicBezTo>
                  <a:cubicBezTo>
                    <a:pt x="277" y="2992"/>
                    <a:pt x="531" y="3182"/>
                    <a:pt x="830" y="3232"/>
                  </a:cubicBezTo>
                  <a:cubicBezTo>
                    <a:pt x="884" y="3241"/>
                    <a:pt x="939" y="3245"/>
                    <a:pt x="994" y="3245"/>
                  </a:cubicBezTo>
                  <a:cubicBezTo>
                    <a:pt x="1169" y="3245"/>
                    <a:pt x="1344" y="3206"/>
                    <a:pt x="1517" y="3167"/>
                  </a:cubicBezTo>
                  <a:cubicBezTo>
                    <a:pt x="1611" y="3145"/>
                    <a:pt x="1711" y="3121"/>
                    <a:pt x="1782" y="3055"/>
                  </a:cubicBezTo>
                  <a:cubicBezTo>
                    <a:pt x="1838" y="3004"/>
                    <a:pt x="1871" y="2933"/>
                    <a:pt x="1899" y="2862"/>
                  </a:cubicBezTo>
                  <a:cubicBezTo>
                    <a:pt x="2164" y="2185"/>
                    <a:pt x="2074" y="1427"/>
                    <a:pt x="1979" y="705"/>
                  </a:cubicBezTo>
                  <a:cubicBezTo>
                    <a:pt x="1962" y="579"/>
                    <a:pt x="1944" y="450"/>
                    <a:pt x="1882" y="336"/>
                  </a:cubicBezTo>
                  <a:cubicBezTo>
                    <a:pt x="1775" y="140"/>
                    <a:pt x="1549" y="31"/>
                    <a:pt x="1326" y="7"/>
                  </a:cubicBezTo>
                  <a:cubicBezTo>
                    <a:pt x="1285" y="2"/>
                    <a:pt x="1244" y="0"/>
                    <a:pt x="1203" y="0"/>
                  </a:cubicBezTo>
                  <a:close/>
                </a:path>
              </a:pathLst>
            </a:custGeom>
            <a:solidFill>
              <a:srgbClr val="3F42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3218000" y="537725"/>
              <a:ext cx="46700" cy="17175"/>
            </a:xfrm>
            <a:custGeom>
              <a:rect b="b" l="l" r="r" t="t"/>
              <a:pathLst>
                <a:path extrusionOk="0" h="687" w="1868">
                  <a:moveTo>
                    <a:pt x="0" y="0"/>
                  </a:moveTo>
                  <a:lnTo>
                    <a:pt x="0" y="0"/>
                  </a:lnTo>
                  <a:cubicBezTo>
                    <a:pt x="15" y="55"/>
                    <a:pt x="34" y="109"/>
                    <a:pt x="58" y="161"/>
                  </a:cubicBezTo>
                  <a:cubicBezTo>
                    <a:pt x="190" y="432"/>
                    <a:pt x="444" y="624"/>
                    <a:pt x="742" y="674"/>
                  </a:cubicBezTo>
                  <a:cubicBezTo>
                    <a:pt x="796" y="683"/>
                    <a:pt x="851" y="687"/>
                    <a:pt x="905" y="687"/>
                  </a:cubicBezTo>
                  <a:cubicBezTo>
                    <a:pt x="1081" y="687"/>
                    <a:pt x="1257" y="647"/>
                    <a:pt x="1429" y="607"/>
                  </a:cubicBezTo>
                  <a:cubicBezTo>
                    <a:pt x="1524" y="587"/>
                    <a:pt x="1624" y="563"/>
                    <a:pt x="1695" y="497"/>
                  </a:cubicBezTo>
                  <a:cubicBezTo>
                    <a:pt x="1751" y="446"/>
                    <a:pt x="1784" y="375"/>
                    <a:pt x="1812" y="304"/>
                  </a:cubicBezTo>
                  <a:cubicBezTo>
                    <a:pt x="1833" y="250"/>
                    <a:pt x="1851" y="196"/>
                    <a:pt x="1868" y="141"/>
                  </a:cubicBezTo>
                  <a:lnTo>
                    <a:pt x="1868" y="141"/>
                  </a:lnTo>
                  <a:cubicBezTo>
                    <a:pt x="1592" y="209"/>
                    <a:pt x="1338" y="236"/>
                    <a:pt x="1109" y="236"/>
                  </a:cubicBezTo>
                  <a:cubicBezTo>
                    <a:pt x="618" y="236"/>
                    <a:pt x="241" y="112"/>
                    <a:pt x="0" y="0"/>
                  </a:cubicBezTo>
                  <a:close/>
                </a:path>
              </a:pathLst>
            </a:custGeom>
            <a:solidFill>
              <a:srgbClr val="292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3158075" y="456650"/>
              <a:ext cx="60000" cy="75875"/>
            </a:xfrm>
            <a:custGeom>
              <a:rect b="b" l="l" r="r" t="t"/>
              <a:pathLst>
                <a:path extrusionOk="0" h="3035" w="2400">
                  <a:moveTo>
                    <a:pt x="1493" y="0"/>
                  </a:moveTo>
                  <a:cubicBezTo>
                    <a:pt x="1389" y="0"/>
                    <a:pt x="1282" y="17"/>
                    <a:pt x="1181" y="40"/>
                  </a:cubicBezTo>
                  <a:cubicBezTo>
                    <a:pt x="872" y="111"/>
                    <a:pt x="566" y="246"/>
                    <a:pt x="352" y="480"/>
                  </a:cubicBezTo>
                  <a:cubicBezTo>
                    <a:pt x="374" y="516"/>
                    <a:pt x="1" y="1699"/>
                    <a:pt x="67" y="2156"/>
                  </a:cubicBezTo>
                  <a:cubicBezTo>
                    <a:pt x="133" y="2601"/>
                    <a:pt x="495" y="3035"/>
                    <a:pt x="940" y="3035"/>
                  </a:cubicBezTo>
                  <a:cubicBezTo>
                    <a:pt x="952" y="3035"/>
                    <a:pt x="963" y="3035"/>
                    <a:pt x="975" y="3034"/>
                  </a:cubicBezTo>
                  <a:cubicBezTo>
                    <a:pt x="1235" y="3022"/>
                    <a:pt x="1468" y="2869"/>
                    <a:pt x="1652" y="2686"/>
                  </a:cubicBezTo>
                  <a:cubicBezTo>
                    <a:pt x="2184" y="2160"/>
                    <a:pt x="2400" y="1336"/>
                    <a:pt x="2194" y="617"/>
                  </a:cubicBezTo>
                  <a:cubicBezTo>
                    <a:pt x="2133" y="406"/>
                    <a:pt x="2030" y="194"/>
                    <a:pt x="1842" y="85"/>
                  </a:cubicBezTo>
                  <a:cubicBezTo>
                    <a:pt x="1736" y="23"/>
                    <a:pt x="1616" y="0"/>
                    <a:pt x="149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3273625" y="450250"/>
              <a:ext cx="56100" cy="87525"/>
            </a:xfrm>
            <a:custGeom>
              <a:rect b="b" l="l" r="r" t="t"/>
              <a:pathLst>
                <a:path extrusionOk="0" h="3501" w="2244">
                  <a:moveTo>
                    <a:pt x="981" y="0"/>
                  </a:moveTo>
                  <a:cubicBezTo>
                    <a:pt x="973" y="0"/>
                    <a:pt x="966" y="0"/>
                    <a:pt x="959" y="0"/>
                  </a:cubicBezTo>
                  <a:cubicBezTo>
                    <a:pt x="783" y="6"/>
                    <a:pt x="627" y="100"/>
                    <a:pt x="501" y="227"/>
                  </a:cubicBezTo>
                  <a:lnTo>
                    <a:pt x="510" y="185"/>
                  </a:lnTo>
                  <a:lnTo>
                    <a:pt x="510" y="185"/>
                  </a:lnTo>
                  <a:cubicBezTo>
                    <a:pt x="496" y="209"/>
                    <a:pt x="484" y="234"/>
                    <a:pt x="471" y="258"/>
                  </a:cubicBezTo>
                  <a:cubicBezTo>
                    <a:pt x="433" y="298"/>
                    <a:pt x="400" y="341"/>
                    <a:pt x="368" y="385"/>
                  </a:cubicBezTo>
                  <a:cubicBezTo>
                    <a:pt x="331" y="440"/>
                    <a:pt x="314" y="505"/>
                    <a:pt x="321" y="571"/>
                  </a:cubicBezTo>
                  <a:cubicBezTo>
                    <a:pt x="12" y="1325"/>
                    <a:pt x="1" y="2200"/>
                    <a:pt x="307" y="2956"/>
                  </a:cubicBezTo>
                  <a:cubicBezTo>
                    <a:pt x="390" y="3163"/>
                    <a:pt x="512" y="3374"/>
                    <a:pt x="717" y="3460"/>
                  </a:cubicBezTo>
                  <a:cubicBezTo>
                    <a:pt x="787" y="3489"/>
                    <a:pt x="860" y="3500"/>
                    <a:pt x="934" y="3500"/>
                  </a:cubicBezTo>
                  <a:cubicBezTo>
                    <a:pt x="1059" y="3500"/>
                    <a:pt x="1187" y="3468"/>
                    <a:pt x="1307" y="3428"/>
                  </a:cubicBezTo>
                  <a:cubicBezTo>
                    <a:pt x="1545" y="3349"/>
                    <a:pt x="1783" y="3236"/>
                    <a:pt x="1930" y="3034"/>
                  </a:cubicBezTo>
                  <a:cubicBezTo>
                    <a:pt x="2035" y="2890"/>
                    <a:pt x="2085" y="2713"/>
                    <a:pt x="2122" y="2539"/>
                  </a:cubicBezTo>
                  <a:cubicBezTo>
                    <a:pt x="2215" y="2097"/>
                    <a:pt x="2243" y="1635"/>
                    <a:pt x="2132" y="1198"/>
                  </a:cubicBezTo>
                  <a:cubicBezTo>
                    <a:pt x="2022" y="761"/>
                    <a:pt x="1760" y="352"/>
                    <a:pt x="1371" y="123"/>
                  </a:cubicBezTo>
                  <a:cubicBezTo>
                    <a:pt x="1252" y="53"/>
                    <a:pt x="1118" y="0"/>
                    <a:pt x="98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3167950" y="548125"/>
              <a:ext cx="134300" cy="64200"/>
            </a:xfrm>
            <a:custGeom>
              <a:rect b="b" l="l" r="r" t="t"/>
              <a:pathLst>
                <a:path extrusionOk="0" h="2568" w="5372">
                  <a:moveTo>
                    <a:pt x="684" y="1"/>
                  </a:moveTo>
                  <a:cubicBezTo>
                    <a:pt x="563" y="1"/>
                    <a:pt x="444" y="29"/>
                    <a:pt x="341" y="94"/>
                  </a:cubicBezTo>
                  <a:cubicBezTo>
                    <a:pt x="20" y="300"/>
                    <a:pt x="1" y="757"/>
                    <a:pt x="83" y="1133"/>
                  </a:cubicBezTo>
                  <a:cubicBezTo>
                    <a:pt x="114" y="1473"/>
                    <a:pt x="412" y="1791"/>
                    <a:pt x="720" y="1988"/>
                  </a:cubicBezTo>
                  <a:cubicBezTo>
                    <a:pt x="1316" y="2372"/>
                    <a:pt x="2026" y="2567"/>
                    <a:pt x="2736" y="2567"/>
                  </a:cubicBezTo>
                  <a:cubicBezTo>
                    <a:pt x="3303" y="2567"/>
                    <a:pt x="3871" y="2442"/>
                    <a:pt x="4379" y="2190"/>
                  </a:cubicBezTo>
                  <a:cubicBezTo>
                    <a:pt x="4649" y="2056"/>
                    <a:pt x="4909" y="1883"/>
                    <a:pt x="5091" y="1642"/>
                  </a:cubicBezTo>
                  <a:cubicBezTo>
                    <a:pt x="5274" y="1402"/>
                    <a:pt x="5372" y="1086"/>
                    <a:pt x="5300" y="792"/>
                  </a:cubicBezTo>
                  <a:cubicBezTo>
                    <a:pt x="5265" y="647"/>
                    <a:pt x="5182" y="507"/>
                    <a:pt x="5053" y="435"/>
                  </a:cubicBezTo>
                  <a:cubicBezTo>
                    <a:pt x="4983" y="397"/>
                    <a:pt x="4907" y="380"/>
                    <a:pt x="4829" y="380"/>
                  </a:cubicBezTo>
                  <a:cubicBezTo>
                    <a:pt x="4712" y="380"/>
                    <a:pt x="4591" y="417"/>
                    <a:pt x="4487" y="471"/>
                  </a:cubicBezTo>
                  <a:cubicBezTo>
                    <a:pt x="4312" y="562"/>
                    <a:pt x="4164" y="695"/>
                    <a:pt x="3994" y="795"/>
                  </a:cubicBezTo>
                  <a:cubicBezTo>
                    <a:pt x="3745" y="941"/>
                    <a:pt x="3470" y="1005"/>
                    <a:pt x="3187" y="1005"/>
                  </a:cubicBezTo>
                  <a:cubicBezTo>
                    <a:pt x="2665" y="1005"/>
                    <a:pt x="2121" y="788"/>
                    <a:pt x="1684" y="483"/>
                  </a:cubicBezTo>
                  <a:cubicBezTo>
                    <a:pt x="1480" y="341"/>
                    <a:pt x="1286" y="179"/>
                    <a:pt x="1058" y="81"/>
                  </a:cubicBezTo>
                  <a:cubicBezTo>
                    <a:pt x="941" y="31"/>
                    <a:pt x="811" y="1"/>
                    <a:pt x="684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3219150" y="585400"/>
              <a:ext cx="70125" cy="26925"/>
            </a:xfrm>
            <a:custGeom>
              <a:rect b="b" l="l" r="r" t="t"/>
              <a:pathLst>
                <a:path extrusionOk="0" h="1077" w="2805">
                  <a:moveTo>
                    <a:pt x="1836" y="0"/>
                  </a:moveTo>
                  <a:cubicBezTo>
                    <a:pt x="1049" y="0"/>
                    <a:pt x="325" y="667"/>
                    <a:pt x="1" y="1015"/>
                  </a:cubicBezTo>
                  <a:cubicBezTo>
                    <a:pt x="228" y="1056"/>
                    <a:pt x="458" y="1077"/>
                    <a:pt x="688" y="1077"/>
                  </a:cubicBezTo>
                  <a:cubicBezTo>
                    <a:pt x="1256" y="1077"/>
                    <a:pt x="1823" y="952"/>
                    <a:pt x="2331" y="699"/>
                  </a:cubicBezTo>
                  <a:cubicBezTo>
                    <a:pt x="2500" y="618"/>
                    <a:pt x="2658" y="516"/>
                    <a:pt x="2805" y="399"/>
                  </a:cubicBezTo>
                  <a:cubicBezTo>
                    <a:pt x="2782" y="377"/>
                    <a:pt x="2758" y="357"/>
                    <a:pt x="2732" y="336"/>
                  </a:cubicBezTo>
                  <a:cubicBezTo>
                    <a:pt x="2436" y="95"/>
                    <a:pt x="2132" y="0"/>
                    <a:pt x="1836" y="0"/>
                  </a:cubicBezTo>
                  <a:close/>
                </a:path>
              </a:pathLst>
            </a:custGeom>
            <a:solidFill>
              <a:srgbClr val="3538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3190175" y="548975"/>
              <a:ext cx="17200" cy="18725"/>
            </a:xfrm>
            <a:custGeom>
              <a:rect b="b" l="l" r="r" t="t"/>
              <a:pathLst>
                <a:path extrusionOk="0" h="749" w="688">
                  <a:moveTo>
                    <a:pt x="27" y="0"/>
                  </a:moveTo>
                  <a:lnTo>
                    <a:pt x="1" y="622"/>
                  </a:lnTo>
                  <a:lnTo>
                    <a:pt x="634" y="749"/>
                  </a:lnTo>
                  <a:lnTo>
                    <a:pt x="687" y="372"/>
                  </a:lnTo>
                  <a:cubicBezTo>
                    <a:pt x="521" y="251"/>
                    <a:pt x="357" y="128"/>
                    <a:pt x="167" y="47"/>
                  </a:cubicBezTo>
                  <a:cubicBezTo>
                    <a:pt x="122" y="28"/>
                    <a:pt x="74" y="12"/>
                    <a:pt x="27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3214700" y="563200"/>
              <a:ext cx="18975" cy="14775"/>
            </a:xfrm>
            <a:custGeom>
              <a:rect b="b" l="l" r="r" t="t"/>
              <a:pathLst>
                <a:path extrusionOk="0" h="591" w="759">
                  <a:moveTo>
                    <a:pt x="0" y="0"/>
                  </a:moveTo>
                  <a:lnTo>
                    <a:pt x="0" y="369"/>
                  </a:lnTo>
                  <a:lnTo>
                    <a:pt x="758" y="590"/>
                  </a:lnTo>
                  <a:lnTo>
                    <a:pt x="758" y="324"/>
                  </a:lnTo>
                  <a:cubicBezTo>
                    <a:pt x="492" y="252"/>
                    <a:pt x="236" y="143"/>
                    <a:pt x="0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3265400" y="557775"/>
              <a:ext cx="22875" cy="19425"/>
            </a:xfrm>
            <a:custGeom>
              <a:rect b="b" l="l" r="r" t="t"/>
              <a:pathLst>
                <a:path extrusionOk="0" h="777" w="915">
                  <a:moveTo>
                    <a:pt x="845" y="1"/>
                  </a:moveTo>
                  <a:cubicBezTo>
                    <a:pt x="756" y="14"/>
                    <a:pt x="669" y="42"/>
                    <a:pt x="588" y="84"/>
                  </a:cubicBezTo>
                  <a:cubicBezTo>
                    <a:pt x="413" y="174"/>
                    <a:pt x="265" y="309"/>
                    <a:pt x="96" y="409"/>
                  </a:cubicBezTo>
                  <a:cubicBezTo>
                    <a:pt x="65" y="427"/>
                    <a:pt x="32" y="442"/>
                    <a:pt x="0" y="459"/>
                  </a:cubicBezTo>
                  <a:lnTo>
                    <a:pt x="92" y="777"/>
                  </a:lnTo>
                  <a:lnTo>
                    <a:pt x="914" y="681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3240400" y="571650"/>
              <a:ext cx="19400" cy="11075"/>
            </a:xfrm>
            <a:custGeom>
              <a:rect b="b" l="l" r="r" t="t"/>
              <a:pathLst>
                <a:path extrusionOk="0" h="443" w="776">
                  <a:moveTo>
                    <a:pt x="746" y="0"/>
                  </a:moveTo>
                  <a:cubicBezTo>
                    <a:pt x="597" y="42"/>
                    <a:pt x="444" y="61"/>
                    <a:pt x="288" y="61"/>
                  </a:cubicBezTo>
                  <a:cubicBezTo>
                    <a:pt x="193" y="61"/>
                    <a:pt x="97" y="54"/>
                    <a:pt x="1" y="41"/>
                  </a:cubicBezTo>
                  <a:lnTo>
                    <a:pt x="1" y="41"/>
                  </a:lnTo>
                  <a:lnTo>
                    <a:pt x="16" y="443"/>
                  </a:lnTo>
                  <a:lnTo>
                    <a:pt x="775" y="348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3170275" y="346025"/>
              <a:ext cx="131600" cy="38875"/>
            </a:xfrm>
            <a:custGeom>
              <a:rect b="b" l="l" r="r" t="t"/>
              <a:pathLst>
                <a:path extrusionOk="0" h="1555" w="5264">
                  <a:moveTo>
                    <a:pt x="1654" y="1"/>
                  </a:moveTo>
                  <a:cubicBezTo>
                    <a:pt x="1632" y="11"/>
                    <a:pt x="1612" y="22"/>
                    <a:pt x="1592" y="34"/>
                  </a:cubicBezTo>
                  <a:cubicBezTo>
                    <a:pt x="1740" y="80"/>
                    <a:pt x="1895" y="106"/>
                    <a:pt x="2045" y="143"/>
                  </a:cubicBezTo>
                  <a:cubicBezTo>
                    <a:pt x="2447" y="245"/>
                    <a:pt x="2834" y="391"/>
                    <a:pt x="3223" y="530"/>
                  </a:cubicBezTo>
                  <a:cubicBezTo>
                    <a:pt x="2556" y="675"/>
                    <a:pt x="1893" y="838"/>
                    <a:pt x="1242" y="1041"/>
                  </a:cubicBezTo>
                  <a:cubicBezTo>
                    <a:pt x="844" y="1163"/>
                    <a:pt x="449" y="1301"/>
                    <a:pt x="64" y="1462"/>
                  </a:cubicBezTo>
                  <a:cubicBezTo>
                    <a:pt x="42" y="1493"/>
                    <a:pt x="21" y="1523"/>
                    <a:pt x="1" y="1555"/>
                  </a:cubicBezTo>
                  <a:cubicBezTo>
                    <a:pt x="973" y="1151"/>
                    <a:pt x="1987" y="867"/>
                    <a:pt x="3020" y="638"/>
                  </a:cubicBezTo>
                  <a:cubicBezTo>
                    <a:pt x="3765" y="474"/>
                    <a:pt x="4513" y="325"/>
                    <a:pt x="5263" y="186"/>
                  </a:cubicBezTo>
                  <a:cubicBezTo>
                    <a:pt x="5242" y="171"/>
                    <a:pt x="5219" y="156"/>
                    <a:pt x="5198" y="141"/>
                  </a:cubicBezTo>
                  <a:cubicBezTo>
                    <a:pt x="4574" y="256"/>
                    <a:pt x="3949" y="374"/>
                    <a:pt x="3329" y="508"/>
                  </a:cubicBezTo>
                  <a:cubicBezTo>
                    <a:pt x="2940" y="358"/>
                    <a:pt x="2544" y="217"/>
                    <a:pt x="2140" y="116"/>
                  </a:cubicBezTo>
                  <a:cubicBezTo>
                    <a:pt x="1980" y="76"/>
                    <a:pt x="1812" y="51"/>
                    <a:pt x="165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3159325" y="376950"/>
              <a:ext cx="169800" cy="27650"/>
            </a:xfrm>
            <a:custGeom>
              <a:rect b="b" l="l" r="r" t="t"/>
              <a:pathLst>
                <a:path extrusionOk="0" h="1106" w="6792">
                  <a:moveTo>
                    <a:pt x="6753" y="0"/>
                  </a:moveTo>
                  <a:cubicBezTo>
                    <a:pt x="6575" y="11"/>
                    <a:pt x="6396" y="23"/>
                    <a:pt x="6217" y="35"/>
                  </a:cubicBezTo>
                  <a:cubicBezTo>
                    <a:pt x="4737" y="135"/>
                    <a:pt x="3266" y="315"/>
                    <a:pt x="1814" y="618"/>
                  </a:cubicBezTo>
                  <a:cubicBezTo>
                    <a:pt x="1214" y="743"/>
                    <a:pt x="616" y="884"/>
                    <a:pt x="26" y="1051"/>
                  </a:cubicBezTo>
                  <a:cubicBezTo>
                    <a:pt x="17" y="1069"/>
                    <a:pt x="9" y="1088"/>
                    <a:pt x="1" y="1106"/>
                  </a:cubicBezTo>
                  <a:cubicBezTo>
                    <a:pt x="1249" y="778"/>
                    <a:pt x="2506" y="505"/>
                    <a:pt x="3786" y="329"/>
                  </a:cubicBezTo>
                  <a:cubicBezTo>
                    <a:pt x="4785" y="190"/>
                    <a:pt x="5787" y="119"/>
                    <a:pt x="6791" y="54"/>
                  </a:cubicBezTo>
                  <a:cubicBezTo>
                    <a:pt x="6778" y="36"/>
                    <a:pt x="6766" y="18"/>
                    <a:pt x="6753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3135150" y="520500"/>
              <a:ext cx="225" cy="50"/>
            </a:xfrm>
            <a:custGeom>
              <a:rect b="b" l="l" r="r" t="t"/>
              <a:pathLst>
                <a:path extrusionOk="0" h="2" w="9">
                  <a:moveTo>
                    <a:pt x="5" y="0"/>
                  </a:moveTo>
                  <a:cubicBezTo>
                    <a:pt x="4" y="0"/>
                    <a:pt x="0" y="2"/>
                    <a:pt x="4" y="2"/>
                  </a:cubicBezTo>
                  <a:cubicBezTo>
                    <a:pt x="6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3142400" y="388325"/>
              <a:ext cx="215025" cy="66125"/>
            </a:xfrm>
            <a:custGeom>
              <a:rect b="b" l="l" r="r" t="t"/>
              <a:pathLst>
                <a:path extrusionOk="0" h="2645" w="8601">
                  <a:moveTo>
                    <a:pt x="8186" y="1"/>
                  </a:moveTo>
                  <a:lnTo>
                    <a:pt x="255" y="766"/>
                  </a:lnTo>
                  <a:lnTo>
                    <a:pt x="0" y="2644"/>
                  </a:lnTo>
                  <a:lnTo>
                    <a:pt x="0" y="2644"/>
                  </a:lnTo>
                  <a:lnTo>
                    <a:pt x="8600" y="1593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EFE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3167300" y="348800"/>
              <a:ext cx="139350" cy="40850"/>
            </a:xfrm>
            <a:custGeom>
              <a:rect b="b" l="l" r="r" t="t"/>
              <a:pathLst>
                <a:path extrusionOk="0" h="1634" w="5574">
                  <a:moveTo>
                    <a:pt x="5266" y="0"/>
                  </a:moveTo>
                  <a:cubicBezTo>
                    <a:pt x="4740" y="49"/>
                    <a:pt x="4216" y="122"/>
                    <a:pt x="3695" y="218"/>
                  </a:cubicBezTo>
                  <a:cubicBezTo>
                    <a:pt x="2937" y="358"/>
                    <a:pt x="2188" y="550"/>
                    <a:pt x="1456" y="790"/>
                  </a:cubicBezTo>
                  <a:cubicBezTo>
                    <a:pt x="1081" y="913"/>
                    <a:pt x="711" y="1050"/>
                    <a:pt x="346" y="1200"/>
                  </a:cubicBezTo>
                  <a:cubicBezTo>
                    <a:pt x="321" y="1211"/>
                    <a:pt x="293" y="1221"/>
                    <a:pt x="267" y="1232"/>
                  </a:cubicBezTo>
                  <a:cubicBezTo>
                    <a:pt x="174" y="1358"/>
                    <a:pt x="86" y="1493"/>
                    <a:pt x="1" y="1633"/>
                  </a:cubicBezTo>
                  <a:cubicBezTo>
                    <a:pt x="203" y="1549"/>
                    <a:pt x="403" y="1458"/>
                    <a:pt x="602" y="1381"/>
                  </a:cubicBezTo>
                  <a:cubicBezTo>
                    <a:pt x="948" y="1247"/>
                    <a:pt x="1297" y="1125"/>
                    <a:pt x="1650" y="1012"/>
                  </a:cubicBezTo>
                  <a:cubicBezTo>
                    <a:pt x="2414" y="767"/>
                    <a:pt x="3194" y="571"/>
                    <a:pt x="3984" y="430"/>
                  </a:cubicBezTo>
                  <a:cubicBezTo>
                    <a:pt x="4510" y="335"/>
                    <a:pt x="5041" y="263"/>
                    <a:pt x="5574" y="216"/>
                  </a:cubicBezTo>
                  <a:cubicBezTo>
                    <a:pt x="5474" y="137"/>
                    <a:pt x="5371" y="66"/>
                    <a:pt x="5266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3089425" y="634600"/>
              <a:ext cx="247300" cy="340850"/>
            </a:xfrm>
            <a:custGeom>
              <a:rect b="b" l="l" r="r" t="t"/>
              <a:pathLst>
                <a:path extrusionOk="0" h="13634" w="9892">
                  <a:moveTo>
                    <a:pt x="2918" y="0"/>
                  </a:moveTo>
                  <a:cubicBezTo>
                    <a:pt x="2918" y="0"/>
                    <a:pt x="2349" y="641"/>
                    <a:pt x="2349" y="926"/>
                  </a:cubicBezTo>
                  <a:cubicBezTo>
                    <a:pt x="2349" y="1211"/>
                    <a:pt x="143" y="12455"/>
                    <a:pt x="143" y="12455"/>
                  </a:cubicBezTo>
                  <a:cubicBezTo>
                    <a:pt x="143" y="12455"/>
                    <a:pt x="1" y="12739"/>
                    <a:pt x="641" y="13167"/>
                  </a:cubicBezTo>
                  <a:cubicBezTo>
                    <a:pt x="641" y="13167"/>
                    <a:pt x="3672" y="13633"/>
                    <a:pt x="6097" y="13633"/>
                  </a:cubicBezTo>
                  <a:cubicBezTo>
                    <a:pt x="7462" y="13633"/>
                    <a:pt x="8634" y="13485"/>
                    <a:pt x="8967" y="13024"/>
                  </a:cubicBezTo>
                  <a:cubicBezTo>
                    <a:pt x="9892" y="11743"/>
                    <a:pt x="9039" y="570"/>
                    <a:pt x="8114" y="499"/>
                  </a:cubicBezTo>
                  <a:cubicBezTo>
                    <a:pt x="7188" y="428"/>
                    <a:pt x="2918" y="0"/>
                    <a:pt x="2918" y="0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3103975" y="866550"/>
              <a:ext cx="219600" cy="27275"/>
            </a:xfrm>
            <a:custGeom>
              <a:rect b="b" l="l" r="r" t="t"/>
              <a:pathLst>
                <a:path extrusionOk="0" h="1091" w="8784">
                  <a:moveTo>
                    <a:pt x="8782" y="1"/>
                  </a:moveTo>
                  <a:lnTo>
                    <a:pt x="8702" y="15"/>
                  </a:lnTo>
                  <a:cubicBezTo>
                    <a:pt x="6644" y="377"/>
                    <a:pt x="4572" y="637"/>
                    <a:pt x="2487" y="800"/>
                  </a:cubicBezTo>
                  <a:cubicBezTo>
                    <a:pt x="2093" y="831"/>
                    <a:pt x="1702" y="852"/>
                    <a:pt x="1313" y="852"/>
                  </a:cubicBezTo>
                  <a:cubicBezTo>
                    <a:pt x="884" y="852"/>
                    <a:pt x="458" y="826"/>
                    <a:pt x="34" y="757"/>
                  </a:cubicBezTo>
                  <a:cubicBezTo>
                    <a:pt x="22" y="817"/>
                    <a:pt x="12" y="874"/>
                    <a:pt x="1" y="931"/>
                  </a:cubicBezTo>
                  <a:cubicBezTo>
                    <a:pt x="502" y="1051"/>
                    <a:pt x="1023" y="1091"/>
                    <a:pt x="1542" y="1091"/>
                  </a:cubicBezTo>
                  <a:cubicBezTo>
                    <a:pt x="1775" y="1091"/>
                    <a:pt x="2007" y="1083"/>
                    <a:pt x="2237" y="1070"/>
                  </a:cubicBezTo>
                  <a:cubicBezTo>
                    <a:pt x="3351" y="1011"/>
                    <a:pt x="4463" y="894"/>
                    <a:pt x="5569" y="761"/>
                  </a:cubicBezTo>
                  <a:cubicBezTo>
                    <a:pt x="6644" y="630"/>
                    <a:pt x="7715" y="473"/>
                    <a:pt x="8784" y="290"/>
                  </a:cubicBezTo>
                  <a:cubicBezTo>
                    <a:pt x="8784" y="195"/>
                    <a:pt x="8783" y="98"/>
                    <a:pt x="8782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3116000" y="820575"/>
              <a:ext cx="207250" cy="32300"/>
            </a:xfrm>
            <a:custGeom>
              <a:rect b="b" l="l" r="r" t="t"/>
              <a:pathLst>
                <a:path extrusionOk="0" h="1292" w="8290">
                  <a:moveTo>
                    <a:pt x="58" y="1"/>
                  </a:moveTo>
                  <a:cubicBezTo>
                    <a:pt x="39" y="100"/>
                    <a:pt x="20" y="198"/>
                    <a:pt x="1" y="296"/>
                  </a:cubicBezTo>
                  <a:cubicBezTo>
                    <a:pt x="660" y="514"/>
                    <a:pt x="1346" y="670"/>
                    <a:pt x="2016" y="808"/>
                  </a:cubicBezTo>
                  <a:cubicBezTo>
                    <a:pt x="2987" y="1006"/>
                    <a:pt x="3969" y="1145"/>
                    <a:pt x="4958" y="1219"/>
                  </a:cubicBezTo>
                  <a:cubicBezTo>
                    <a:pt x="5579" y="1268"/>
                    <a:pt x="6203" y="1291"/>
                    <a:pt x="6827" y="1291"/>
                  </a:cubicBezTo>
                  <a:cubicBezTo>
                    <a:pt x="7315" y="1291"/>
                    <a:pt x="7803" y="1277"/>
                    <a:pt x="8290" y="1248"/>
                  </a:cubicBezTo>
                  <a:cubicBezTo>
                    <a:pt x="8286" y="1137"/>
                    <a:pt x="8284" y="1025"/>
                    <a:pt x="8279" y="914"/>
                  </a:cubicBezTo>
                  <a:cubicBezTo>
                    <a:pt x="7776" y="945"/>
                    <a:pt x="7273" y="961"/>
                    <a:pt x="6769" y="961"/>
                  </a:cubicBezTo>
                  <a:cubicBezTo>
                    <a:pt x="5311" y="961"/>
                    <a:pt x="3855" y="828"/>
                    <a:pt x="2418" y="564"/>
                  </a:cubicBezTo>
                  <a:cubicBezTo>
                    <a:pt x="1619" y="416"/>
                    <a:pt x="841" y="203"/>
                    <a:pt x="58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3097400" y="917100"/>
              <a:ext cx="222650" cy="31175"/>
            </a:xfrm>
            <a:custGeom>
              <a:rect b="b" l="l" r="r" t="t"/>
              <a:pathLst>
                <a:path extrusionOk="0" h="1247" w="8906">
                  <a:moveTo>
                    <a:pt x="50" y="1"/>
                  </a:moveTo>
                  <a:cubicBezTo>
                    <a:pt x="33" y="87"/>
                    <a:pt x="16" y="172"/>
                    <a:pt x="1" y="250"/>
                  </a:cubicBezTo>
                  <a:cubicBezTo>
                    <a:pt x="1773" y="888"/>
                    <a:pt x="3687" y="1188"/>
                    <a:pt x="5555" y="1239"/>
                  </a:cubicBezTo>
                  <a:cubicBezTo>
                    <a:pt x="5735" y="1244"/>
                    <a:pt x="5915" y="1247"/>
                    <a:pt x="6095" y="1247"/>
                  </a:cubicBezTo>
                  <a:cubicBezTo>
                    <a:pt x="7025" y="1247"/>
                    <a:pt x="7954" y="1182"/>
                    <a:pt x="8876" y="1053"/>
                  </a:cubicBezTo>
                  <a:cubicBezTo>
                    <a:pt x="8886" y="998"/>
                    <a:pt x="8896" y="941"/>
                    <a:pt x="8905" y="882"/>
                  </a:cubicBezTo>
                  <a:lnTo>
                    <a:pt x="8905" y="882"/>
                  </a:lnTo>
                  <a:cubicBezTo>
                    <a:pt x="8060" y="994"/>
                    <a:pt x="7209" y="1049"/>
                    <a:pt x="6359" y="1049"/>
                  </a:cubicBezTo>
                  <a:cubicBezTo>
                    <a:pt x="5196" y="1049"/>
                    <a:pt x="4034" y="945"/>
                    <a:pt x="2887" y="738"/>
                  </a:cubicBezTo>
                  <a:cubicBezTo>
                    <a:pt x="1922" y="563"/>
                    <a:pt x="980" y="304"/>
                    <a:pt x="50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3140675" y="670425"/>
              <a:ext cx="165050" cy="29350"/>
            </a:xfrm>
            <a:custGeom>
              <a:rect b="b" l="l" r="r" t="t"/>
              <a:pathLst>
                <a:path extrusionOk="0" h="1174" w="6602">
                  <a:moveTo>
                    <a:pt x="6531" y="0"/>
                  </a:moveTo>
                  <a:cubicBezTo>
                    <a:pt x="4995" y="376"/>
                    <a:pt x="3443" y="677"/>
                    <a:pt x="1866" y="819"/>
                  </a:cubicBezTo>
                  <a:cubicBezTo>
                    <a:pt x="1261" y="874"/>
                    <a:pt x="656" y="880"/>
                    <a:pt x="52" y="895"/>
                  </a:cubicBezTo>
                  <a:lnTo>
                    <a:pt x="0" y="1168"/>
                  </a:lnTo>
                  <a:cubicBezTo>
                    <a:pt x="110" y="1172"/>
                    <a:pt x="220" y="1173"/>
                    <a:pt x="330" y="1173"/>
                  </a:cubicBezTo>
                  <a:cubicBezTo>
                    <a:pt x="737" y="1173"/>
                    <a:pt x="1146" y="1150"/>
                    <a:pt x="1544" y="1124"/>
                  </a:cubicBezTo>
                  <a:cubicBezTo>
                    <a:pt x="2314" y="1075"/>
                    <a:pt x="3080" y="983"/>
                    <a:pt x="3842" y="861"/>
                  </a:cubicBezTo>
                  <a:cubicBezTo>
                    <a:pt x="4769" y="712"/>
                    <a:pt x="5688" y="518"/>
                    <a:pt x="6602" y="295"/>
                  </a:cubicBezTo>
                  <a:cubicBezTo>
                    <a:pt x="6578" y="192"/>
                    <a:pt x="6554" y="93"/>
                    <a:pt x="653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3150850" y="645300"/>
              <a:ext cx="140175" cy="13600"/>
            </a:xfrm>
            <a:custGeom>
              <a:rect b="b" l="l" r="r" t="t"/>
              <a:pathLst>
                <a:path extrusionOk="0" h="544" w="5607">
                  <a:moveTo>
                    <a:pt x="4863" y="1"/>
                  </a:moveTo>
                  <a:cubicBezTo>
                    <a:pt x="4445" y="113"/>
                    <a:pt x="4019" y="195"/>
                    <a:pt x="3590" y="246"/>
                  </a:cubicBezTo>
                  <a:cubicBezTo>
                    <a:pt x="3172" y="296"/>
                    <a:pt x="2751" y="320"/>
                    <a:pt x="2331" y="320"/>
                  </a:cubicBezTo>
                  <a:cubicBezTo>
                    <a:pt x="2084" y="320"/>
                    <a:pt x="1838" y="312"/>
                    <a:pt x="1593" y="295"/>
                  </a:cubicBezTo>
                  <a:cubicBezTo>
                    <a:pt x="1111" y="261"/>
                    <a:pt x="551" y="248"/>
                    <a:pt x="93" y="47"/>
                  </a:cubicBezTo>
                  <a:cubicBezTo>
                    <a:pt x="60" y="97"/>
                    <a:pt x="29" y="148"/>
                    <a:pt x="0" y="198"/>
                  </a:cubicBezTo>
                  <a:cubicBezTo>
                    <a:pt x="349" y="358"/>
                    <a:pt x="763" y="414"/>
                    <a:pt x="1124" y="459"/>
                  </a:cubicBezTo>
                  <a:cubicBezTo>
                    <a:pt x="1579" y="515"/>
                    <a:pt x="2038" y="543"/>
                    <a:pt x="2497" y="543"/>
                  </a:cubicBezTo>
                  <a:cubicBezTo>
                    <a:pt x="2798" y="543"/>
                    <a:pt x="3099" y="531"/>
                    <a:pt x="3399" y="507"/>
                  </a:cubicBezTo>
                  <a:cubicBezTo>
                    <a:pt x="4136" y="447"/>
                    <a:pt x="4869" y="309"/>
                    <a:pt x="5572" y="78"/>
                  </a:cubicBezTo>
                  <a:lnTo>
                    <a:pt x="5607" y="68"/>
                  </a:lnTo>
                  <a:cubicBezTo>
                    <a:pt x="5436" y="53"/>
                    <a:pt x="5176" y="31"/>
                    <a:pt x="4863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3202325" y="679875"/>
              <a:ext cx="104175" cy="26700"/>
            </a:xfrm>
            <a:custGeom>
              <a:rect b="b" l="l" r="r" t="t"/>
              <a:pathLst>
                <a:path extrusionOk="0" h="1068" w="4167">
                  <a:moveTo>
                    <a:pt x="4154" y="1"/>
                  </a:moveTo>
                  <a:cubicBezTo>
                    <a:pt x="2826" y="442"/>
                    <a:pt x="1472" y="796"/>
                    <a:pt x="87" y="1031"/>
                  </a:cubicBezTo>
                  <a:cubicBezTo>
                    <a:pt x="14" y="1044"/>
                    <a:pt x="1" y="1068"/>
                    <a:pt x="49" y="1068"/>
                  </a:cubicBezTo>
                  <a:cubicBezTo>
                    <a:pt x="60" y="1068"/>
                    <a:pt x="74" y="1066"/>
                    <a:pt x="92" y="1064"/>
                  </a:cubicBezTo>
                  <a:cubicBezTo>
                    <a:pt x="1469" y="836"/>
                    <a:pt x="2839" y="508"/>
                    <a:pt x="4167" y="61"/>
                  </a:cubicBezTo>
                  <a:cubicBezTo>
                    <a:pt x="4162" y="41"/>
                    <a:pt x="4157" y="21"/>
                    <a:pt x="415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3123525" y="759800"/>
              <a:ext cx="194700" cy="29625"/>
            </a:xfrm>
            <a:custGeom>
              <a:rect b="b" l="l" r="r" t="t"/>
              <a:pathLst>
                <a:path extrusionOk="0" h="1185" w="7788">
                  <a:moveTo>
                    <a:pt x="7760" y="0"/>
                  </a:moveTo>
                  <a:cubicBezTo>
                    <a:pt x="7718" y="11"/>
                    <a:pt x="7675" y="21"/>
                    <a:pt x="7631" y="30"/>
                  </a:cubicBezTo>
                  <a:cubicBezTo>
                    <a:pt x="5930" y="415"/>
                    <a:pt x="4209" y="726"/>
                    <a:pt x="2470" y="879"/>
                  </a:cubicBezTo>
                  <a:cubicBezTo>
                    <a:pt x="1661" y="950"/>
                    <a:pt x="849" y="989"/>
                    <a:pt x="37" y="989"/>
                  </a:cubicBezTo>
                  <a:lnTo>
                    <a:pt x="1" y="1175"/>
                  </a:lnTo>
                  <a:cubicBezTo>
                    <a:pt x="225" y="1182"/>
                    <a:pt x="448" y="1185"/>
                    <a:pt x="671" y="1185"/>
                  </a:cubicBezTo>
                  <a:cubicBezTo>
                    <a:pt x="3070" y="1185"/>
                    <a:pt x="5447" y="815"/>
                    <a:pt x="7788" y="296"/>
                  </a:cubicBezTo>
                  <a:cubicBezTo>
                    <a:pt x="7779" y="196"/>
                    <a:pt x="7770" y="98"/>
                    <a:pt x="7760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3135675" y="721375"/>
              <a:ext cx="180125" cy="24100"/>
            </a:xfrm>
            <a:custGeom>
              <a:rect b="b" l="l" r="r" t="t"/>
              <a:pathLst>
                <a:path extrusionOk="0" h="964" w="7205">
                  <a:moveTo>
                    <a:pt x="36" y="1"/>
                  </a:moveTo>
                  <a:cubicBezTo>
                    <a:pt x="24" y="63"/>
                    <a:pt x="12" y="125"/>
                    <a:pt x="0" y="189"/>
                  </a:cubicBezTo>
                  <a:cubicBezTo>
                    <a:pt x="1198" y="734"/>
                    <a:pt x="2566" y="896"/>
                    <a:pt x="3864" y="946"/>
                  </a:cubicBezTo>
                  <a:cubicBezTo>
                    <a:pt x="4187" y="958"/>
                    <a:pt x="4510" y="964"/>
                    <a:pt x="4834" y="964"/>
                  </a:cubicBezTo>
                  <a:cubicBezTo>
                    <a:pt x="5624" y="964"/>
                    <a:pt x="6415" y="929"/>
                    <a:pt x="7204" y="864"/>
                  </a:cubicBezTo>
                  <a:cubicBezTo>
                    <a:pt x="7191" y="751"/>
                    <a:pt x="7179" y="639"/>
                    <a:pt x="7166" y="529"/>
                  </a:cubicBezTo>
                  <a:cubicBezTo>
                    <a:pt x="6946" y="548"/>
                    <a:pt x="6726" y="566"/>
                    <a:pt x="6506" y="581"/>
                  </a:cubicBezTo>
                  <a:cubicBezTo>
                    <a:pt x="5793" y="628"/>
                    <a:pt x="5071" y="663"/>
                    <a:pt x="4349" y="663"/>
                  </a:cubicBezTo>
                  <a:cubicBezTo>
                    <a:pt x="3521" y="663"/>
                    <a:pt x="2693" y="617"/>
                    <a:pt x="1881" y="491"/>
                  </a:cubicBezTo>
                  <a:cubicBezTo>
                    <a:pt x="1250" y="393"/>
                    <a:pt x="632" y="228"/>
                    <a:pt x="36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3133000" y="736750"/>
              <a:ext cx="51900" cy="14500"/>
            </a:xfrm>
            <a:custGeom>
              <a:rect b="b" l="l" r="r" t="t"/>
              <a:pathLst>
                <a:path extrusionOk="0" h="580" w="2076">
                  <a:moveTo>
                    <a:pt x="25" y="0"/>
                  </a:moveTo>
                  <a:cubicBezTo>
                    <a:pt x="17" y="44"/>
                    <a:pt x="9" y="88"/>
                    <a:pt x="0" y="132"/>
                  </a:cubicBezTo>
                  <a:lnTo>
                    <a:pt x="25" y="139"/>
                  </a:lnTo>
                  <a:cubicBezTo>
                    <a:pt x="652" y="300"/>
                    <a:pt x="1287" y="431"/>
                    <a:pt x="1916" y="578"/>
                  </a:cubicBezTo>
                  <a:cubicBezTo>
                    <a:pt x="1919" y="579"/>
                    <a:pt x="1921" y="579"/>
                    <a:pt x="1924" y="579"/>
                  </a:cubicBezTo>
                  <a:cubicBezTo>
                    <a:pt x="1969" y="579"/>
                    <a:pt x="2075" y="516"/>
                    <a:pt x="2027" y="505"/>
                  </a:cubicBezTo>
                  <a:cubicBezTo>
                    <a:pt x="1433" y="361"/>
                    <a:pt x="838" y="219"/>
                    <a:pt x="247" y="62"/>
                  </a:cubicBezTo>
                  <a:cubicBezTo>
                    <a:pt x="173" y="42"/>
                    <a:pt x="99" y="21"/>
                    <a:pt x="25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3208925" y="771100"/>
              <a:ext cx="109925" cy="24050"/>
            </a:xfrm>
            <a:custGeom>
              <a:rect b="b" l="l" r="r" t="t"/>
              <a:pathLst>
                <a:path extrusionOk="0" h="962" w="4397">
                  <a:moveTo>
                    <a:pt x="4386" y="1"/>
                  </a:moveTo>
                  <a:cubicBezTo>
                    <a:pt x="3752" y="237"/>
                    <a:pt x="3107" y="441"/>
                    <a:pt x="2441" y="583"/>
                  </a:cubicBezTo>
                  <a:cubicBezTo>
                    <a:pt x="1656" y="750"/>
                    <a:pt x="867" y="779"/>
                    <a:pt x="73" y="875"/>
                  </a:cubicBezTo>
                  <a:cubicBezTo>
                    <a:pt x="0" y="884"/>
                    <a:pt x="90" y="954"/>
                    <a:pt x="124" y="955"/>
                  </a:cubicBezTo>
                  <a:cubicBezTo>
                    <a:pt x="213" y="960"/>
                    <a:pt x="302" y="962"/>
                    <a:pt x="391" y="962"/>
                  </a:cubicBezTo>
                  <a:cubicBezTo>
                    <a:pt x="1116" y="962"/>
                    <a:pt x="1862" y="819"/>
                    <a:pt x="2559" y="665"/>
                  </a:cubicBezTo>
                  <a:cubicBezTo>
                    <a:pt x="3183" y="528"/>
                    <a:pt x="3801" y="348"/>
                    <a:pt x="4397" y="116"/>
                  </a:cubicBezTo>
                  <a:lnTo>
                    <a:pt x="4386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3135675" y="399750"/>
              <a:ext cx="231325" cy="58725"/>
            </a:xfrm>
            <a:custGeom>
              <a:rect b="b" l="l" r="r" t="t"/>
              <a:pathLst>
                <a:path extrusionOk="0" h="2349" w="9253">
                  <a:moveTo>
                    <a:pt x="9039" y="1"/>
                  </a:moveTo>
                  <a:lnTo>
                    <a:pt x="72" y="428"/>
                  </a:lnTo>
                  <a:lnTo>
                    <a:pt x="0" y="2349"/>
                  </a:lnTo>
                  <a:lnTo>
                    <a:pt x="9252" y="1496"/>
                  </a:lnTo>
                  <a:lnTo>
                    <a:pt x="9039" y="1"/>
                  </a:ln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3170100" y="483675"/>
              <a:ext cx="36525" cy="34950"/>
            </a:xfrm>
            <a:custGeom>
              <a:rect b="b" l="l" r="r" t="t"/>
              <a:pathLst>
                <a:path extrusionOk="0" h="1398" w="1461">
                  <a:moveTo>
                    <a:pt x="1431" y="0"/>
                  </a:moveTo>
                  <a:cubicBezTo>
                    <a:pt x="1407" y="0"/>
                    <a:pt x="1379" y="13"/>
                    <a:pt x="1377" y="31"/>
                  </a:cubicBezTo>
                  <a:cubicBezTo>
                    <a:pt x="1348" y="477"/>
                    <a:pt x="1374" y="1153"/>
                    <a:pt x="843" y="1327"/>
                  </a:cubicBezTo>
                  <a:cubicBezTo>
                    <a:pt x="795" y="1343"/>
                    <a:pt x="747" y="1350"/>
                    <a:pt x="700" y="1350"/>
                  </a:cubicBezTo>
                  <a:cubicBezTo>
                    <a:pt x="502" y="1350"/>
                    <a:pt x="322" y="1220"/>
                    <a:pt x="216" y="1048"/>
                  </a:cubicBezTo>
                  <a:cubicBezTo>
                    <a:pt x="75" y="821"/>
                    <a:pt x="67" y="549"/>
                    <a:pt x="71" y="289"/>
                  </a:cubicBezTo>
                  <a:cubicBezTo>
                    <a:pt x="71" y="282"/>
                    <a:pt x="64" y="279"/>
                    <a:pt x="55" y="279"/>
                  </a:cubicBezTo>
                  <a:cubicBezTo>
                    <a:pt x="44" y="279"/>
                    <a:pt x="30" y="285"/>
                    <a:pt x="29" y="294"/>
                  </a:cubicBezTo>
                  <a:cubicBezTo>
                    <a:pt x="0" y="578"/>
                    <a:pt x="16" y="894"/>
                    <a:pt x="192" y="1133"/>
                  </a:cubicBezTo>
                  <a:cubicBezTo>
                    <a:pt x="309" y="1291"/>
                    <a:pt x="488" y="1397"/>
                    <a:pt x="682" y="1397"/>
                  </a:cubicBezTo>
                  <a:cubicBezTo>
                    <a:pt x="717" y="1397"/>
                    <a:pt x="752" y="1394"/>
                    <a:pt x="788" y="1386"/>
                  </a:cubicBezTo>
                  <a:cubicBezTo>
                    <a:pt x="1399" y="1263"/>
                    <a:pt x="1449" y="519"/>
                    <a:pt x="1459" y="21"/>
                  </a:cubicBezTo>
                  <a:cubicBezTo>
                    <a:pt x="1460" y="7"/>
                    <a:pt x="1447" y="0"/>
                    <a:pt x="1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3279625" y="480125"/>
              <a:ext cx="41525" cy="43950"/>
            </a:xfrm>
            <a:custGeom>
              <a:rect b="b" l="l" r="r" t="t"/>
              <a:pathLst>
                <a:path extrusionOk="0" h="1758" w="1661">
                  <a:moveTo>
                    <a:pt x="1505" y="1"/>
                  </a:moveTo>
                  <a:cubicBezTo>
                    <a:pt x="1477" y="1"/>
                    <a:pt x="1437" y="18"/>
                    <a:pt x="1443" y="34"/>
                  </a:cubicBezTo>
                  <a:cubicBezTo>
                    <a:pt x="1545" y="336"/>
                    <a:pt x="1506" y="645"/>
                    <a:pt x="1390" y="938"/>
                  </a:cubicBezTo>
                  <a:cubicBezTo>
                    <a:pt x="1331" y="1086"/>
                    <a:pt x="1258" y="1226"/>
                    <a:pt x="1172" y="1359"/>
                  </a:cubicBezTo>
                  <a:cubicBezTo>
                    <a:pt x="1084" y="1500"/>
                    <a:pt x="982" y="1656"/>
                    <a:pt x="814" y="1700"/>
                  </a:cubicBezTo>
                  <a:cubicBezTo>
                    <a:pt x="779" y="1709"/>
                    <a:pt x="745" y="1714"/>
                    <a:pt x="713" y="1714"/>
                  </a:cubicBezTo>
                  <a:cubicBezTo>
                    <a:pt x="395" y="1714"/>
                    <a:pt x="229" y="1291"/>
                    <a:pt x="170" y="1026"/>
                  </a:cubicBezTo>
                  <a:cubicBezTo>
                    <a:pt x="138" y="869"/>
                    <a:pt x="122" y="707"/>
                    <a:pt x="122" y="547"/>
                  </a:cubicBezTo>
                  <a:cubicBezTo>
                    <a:pt x="120" y="370"/>
                    <a:pt x="148" y="196"/>
                    <a:pt x="148" y="21"/>
                  </a:cubicBezTo>
                  <a:cubicBezTo>
                    <a:pt x="148" y="16"/>
                    <a:pt x="143" y="15"/>
                    <a:pt x="137" y="15"/>
                  </a:cubicBezTo>
                  <a:cubicBezTo>
                    <a:pt x="124" y="15"/>
                    <a:pt x="101" y="23"/>
                    <a:pt x="99" y="30"/>
                  </a:cubicBezTo>
                  <a:cubicBezTo>
                    <a:pt x="0" y="411"/>
                    <a:pt x="20" y="883"/>
                    <a:pt x="147" y="1254"/>
                  </a:cubicBezTo>
                  <a:cubicBezTo>
                    <a:pt x="232" y="1504"/>
                    <a:pt x="428" y="1758"/>
                    <a:pt x="703" y="1758"/>
                  </a:cubicBezTo>
                  <a:cubicBezTo>
                    <a:pt x="738" y="1758"/>
                    <a:pt x="774" y="1754"/>
                    <a:pt x="812" y="1745"/>
                  </a:cubicBezTo>
                  <a:cubicBezTo>
                    <a:pt x="1112" y="1675"/>
                    <a:pt x="1288" y="1327"/>
                    <a:pt x="1410" y="1074"/>
                  </a:cubicBezTo>
                  <a:cubicBezTo>
                    <a:pt x="1569" y="744"/>
                    <a:pt x="1660" y="363"/>
                    <a:pt x="1528" y="11"/>
                  </a:cubicBezTo>
                  <a:cubicBezTo>
                    <a:pt x="1526" y="4"/>
                    <a:pt x="1517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3052675" y="719125"/>
              <a:ext cx="36575" cy="68975"/>
            </a:xfrm>
            <a:custGeom>
              <a:rect b="b" l="l" r="r" t="t"/>
              <a:pathLst>
                <a:path extrusionOk="0" h="2759" w="1463">
                  <a:moveTo>
                    <a:pt x="484" y="1"/>
                  </a:moveTo>
                  <a:lnTo>
                    <a:pt x="92" y="901"/>
                  </a:lnTo>
                  <a:lnTo>
                    <a:pt x="180" y="715"/>
                  </a:lnTo>
                  <a:lnTo>
                    <a:pt x="180" y="715"/>
                  </a:lnTo>
                  <a:cubicBezTo>
                    <a:pt x="151" y="776"/>
                    <a:pt x="124" y="837"/>
                    <a:pt x="95" y="899"/>
                  </a:cubicBezTo>
                  <a:cubicBezTo>
                    <a:pt x="48" y="1003"/>
                    <a:pt x="0" y="1117"/>
                    <a:pt x="31" y="1226"/>
                  </a:cubicBezTo>
                  <a:cubicBezTo>
                    <a:pt x="54" y="1305"/>
                    <a:pt x="113" y="1364"/>
                    <a:pt x="169" y="1424"/>
                  </a:cubicBezTo>
                  <a:cubicBezTo>
                    <a:pt x="549" y="1820"/>
                    <a:pt x="866" y="2269"/>
                    <a:pt x="1115" y="2758"/>
                  </a:cubicBezTo>
                  <a:cubicBezTo>
                    <a:pt x="1185" y="2563"/>
                    <a:pt x="1284" y="2378"/>
                    <a:pt x="1406" y="2211"/>
                  </a:cubicBezTo>
                  <a:cubicBezTo>
                    <a:pt x="1429" y="2177"/>
                    <a:pt x="1456" y="2144"/>
                    <a:pt x="1460" y="2103"/>
                  </a:cubicBezTo>
                  <a:cubicBezTo>
                    <a:pt x="1463" y="2070"/>
                    <a:pt x="1457" y="2038"/>
                    <a:pt x="1446" y="2007"/>
                  </a:cubicBezTo>
                  <a:cubicBezTo>
                    <a:pt x="1228" y="1291"/>
                    <a:pt x="997" y="547"/>
                    <a:pt x="484" y="1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ctrTitle"/>
          </p:nvPr>
        </p:nvSpPr>
        <p:spPr>
          <a:xfrm flipH="1">
            <a:off x="3299475" y="3275038"/>
            <a:ext cx="25449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-UNKNOWN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>
            <p:ph idx="1" type="subTitle"/>
          </p:nvPr>
        </p:nvSpPr>
        <p:spPr>
          <a:xfrm flipH="1">
            <a:off x="2157900" y="1086975"/>
            <a:ext cx="4812900" cy="21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"Trick or Treat, bag of sweets, Ghosts are walking down the street".</a:t>
            </a:r>
            <a:endParaRPr sz="3200"/>
          </a:p>
        </p:txBody>
      </p:sp>
      <p:grpSp>
        <p:nvGrpSpPr>
          <p:cNvPr id="184" name="Google Shape;184;p33"/>
          <p:cNvGrpSpPr/>
          <p:nvPr/>
        </p:nvGrpSpPr>
        <p:grpSpPr>
          <a:xfrm>
            <a:off x="859201" y="1694866"/>
            <a:ext cx="1454668" cy="2678731"/>
            <a:chOff x="5999575" y="404200"/>
            <a:chExt cx="487800" cy="898300"/>
          </a:xfrm>
        </p:grpSpPr>
        <p:sp>
          <p:nvSpPr>
            <p:cNvPr id="185" name="Google Shape;185;p33"/>
            <p:cNvSpPr/>
            <p:nvPr/>
          </p:nvSpPr>
          <p:spPr>
            <a:xfrm>
              <a:off x="6092900" y="873100"/>
              <a:ext cx="305450" cy="35825"/>
            </a:xfrm>
            <a:custGeom>
              <a:rect b="b" l="l" r="r" t="t"/>
              <a:pathLst>
                <a:path extrusionOk="0" h="1433" w="12218">
                  <a:moveTo>
                    <a:pt x="5820" y="0"/>
                  </a:moveTo>
                  <a:cubicBezTo>
                    <a:pt x="4933" y="0"/>
                    <a:pt x="4030" y="20"/>
                    <a:pt x="3163" y="60"/>
                  </a:cubicBezTo>
                  <a:cubicBezTo>
                    <a:pt x="0" y="203"/>
                    <a:pt x="86" y="774"/>
                    <a:pt x="86" y="774"/>
                  </a:cubicBezTo>
                  <a:lnTo>
                    <a:pt x="86" y="775"/>
                  </a:lnTo>
                  <a:cubicBezTo>
                    <a:pt x="1077" y="1160"/>
                    <a:pt x="3457" y="1432"/>
                    <a:pt x="6234" y="1432"/>
                  </a:cubicBezTo>
                  <a:cubicBezTo>
                    <a:pt x="8869" y="1432"/>
                    <a:pt x="11146" y="1187"/>
                    <a:pt x="12218" y="832"/>
                  </a:cubicBezTo>
                  <a:lnTo>
                    <a:pt x="12204" y="773"/>
                  </a:lnTo>
                  <a:cubicBezTo>
                    <a:pt x="12207" y="273"/>
                    <a:pt x="9133" y="0"/>
                    <a:pt x="5820" y="0"/>
                  </a:cubicBez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5999575" y="882450"/>
              <a:ext cx="487800" cy="402925"/>
            </a:xfrm>
            <a:custGeom>
              <a:rect b="b" l="l" r="r" t="t"/>
              <a:pathLst>
                <a:path extrusionOk="0" h="16117" w="19512">
                  <a:moveTo>
                    <a:pt x="3328" y="0"/>
                  </a:moveTo>
                  <a:cubicBezTo>
                    <a:pt x="3328" y="0"/>
                    <a:pt x="3060" y="355"/>
                    <a:pt x="3328" y="757"/>
                  </a:cubicBezTo>
                  <a:cubicBezTo>
                    <a:pt x="3597" y="1159"/>
                    <a:pt x="3838" y="1266"/>
                    <a:pt x="3838" y="1266"/>
                  </a:cubicBezTo>
                  <a:cubicBezTo>
                    <a:pt x="3838" y="1266"/>
                    <a:pt x="1" y="4164"/>
                    <a:pt x="700" y="9396"/>
                  </a:cubicBezTo>
                  <a:cubicBezTo>
                    <a:pt x="1111" y="12488"/>
                    <a:pt x="2908" y="14473"/>
                    <a:pt x="5473" y="15433"/>
                  </a:cubicBezTo>
                  <a:cubicBezTo>
                    <a:pt x="5799" y="15555"/>
                    <a:pt x="6131" y="15660"/>
                    <a:pt x="6469" y="15744"/>
                  </a:cubicBezTo>
                  <a:cubicBezTo>
                    <a:pt x="7436" y="15994"/>
                    <a:pt x="8488" y="16116"/>
                    <a:pt x="9600" y="16116"/>
                  </a:cubicBezTo>
                  <a:cubicBezTo>
                    <a:pt x="10279" y="16116"/>
                    <a:pt x="10981" y="16070"/>
                    <a:pt x="11699" y="15980"/>
                  </a:cubicBezTo>
                  <a:cubicBezTo>
                    <a:pt x="11915" y="15952"/>
                    <a:pt x="12126" y="15920"/>
                    <a:pt x="12329" y="15883"/>
                  </a:cubicBezTo>
                  <a:cubicBezTo>
                    <a:pt x="12708" y="15818"/>
                    <a:pt x="13083" y="15731"/>
                    <a:pt x="13452" y="15625"/>
                  </a:cubicBezTo>
                  <a:cubicBezTo>
                    <a:pt x="18736" y="14115"/>
                    <a:pt x="19512" y="9314"/>
                    <a:pt x="19157" y="6602"/>
                  </a:cubicBezTo>
                  <a:cubicBezTo>
                    <a:pt x="18659" y="2802"/>
                    <a:pt x="16078" y="1131"/>
                    <a:pt x="16078" y="1131"/>
                  </a:cubicBezTo>
                  <a:cubicBezTo>
                    <a:pt x="16078" y="1131"/>
                    <a:pt x="16823" y="757"/>
                    <a:pt x="16607" y="0"/>
                  </a:cubicBezTo>
                  <a:lnTo>
                    <a:pt x="16607" y="0"/>
                  </a:lnTo>
                  <a:cubicBezTo>
                    <a:pt x="16607" y="164"/>
                    <a:pt x="16372" y="319"/>
                    <a:pt x="15952" y="458"/>
                  </a:cubicBezTo>
                  <a:cubicBezTo>
                    <a:pt x="14880" y="813"/>
                    <a:pt x="12602" y="1057"/>
                    <a:pt x="9967" y="1057"/>
                  </a:cubicBezTo>
                  <a:cubicBezTo>
                    <a:pt x="7190" y="1057"/>
                    <a:pt x="4810" y="786"/>
                    <a:pt x="3820" y="400"/>
                  </a:cubicBezTo>
                  <a:cubicBezTo>
                    <a:pt x="3503" y="276"/>
                    <a:pt x="3328" y="142"/>
                    <a:pt x="3328" y="0"/>
                  </a:cubicBezTo>
                  <a:close/>
                </a:path>
              </a:pathLst>
            </a:custGeom>
            <a:solidFill>
              <a:srgbClr val="3E40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6082775" y="856000"/>
              <a:ext cx="331975" cy="37950"/>
            </a:xfrm>
            <a:custGeom>
              <a:rect b="b" l="l" r="r" t="t"/>
              <a:pathLst>
                <a:path extrusionOk="0" h="1518" w="13279">
                  <a:moveTo>
                    <a:pt x="6639" y="0"/>
                  </a:moveTo>
                  <a:cubicBezTo>
                    <a:pt x="2973" y="0"/>
                    <a:pt x="0" y="475"/>
                    <a:pt x="0" y="1058"/>
                  </a:cubicBezTo>
                  <a:cubicBezTo>
                    <a:pt x="0" y="1200"/>
                    <a:pt x="175" y="1335"/>
                    <a:pt x="492" y="1459"/>
                  </a:cubicBezTo>
                  <a:lnTo>
                    <a:pt x="492" y="1458"/>
                  </a:lnTo>
                  <a:cubicBezTo>
                    <a:pt x="492" y="1458"/>
                    <a:pt x="406" y="887"/>
                    <a:pt x="3568" y="744"/>
                  </a:cubicBezTo>
                  <a:cubicBezTo>
                    <a:pt x="4433" y="704"/>
                    <a:pt x="5335" y="685"/>
                    <a:pt x="6220" y="685"/>
                  </a:cubicBezTo>
                  <a:cubicBezTo>
                    <a:pt x="9535" y="685"/>
                    <a:pt x="12613" y="957"/>
                    <a:pt x="12610" y="1458"/>
                  </a:cubicBezTo>
                  <a:lnTo>
                    <a:pt x="12624" y="1517"/>
                  </a:lnTo>
                  <a:cubicBezTo>
                    <a:pt x="13044" y="1378"/>
                    <a:pt x="13279" y="1222"/>
                    <a:pt x="13279" y="1059"/>
                  </a:cubicBezTo>
                  <a:cubicBezTo>
                    <a:pt x="13279" y="475"/>
                    <a:pt x="10304" y="0"/>
                    <a:pt x="6639" y="0"/>
                  </a:cubicBezTo>
                  <a:close/>
                </a:path>
              </a:pathLst>
            </a:custGeom>
            <a:solidFill>
              <a:srgbClr val="141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6129700" y="1266200"/>
              <a:ext cx="31625" cy="29900"/>
            </a:xfrm>
            <a:custGeom>
              <a:rect b="b" l="l" r="r" t="t"/>
              <a:pathLst>
                <a:path extrusionOk="0" h="1196" w="1265">
                  <a:moveTo>
                    <a:pt x="595" y="1"/>
                  </a:moveTo>
                  <a:cubicBezTo>
                    <a:pt x="494" y="1"/>
                    <a:pt x="385" y="25"/>
                    <a:pt x="268" y="85"/>
                  </a:cubicBezTo>
                  <a:cubicBezTo>
                    <a:pt x="268" y="85"/>
                    <a:pt x="0" y="1049"/>
                    <a:pt x="242" y="1182"/>
                  </a:cubicBezTo>
                  <a:cubicBezTo>
                    <a:pt x="258" y="1191"/>
                    <a:pt x="277" y="1195"/>
                    <a:pt x="298" y="1195"/>
                  </a:cubicBezTo>
                  <a:cubicBezTo>
                    <a:pt x="585" y="1195"/>
                    <a:pt x="1264" y="395"/>
                    <a:pt x="1264" y="395"/>
                  </a:cubicBezTo>
                  <a:cubicBezTo>
                    <a:pt x="1264" y="395"/>
                    <a:pt x="1002" y="1"/>
                    <a:pt x="595" y="1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6307800" y="1268275"/>
              <a:ext cx="33200" cy="34225"/>
            </a:xfrm>
            <a:custGeom>
              <a:rect b="b" l="l" r="r" t="t"/>
              <a:pathLst>
                <a:path extrusionOk="0" h="1369" w="1328">
                  <a:moveTo>
                    <a:pt x="642" y="1"/>
                  </a:moveTo>
                  <a:cubicBezTo>
                    <a:pt x="232" y="1"/>
                    <a:pt x="0" y="450"/>
                    <a:pt x="0" y="450"/>
                  </a:cubicBezTo>
                  <a:cubicBezTo>
                    <a:pt x="0" y="450"/>
                    <a:pt x="614" y="1368"/>
                    <a:pt x="965" y="1368"/>
                  </a:cubicBezTo>
                  <a:cubicBezTo>
                    <a:pt x="970" y="1368"/>
                    <a:pt x="975" y="1368"/>
                    <a:pt x="980" y="1368"/>
                  </a:cubicBezTo>
                  <a:cubicBezTo>
                    <a:pt x="1327" y="1340"/>
                    <a:pt x="1123" y="193"/>
                    <a:pt x="1123" y="193"/>
                  </a:cubicBezTo>
                  <a:cubicBezTo>
                    <a:pt x="943" y="53"/>
                    <a:pt x="782" y="1"/>
                    <a:pt x="642" y="1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6091375" y="927850"/>
              <a:ext cx="23700" cy="20300"/>
            </a:xfrm>
            <a:custGeom>
              <a:rect b="b" l="l" r="r" t="t"/>
              <a:pathLst>
                <a:path extrusionOk="0" h="812" w="948">
                  <a:moveTo>
                    <a:pt x="542" y="254"/>
                  </a:moveTo>
                  <a:cubicBezTo>
                    <a:pt x="626" y="254"/>
                    <a:pt x="694" y="321"/>
                    <a:pt x="695" y="406"/>
                  </a:cubicBezTo>
                  <a:cubicBezTo>
                    <a:pt x="695" y="499"/>
                    <a:pt x="620" y="560"/>
                    <a:pt x="541" y="560"/>
                  </a:cubicBezTo>
                  <a:cubicBezTo>
                    <a:pt x="504" y="560"/>
                    <a:pt x="466" y="546"/>
                    <a:pt x="435" y="514"/>
                  </a:cubicBezTo>
                  <a:cubicBezTo>
                    <a:pt x="338" y="418"/>
                    <a:pt x="406" y="254"/>
                    <a:pt x="542" y="254"/>
                  </a:cubicBezTo>
                  <a:close/>
                  <a:moveTo>
                    <a:pt x="540" y="0"/>
                  </a:moveTo>
                  <a:cubicBezTo>
                    <a:pt x="440" y="0"/>
                    <a:pt x="339" y="38"/>
                    <a:pt x="256" y="120"/>
                  </a:cubicBezTo>
                  <a:cubicBezTo>
                    <a:pt x="0" y="375"/>
                    <a:pt x="181" y="811"/>
                    <a:pt x="542" y="812"/>
                  </a:cubicBezTo>
                  <a:cubicBezTo>
                    <a:pt x="766" y="811"/>
                    <a:pt x="947" y="630"/>
                    <a:pt x="948" y="406"/>
                  </a:cubicBezTo>
                  <a:cubicBezTo>
                    <a:pt x="948" y="162"/>
                    <a:pt x="748" y="0"/>
                    <a:pt x="5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6102150" y="904750"/>
              <a:ext cx="382125" cy="147400"/>
            </a:xfrm>
            <a:custGeom>
              <a:rect b="b" l="l" r="r" t="t"/>
              <a:pathLst>
                <a:path extrusionOk="0" h="5896" w="15285">
                  <a:moveTo>
                    <a:pt x="12202" y="1"/>
                  </a:moveTo>
                  <a:cubicBezTo>
                    <a:pt x="12142" y="1"/>
                    <a:pt x="12097" y="84"/>
                    <a:pt x="12160" y="130"/>
                  </a:cubicBezTo>
                  <a:lnTo>
                    <a:pt x="12162" y="133"/>
                  </a:lnTo>
                  <a:lnTo>
                    <a:pt x="12352" y="284"/>
                  </a:lnTo>
                  <a:cubicBezTo>
                    <a:pt x="12475" y="384"/>
                    <a:pt x="12656" y="533"/>
                    <a:pt x="12877" y="731"/>
                  </a:cubicBezTo>
                  <a:cubicBezTo>
                    <a:pt x="13099" y="929"/>
                    <a:pt x="13363" y="1175"/>
                    <a:pt x="13645" y="1475"/>
                  </a:cubicBezTo>
                  <a:cubicBezTo>
                    <a:pt x="13925" y="1776"/>
                    <a:pt x="14233" y="2126"/>
                    <a:pt x="14501" y="2546"/>
                  </a:cubicBezTo>
                  <a:cubicBezTo>
                    <a:pt x="14634" y="2756"/>
                    <a:pt x="14754" y="2985"/>
                    <a:pt x="14840" y="3229"/>
                  </a:cubicBezTo>
                  <a:cubicBezTo>
                    <a:pt x="14924" y="3473"/>
                    <a:pt x="14960" y="3738"/>
                    <a:pt x="14910" y="3989"/>
                  </a:cubicBezTo>
                  <a:cubicBezTo>
                    <a:pt x="14859" y="4239"/>
                    <a:pt x="14705" y="4462"/>
                    <a:pt x="14487" y="4638"/>
                  </a:cubicBezTo>
                  <a:cubicBezTo>
                    <a:pt x="14273" y="4818"/>
                    <a:pt x="14000" y="4950"/>
                    <a:pt x="13714" y="5057"/>
                  </a:cubicBezTo>
                  <a:cubicBezTo>
                    <a:pt x="13135" y="5270"/>
                    <a:pt x="12485" y="5375"/>
                    <a:pt x="11830" y="5444"/>
                  </a:cubicBezTo>
                  <a:cubicBezTo>
                    <a:pt x="11493" y="5480"/>
                    <a:pt x="11165" y="5492"/>
                    <a:pt x="10827" y="5511"/>
                  </a:cubicBezTo>
                  <a:cubicBezTo>
                    <a:pt x="10606" y="5512"/>
                    <a:pt x="10384" y="5519"/>
                    <a:pt x="10163" y="5519"/>
                  </a:cubicBezTo>
                  <a:cubicBezTo>
                    <a:pt x="10048" y="5519"/>
                    <a:pt x="9933" y="5517"/>
                    <a:pt x="9817" y="5512"/>
                  </a:cubicBezTo>
                  <a:cubicBezTo>
                    <a:pt x="9144" y="5491"/>
                    <a:pt x="8470" y="5430"/>
                    <a:pt x="7817" y="5312"/>
                  </a:cubicBezTo>
                  <a:cubicBezTo>
                    <a:pt x="7177" y="5199"/>
                    <a:pt x="6545" y="5041"/>
                    <a:pt x="5927" y="4840"/>
                  </a:cubicBezTo>
                  <a:cubicBezTo>
                    <a:pt x="5349" y="4653"/>
                    <a:pt x="4782" y="4429"/>
                    <a:pt x="4231" y="4170"/>
                  </a:cubicBezTo>
                  <a:cubicBezTo>
                    <a:pt x="3737" y="3938"/>
                    <a:pt x="3258" y="3676"/>
                    <a:pt x="2795" y="3385"/>
                  </a:cubicBezTo>
                  <a:cubicBezTo>
                    <a:pt x="2365" y="3115"/>
                    <a:pt x="1983" y="2850"/>
                    <a:pt x="1654" y="2600"/>
                  </a:cubicBezTo>
                  <a:cubicBezTo>
                    <a:pt x="1326" y="2349"/>
                    <a:pt x="1051" y="2117"/>
                    <a:pt x="832" y="1917"/>
                  </a:cubicBezTo>
                  <a:cubicBezTo>
                    <a:pt x="612" y="1717"/>
                    <a:pt x="447" y="1555"/>
                    <a:pt x="336" y="1441"/>
                  </a:cubicBezTo>
                  <a:cubicBezTo>
                    <a:pt x="224" y="1326"/>
                    <a:pt x="170" y="1265"/>
                    <a:pt x="170" y="1265"/>
                  </a:cubicBezTo>
                  <a:cubicBezTo>
                    <a:pt x="153" y="1243"/>
                    <a:pt x="132" y="1234"/>
                    <a:pt x="112" y="1234"/>
                  </a:cubicBezTo>
                  <a:cubicBezTo>
                    <a:pt x="54" y="1234"/>
                    <a:pt x="1" y="1304"/>
                    <a:pt x="49" y="1363"/>
                  </a:cubicBezTo>
                  <a:lnTo>
                    <a:pt x="49" y="1364"/>
                  </a:lnTo>
                  <a:cubicBezTo>
                    <a:pt x="49" y="1364"/>
                    <a:pt x="264" y="1641"/>
                    <a:pt x="695" y="2061"/>
                  </a:cubicBezTo>
                  <a:cubicBezTo>
                    <a:pt x="912" y="2271"/>
                    <a:pt x="1182" y="2518"/>
                    <a:pt x="1507" y="2784"/>
                  </a:cubicBezTo>
                  <a:cubicBezTo>
                    <a:pt x="1871" y="3083"/>
                    <a:pt x="2251" y="3362"/>
                    <a:pt x="2643" y="3620"/>
                  </a:cubicBezTo>
                  <a:cubicBezTo>
                    <a:pt x="3110" y="3926"/>
                    <a:pt x="3594" y="4203"/>
                    <a:pt x="4093" y="4452"/>
                  </a:cubicBezTo>
                  <a:cubicBezTo>
                    <a:pt x="4651" y="4730"/>
                    <a:pt x="5227" y="4969"/>
                    <a:pt x="5818" y="5169"/>
                  </a:cubicBezTo>
                  <a:cubicBezTo>
                    <a:pt x="6449" y="5380"/>
                    <a:pt x="7097" y="5547"/>
                    <a:pt x="7753" y="5667"/>
                  </a:cubicBezTo>
                  <a:cubicBezTo>
                    <a:pt x="8423" y="5793"/>
                    <a:pt x="9113" y="5860"/>
                    <a:pt x="9804" y="5886"/>
                  </a:cubicBezTo>
                  <a:cubicBezTo>
                    <a:pt x="9951" y="5893"/>
                    <a:pt x="10097" y="5895"/>
                    <a:pt x="10243" y="5895"/>
                  </a:cubicBezTo>
                  <a:cubicBezTo>
                    <a:pt x="10442" y="5895"/>
                    <a:pt x="10642" y="5891"/>
                    <a:pt x="10841" y="5886"/>
                  </a:cubicBezTo>
                  <a:cubicBezTo>
                    <a:pt x="11183" y="5863"/>
                    <a:pt x="11531" y="5846"/>
                    <a:pt x="11863" y="5808"/>
                  </a:cubicBezTo>
                  <a:cubicBezTo>
                    <a:pt x="12544" y="5730"/>
                    <a:pt x="13210" y="5619"/>
                    <a:pt x="13835" y="5385"/>
                  </a:cubicBezTo>
                  <a:cubicBezTo>
                    <a:pt x="14146" y="5264"/>
                    <a:pt x="14448" y="5118"/>
                    <a:pt x="14706" y="4899"/>
                  </a:cubicBezTo>
                  <a:cubicBezTo>
                    <a:pt x="14966" y="4687"/>
                    <a:pt x="15167" y="4380"/>
                    <a:pt x="15224" y="4051"/>
                  </a:cubicBezTo>
                  <a:cubicBezTo>
                    <a:pt x="15285" y="3721"/>
                    <a:pt x="15224" y="3402"/>
                    <a:pt x="15122" y="3129"/>
                  </a:cubicBezTo>
                  <a:cubicBezTo>
                    <a:pt x="15021" y="2853"/>
                    <a:pt x="14881" y="2612"/>
                    <a:pt x="14735" y="2393"/>
                  </a:cubicBezTo>
                  <a:cubicBezTo>
                    <a:pt x="14440" y="1955"/>
                    <a:pt x="14114" y="1604"/>
                    <a:pt x="13813" y="1310"/>
                  </a:cubicBezTo>
                  <a:cubicBezTo>
                    <a:pt x="13512" y="1016"/>
                    <a:pt x="13233" y="778"/>
                    <a:pt x="13001" y="586"/>
                  </a:cubicBezTo>
                  <a:cubicBezTo>
                    <a:pt x="12769" y="395"/>
                    <a:pt x="12579" y="254"/>
                    <a:pt x="12448" y="159"/>
                  </a:cubicBezTo>
                  <a:lnTo>
                    <a:pt x="12245" y="16"/>
                  </a:lnTo>
                  <a:cubicBezTo>
                    <a:pt x="12231" y="5"/>
                    <a:pt x="12216" y="1"/>
                    <a:pt x="12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6106425" y="913525"/>
              <a:ext cx="284550" cy="21975"/>
            </a:xfrm>
            <a:custGeom>
              <a:rect b="b" l="l" r="r" t="t"/>
              <a:pathLst>
                <a:path extrusionOk="0" h="879" w="11382">
                  <a:moveTo>
                    <a:pt x="73" y="0"/>
                  </a:moveTo>
                  <a:cubicBezTo>
                    <a:pt x="18" y="0"/>
                    <a:pt x="0" y="85"/>
                    <a:pt x="60" y="103"/>
                  </a:cubicBezTo>
                  <a:lnTo>
                    <a:pt x="183" y="140"/>
                  </a:lnTo>
                  <a:cubicBezTo>
                    <a:pt x="264" y="163"/>
                    <a:pt x="381" y="196"/>
                    <a:pt x="533" y="234"/>
                  </a:cubicBezTo>
                  <a:cubicBezTo>
                    <a:pt x="684" y="272"/>
                    <a:pt x="868" y="315"/>
                    <a:pt x="1080" y="364"/>
                  </a:cubicBezTo>
                  <a:cubicBezTo>
                    <a:pt x="1293" y="408"/>
                    <a:pt x="1532" y="462"/>
                    <a:pt x="1795" y="507"/>
                  </a:cubicBezTo>
                  <a:cubicBezTo>
                    <a:pt x="2058" y="556"/>
                    <a:pt x="2345" y="599"/>
                    <a:pt x="2647" y="645"/>
                  </a:cubicBezTo>
                  <a:cubicBezTo>
                    <a:pt x="2951" y="689"/>
                    <a:pt x="3272" y="725"/>
                    <a:pt x="3604" y="764"/>
                  </a:cubicBezTo>
                  <a:lnTo>
                    <a:pt x="4111" y="805"/>
                  </a:lnTo>
                  <a:cubicBezTo>
                    <a:pt x="4283" y="820"/>
                    <a:pt x="4456" y="834"/>
                    <a:pt x="4633" y="840"/>
                  </a:cubicBezTo>
                  <a:cubicBezTo>
                    <a:pt x="4973" y="856"/>
                    <a:pt x="5319" y="875"/>
                    <a:pt x="5666" y="875"/>
                  </a:cubicBezTo>
                  <a:cubicBezTo>
                    <a:pt x="5676" y="875"/>
                    <a:pt x="5686" y="875"/>
                    <a:pt x="5696" y="875"/>
                  </a:cubicBezTo>
                  <a:cubicBezTo>
                    <a:pt x="5832" y="876"/>
                    <a:pt x="5967" y="879"/>
                    <a:pt x="6102" y="879"/>
                  </a:cubicBezTo>
                  <a:cubicBezTo>
                    <a:pt x="6145" y="879"/>
                    <a:pt x="6188" y="878"/>
                    <a:pt x="6231" y="878"/>
                  </a:cubicBezTo>
                  <a:lnTo>
                    <a:pt x="6760" y="856"/>
                  </a:lnTo>
                  <a:cubicBezTo>
                    <a:pt x="6935" y="848"/>
                    <a:pt x="7110" y="847"/>
                    <a:pt x="7282" y="833"/>
                  </a:cubicBezTo>
                  <a:lnTo>
                    <a:pt x="7789" y="789"/>
                  </a:lnTo>
                  <a:cubicBezTo>
                    <a:pt x="7957" y="773"/>
                    <a:pt x="8121" y="765"/>
                    <a:pt x="8280" y="743"/>
                  </a:cubicBezTo>
                  <a:lnTo>
                    <a:pt x="8747" y="676"/>
                  </a:lnTo>
                  <a:lnTo>
                    <a:pt x="9189" y="611"/>
                  </a:lnTo>
                  <a:cubicBezTo>
                    <a:pt x="9331" y="587"/>
                    <a:pt x="9468" y="556"/>
                    <a:pt x="9599" y="530"/>
                  </a:cubicBezTo>
                  <a:cubicBezTo>
                    <a:pt x="9861" y="478"/>
                    <a:pt x="10102" y="432"/>
                    <a:pt x="10313" y="382"/>
                  </a:cubicBezTo>
                  <a:lnTo>
                    <a:pt x="10856" y="233"/>
                  </a:lnTo>
                  <a:lnTo>
                    <a:pt x="11327" y="99"/>
                  </a:lnTo>
                  <a:cubicBezTo>
                    <a:pt x="11382" y="83"/>
                    <a:pt x="11366" y="6"/>
                    <a:pt x="11315" y="6"/>
                  </a:cubicBezTo>
                  <a:cubicBezTo>
                    <a:pt x="11312" y="6"/>
                    <a:pt x="11308" y="6"/>
                    <a:pt x="11304" y="7"/>
                  </a:cubicBezTo>
                  <a:lnTo>
                    <a:pt x="11301" y="7"/>
                  </a:lnTo>
                  <a:lnTo>
                    <a:pt x="10825" y="108"/>
                  </a:lnTo>
                  <a:lnTo>
                    <a:pt x="10281" y="228"/>
                  </a:lnTo>
                  <a:lnTo>
                    <a:pt x="9567" y="347"/>
                  </a:lnTo>
                  <a:cubicBezTo>
                    <a:pt x="9436" y="368"/>
                    <a:pt x="9300" y="395"/>
                    <a:pt x="9159" y="414"/>
                  </a:cubicBezTo>
                  <a:lnTo>
                    <a:pt x="8719" y="464"/>
                  </a:lnTo>
                  <a:lnTo>
                    <a:pt x="8255" y="516"/>
                  </a:lnTo>
                  <a:cubicBezTo>
                    <a:pt x="8097" y="536"/>
                    <a:pt x="7934" y="542"/>
                    <a:pt x="7770" y="556"/>
                  </a:cubicBezTo>
                  <a:lnTo>
                    <a:pt x="7266" y="593"/>
                  </a:lnTo>
                  <a:cubicBezTo>
                    <a:pt x="7097" y="606"/>
                    <a:pt x="6925" y="605"/>
                    <a:pt x="6751" y="612"/>
                  </a:cubicBezTo>
                  <a:lnTo>
                    <a:pt x="6226" y="628"/>
                  </a:lnTo>
                  <a:lnTo>
                    <a:pt x="5698" y="626"/>
                  </a:lnTo>
                  <a:cubicBezTo>
                    <a:pt x="5658" y="626"/>
                    <a:pt x="5618" y="626"/>
                    <a:pt x="5578" y="626"/>
                  </a:cubicBezTo>
                  <a:cubicBezTo>
                    <a:pt x="5264" y="626"/>
                    <a:pt x="4951" y="611"/>
                    <a:pt x="4643" y="599"/>
                  </a:cubicBezTo>
                  <a:cubicBezTo>
                    <a:pt x="4469" y="595"/>
                    <a:pt x="4298" y="583"/>
                    <a:pt x="4128" y="570"/>
                  </a:cubicBezTo>
                  <a:lnTo>
                    <a:pt x="3625" y="533"/>
                  </a:lnTo>
                  <a:cubicBezTo>
                    <a:pt x="3295" y="497"/>
                    <a:pt x="2976" y="474"/>
                    <a:pt x="2674" y="436"/>
                  </a:cubicBezTo>
                  <a:cubicBezTo>
                    <a:pt x="2373" y="399"/>
                    <a:pt x="2087" y="365"/>
                    <a:pt x="1825" y="322"/>
                  </a:cubicBezTo>
                  <a:cubicBezTo>
                    <a:pt x="1300" y="246"/>
                    <a:pt x="865" y="166"/>
                    <a:pt x="562" y="104"/>
                  </a:cubicBezTo>
                  <a:cubicBezTo>
                    <a:pt x="410" y="72"/>
                    <a:pt x="291" y="48"/>
                    <a:pt x="211" y="29"/>
                  </a:cubicBezTo>
                  <a:lnTo>
                    <a:pt x="86" y="2"/>
                  </a:lnTo>
                  <a:cubicBezTo>
                    <a:pt x="82" y="1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6390400" y="890975"/>
              <a:ext cx="25250" cy="20700"/>
            </a:xfrm>
            <a:custGeom>
              <a:rect b="b" l="l" r="r" t="t"/>
              <a:pathLst>
                <a:path extrusionOk="0" h="828" w="1010">
                  <a:moveTo>
                    <a:pt x="1009" y="1"/>
                  </a:moveTo>
                  <a:lnTo>
                    <a:pt x="110" y="536"/>
                  </a:lnTo>
                  <a:cubicBezTo>
                    <a:pt x="110" y="536"/>
                    <a:pt x="0" y="827"/>
                    <a:pt x="252" y="827"/>
                  </a:cubicBezTo>
                  <a:cubicBezTo>
                    <a:pt x="301" y="827"/>
                    <a:pt x="364" y="816"/>
                    <a:pt x="444" y="790"/>
                  </a:cubicBezTo>
                  <a:cubicBezTo>
                    <a:pt x="934" y="625"/>
                    <a:pt x="1009" y="1"/>
                    <a:pt x="1009" y="1"/>
                  </a:cubicBezTo>
                  <a:close/>
                </a:path>
              </a:pathLst>
            </a:custGeom>
            <a:solidFill>
              <a:srgbClr val="3E40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6031350" y="1077650"/>
              <a:ext cx="174300" cy="178650"/>
            </a:xfrm>
            <a:custGeom>
              <a:rect b="b" l="l" r="r" t="t"/>
              <a:pathLst>
                <a:path extrusionOk="0" h="7146" w="6972">
                  <a:moveTo>
                    <a:pt x="144" y="1"/>
                  </a:moveTo>
                  <a:cubicBezTo>
                    <a:pt x="121" y="1"/>
                    <a:pt x="99" y="15"/>
                    <a:pt x="97" y="44"/>
                  </a:cubicBezTo>
                  <a:cubicBezTo>
                    <a:pt x="1" y="1782"/>
                    <a:pt x="1141" y="3568"/>
                    <a:pt x="2369" y="4726"/>
                  </a:cubicBezTo>
                  <a:cubicBezTo>
                    <a:pt x="3476" y="5769"/>
                    <a:pt x="5090" y="7146"/>
                    <a:pt x="6709" y="7146"/>
                  </a:cubicBezTo>
                  <a:cubicBezTo>
                    <a:pt x="6749" y="7146"/>
                    <a:pt x="6789" y="7145"/>
                    <a:pt x="6830" y="7143"/>
                  </a:cubicBezTo>
                  <a:cubicBezTo>
                    <a:pt x="6935" y="7139"/>
                    <a:pt x="6971" y="6968"/>
                    <a:pt x="6856" y="6951"/>
                  </a:cubicBezTo>
                  <a:cubicBezTo>
                    <a:pt x="5228" y="6692"/>
                    <a:pt x="3753" y="5794"/>
                    <a:pt x="2536" y="4704"/>
                  </a:cubicBezTo>
                  <a:cubicBezTo>
                    <a:pt x="1928" y="4160"/>
                    <a:pt x="1555" y="3403"/>
                    <a:pt x="1149" y="2707"/>
                  </a:cubicBezTo>
                  <a:cubicBezTo>
                    <a:pt x="669" y="1887"/>
                    <a:pt x="259" y="1006"/>
                    <a:pt x="190" y="44"/>
                  </a:cubicBezTo>
                  <a:cubicBezTo>
                    <a:pt x="188" y="15"/>
                    <a:pt x="166" y="1"/>
                    <a:pt x="144" y="1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6073100" y="1141525"/>
              <a:ext cx="65200" cy="64850"/>
            </a:xfrm>
            <a:custGeom>
              <a:rect b="b" l="l" r="r" t="t"/>
              <a:pathLst>
                <a:path extrusionOk="0" h="2594" w="2608">
                  <a:moveTo>
                    <a:pt x="53" y="0"/>
                  </a:moveTo>
                  <a:cubicBezTo>
                    <a:pt x="26" y="0"/>
                    <a:pt x="0" y="34"/>
                    <a:pt x="16" y="64"/>
                  </a:cubicBezTo>
                  <a:cubicBezTo>
                    <a:pt x="555" y="1097"/>
                    <a:pt x="1405" y="2026"/>
                    <a:pt x="2433" y="2582"/>
                  </a:cubicBezTo>
                  <a:cubicBezTo>
                    <a:pt x="2449" y="2590"/>
                    <a:pt x="2465" y="2594"/>
                    <a:pt x="2479" y="2594"/>
                  </a:cubicBezTo>
                  <a:cubicBezTo>
                    <a:pt x="2559" y="2594"/>
                    <a:pt x="2608" y="2479"/>
                    <a:pt x="2525" y="2425"/>
                  </a:cubicBezTo>
                  <a:cubicBezTo>
                    <a:pt x="1543" y="1767"/>
                    <a:pt x="844" y="897"/>
                    <a:pt x="80" y="14"/>
                  </a:cubicBezTo>
                  <a:cubicBezTo>
                    <a:pt x="72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6123000" y="1175300"/>
              <a:ext cx="32725" cy="21550"/>
            </a:xfrm>
            <a:custGeom>
              <a:rect b="b" l="l" r="r" t="t"/>
              <a:pathLst>
                <a:path extrusionOk="0" h="862" w="1309">
                  <a:moveTo>
                    <a:pt x="75" y="0"/>
                  </a:moveTo>
                  <a:cubicBezTo>
                    <a:pt x="30" y="0"/>
                    <a:pt x="0" y="65"/>
                    <a:pt x="49" y="91"/>
                  </a:cubicBezTo>
                  <a:cubicBezTo>
                    <a:pt x="441" y="300"/>
                    <a:pt x="730" y="657"/>
                    <a:pt x="1132" y="851"/>
                  </a:cubicBezTo>
                  <a:cubicBezTo>
                    <a:pt x="1147" y="858"/>
                    <a:pt x="1161" y="862"/>
                    <a:pt x="1175" y="862"/>
                  </a:cubicBezTo>
                  <a:cubicBezTo>
                    <a:pt x="1256" y="862"/>
                    <a:pt x="1308" y="749"/>
                    <a:pt x="1223" y="697"/>
                  </a:cubicBezTo>
                  <a:cubicBezTo>
                    <a:pt x="845" y="467"/>
                    <a:pt x="493" y="205"/>
                    <a:pt x="98" y="6"/>
                  </a:cubicBezTo>
                  <a:cubicBezTo>
                    <a:pt x="90" y="2"/>
                    <a:pt x="82" y="0"/>
                    <a:pt x="75" y="0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6384950" y="1060850"/>
              <a:ext cx="74200" cy="155025"/>
            </a:xfrm>
            <a:custGeom>
              <a:rect b="b" l="l" r="r" t="t"/>
              <a:pathLst>
                <a:path extrusionOk="0" h="6201" w="2968">
                  <a:moveTo>
                    <a:pt x="2904" y="1"/>
                  </a:moveTo>
                  <a:cubicBezTo>
                    <a:pt x="2877" y="1"/>
                    <a:pt x="2850" y="18"/>
                    <a:pt x="2849" y="54"/>
                  </a:cubicBezTo>
                  <a:cubicBezTo>
                    <a:pt x="2847" y="1294"/>
                    <a:pt x="2565" y="2268"/>
                    <a:pt x="1990" y="3360"/>
                  </a:cubicBezTo>
                  <a:cubicBezTo>
                    <a:pt x="1463" y="4358"/>
                    <a:pt x="789" y="5184"/>
                    <a:pt x="62" y="6042"/>
                  </a:cubicBezTo>
                  <a:cubicBezTo>
                    <a:pt x="0" y="6110"/>
                    <a:pt x="61" y="6200"/>
                    <a:pt x="133" y="6200"/>
                  </a:cubicBezTo>
                  <a:cubicBezTo>
                    <a:pt x="154" y="6200"/>
                    <a:pt x="175" y="6193"/>
                    <a:pt x="195" y="6174"/>
                  </a:cubicBezTo>
                  <a:cubicBezTo>
                    <a:pt x="1101" y="5429"/>
                    <a:pt x="1770" y="4327"/>
                    <a:pt x="2284" y="3288"/>
                  </a:cubicBezTo>
                  <a:cubicBezTo>
                    <a:pt x="2823" y="2198"/>
                    <a:pt x="2967" y="1263"/>
                    <a:pt x="2958" y="54"/>
                  </a:cubicBezTo>
                  <a:cubicBezTo>
                    <a:pt x="2958" y="18"/>
                    <a:pt x="2931" y="1"/>
                    <a:pt x="2904" y="1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6414775" y="1115350"/>
              <a:ext cx="24725" cy="47850"/>
            </a:xfrm>
            <a:custGeom>
              <a:rect b="b" l="l" r="r" t="t"/>
              <a:pathLst>
                <a:path extrusionOk="0" h="1914" w="989">
                  <a:moveTo>
                    <a:pt x="889" y="1"/>
                  </a:moveTo>
                  <a:cubicBezTo>
                    <a:pt x="857" y="1"/>
                    <a:pt x="824" y="18"/>
                    <a:pt x="811" y="59"/>
                  </a:cubicBezTo>
                  <a:cubicBezTo>
                    <a:pt x="622" y="655"/>
                    <a:pt x="365" y="1227"/>
                    <a:pt x="46" y="1764"/>
                  </a:cubicBezTo>
                  <a:cubicBezTo>
                    <a:pt x="0" y="1843"/>
                    <a:pt x="67" y="1914"/>
                    <a:pt x="137" y="1914"/>
                  </a:cubicBezTo>
                  <a:cubicBezTo>
                    <a:pt x="168" y="1914"/>
                    <a:pt x="200" y="1900"/>
                    <a:pt x="222" y="1866"/>
                  </a:cubicBezTo>
                  <a:cubicBezTo>
                    <a:pt x="583" y="1331"/>
                    <a:pt x="801" y="721"/>
                    <a:pt x="971" y="103"/>
                  </a:cubicBezTo>
                  <a:cubicBezTo>
                    <a:pt x="988" y="41"/>
                    <a:pt x="938" y="1"/>
                    <a:pt x="889" y="1"/>
                  </a:cubicBezTo>
                  <a:close/>
                </a:path>
              </a:pathLst>
            </a:custGeom>
            <a:solidFill>
              <a:srgbClr val="2F3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6128650" y="875325"/>
              <a:ext cx="185400" cy="27825"/>
            </a:xfrm>
            <a:custGeom>
              <a:rect b="b" l="l" r="r" t="t"/>
              <a:pathLst>
                <a:path extrusionOk="0" h="1113" w="7416">
                  <a:moveTo>
                    <a:pt x="3931" y="0"/>
                  </a:moveTo>
                  <a:cubicBezTo>
                    <a:pt x="3624" y="0"/>
                    <a:pt x="3318" y="4"/>
                    <a:pt x="3013" y="13"/>
                  </a:cubicBezTo>
                  <a:cubicBezTo>
                    <a:pt x="2396" y="29"/>
                    <a:pt x="1783" y="90"/>
                    <a:pt x="1172" y="170"/>
                  </a:cubicBezTo>
                  <a:cubicBezTo>
                    <a:pt x="790" y="220"/>
                    <a:pt x="381" y="246"/>
                    <a:pt x="57" y="472"/>
                  </a:cubicBezTo>
                  <a:cubicBezTo>
                    <a:pt x="22" y="497"/>
                    <a:pt x="1" y="556"/>
                    <a:pt x="41" y="587"/>
                  </a:cubicBezTo>
                  <a:cubicBezTo>
                    <a:pt x="449" y="914"/>
                    <a:pt x="932" y="965"/>
                    <a:pt x="1429" y="965"/>
                  </a:cubicBezTo>
                  <a:cubicBezTo>
                    <a:pt x="1547" y="965"/>
                    <a:pt x="1666" y="963"/>
                    <a:pt x="1785" y="960"/>
                  </a:cubicBezTo>
                  <a:cubicBezTo>
                    <a:pt x="1838" y="959"/>
                    <a:pt x="1892" y="958"/>
                    <a:pt x="1945" y="958"/>
                  </a:cubicBezTo>
                  <a:cubicBezTo>
                    <a:pt x="2800" y="958"/>
                    <a:pt x="3651" y="1113"/>
                    <a:pt x="4504" y="1113"/>
                  </a:cubicBezTo>
                  <a:cubicBezTo>
                    <a:pt x="4687" y="1113"/>
                    <a:pt x="4869" y="1106"/>
                    <a:pt x="5051" y="1088"/>
                  </a:cubicBezTo>
                  <a:cubicBezTo>
                    <a:pt x="5072" y="1087"/>
                    <a:pt x="5073" y="1055"/>
                    <a:pt x="5051" y="1055"/>
                  </a:cubicBezTo>
                  <a:cubicBezTo>
                    <a:pt x="5042" y="1055"/>
                    <a:pt x="5032" y="1055"/>
                    <a:pt x="5023" y="1055"/>
                  </a:cubicBezTo>
                  <a:cubicBezTo>
                    <a:pt x="4023" y="1055"/>
                    <a:pt x="3046" y="819"/>
                    <a:pt x="2049" y="819"/>
                  </a:cubicBezTo>
                  <a:cubicBezTo>
                    <a:pt x="2008" y="819"/>
                    <a:pt x="1966" y="820"/>
                    <a:pt x="1925" y="821"/>
                  </a:cubicBezTo>
                  <a:cubicBezTo>
                    <a:pt x="1742" y="824"/>
                    <a:pt x="1556" y="832"/>
                    <a:pt x="1371" y="832"/>
                  </a:cubicBezTo>
                  <a:cubicBezTo>
                    <a:pt x="1145" y="832"/>
                    <a:pt x="919" y="820"/>
                    <a:pt x="699" y="771"/>
                  </a:cubicBezTo>
                  <a:cubicBezTo>
                    <a:pt x="560" y="740"/>
                    <a:pt x="171" y="715"/>
                    <a:pt x="351" y="495"/>
                  </a:cubicBezTo>
                  <a:cubicBezTo>
                    <a:pt x="439" y="386"/>
                    <a:pt x="927" y="389"/>
                    <a:pt x="1031" y="375"/>
                  </a:cubicBezTo>
                  <a:cubicBezTo>
                    <a:pt x="1923" y="257"/>
                    <a:pt x="2809" y="185"/>
                    <a:pt x="3706" y="185"/>
                  </a:cubicBezTo>
                  <a:cubicBezTo>
                    <a:pt x="3785" y="185"/>
                    <a:pt x="3865" y="185"/>
                    <a:pt x="3945" y="186"/>
                  </a:cubicBezTo>
                  <a:cubicBezTo>
                    <a:pt x="4800" y="197"/>
                    <a:pt x="5659" y="265"/>
                    <a:pt x="6515" y="265"/>
                  </a:cubicBezTo>
                  <a:cubicBezTo>
                    <a:pt x="6795" y="265"/>
                    <a:pt x="7074" y="257"/>
                    <a:pt x="7353" y="239"/>
                  </a:cubicBezTo>
                  <a:cubicBezTo>
                    <a:pt x="7415" y="235"/>
                    <a:pt x="7415" y="143"/>
                    <a:pt x="7353" y="140"/>
                  </a:cubicBezTo>
                  <a:cubicBezTo>
                    <a:pt x="6225" y="55"/>
                    <a:pt x="5072" y="0"/>
                    <a:pt x="3931" y="0"/>
                  </a:cubicBezTo>
                  <a:close/>
                </a:path>
              </a:pathLst>
            </a:custGeom>
            <a:solidFill>
              <a:srgbClr val="F1D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6206000" y="882325"/>
              <a:ext cx="100100" cy="20175"/>
            </a:xfrm>
            <a:custGeom>
              <a:rect b="b" l="l" r="r" t="t"/>
              <a:pathLst>
                <a:path extrusionOk="0" h="807" w="4004">
                  <a:moveTo>
                    <a:pt x="1527" y="22"/>
                  </a:moveTo>
                  <a:cubicBezTo>
                    <a:pt x="1416" y="22"/>
                    <a:pt x="1305" y="23"/>
                    <a:pt x="1195" y="25"/>
                  </a:cubicBezTo>
                  <a:cubicBezTo>
                    <a:pt x="838" y="32"/>
                    <a:pt x="394" y="0"/>
                    <a:pt x="65" y="160"/>
                  </a:cubicBezTo>
                  <a:cubicBezTo>
                    <a:pt x="1" y="192"/>
                    <a:pt x="38" y="281"/>
                    <a:pt x="99" y="285"/>
                  </a:cubicBezTo>
                  <a:cubicBezTo>
                    <a:pt x="414" y="307"/>
                    <a:pt x="705" y="437"/>
                    <a:pt x="1016" y="473"/>
                  </a:cubicBezTo>
                  <a:cubicBezTo>
                    <a:pt x="1126" y="486"/>
                    <a:pt x="1236" y="489"/>
                    <a:pt x="1345" y="489"/>
                  </a:cubicBezTo>
                  <a:cubicBezTo>
                    <a:pt x="1474" y="489"/>
                    <a:pt x="1603" y="484"/>
                    <a:pt x="1733" y="484"/>
                  </a:cubicBezTo>
                  <a:cubicBezTo>
                    <a:pt x="1867" y="484"/>
                    <a:pt x="2001" y="489"/>
                    <a:pt x="2137" y="511"/>
                  </a:cubicBezTo>
                  <a:cubicBezTo>
                    <a:pt x="2139" y="511"/>
                    <a:pt x="2141" y="511"/>
                    <a:pt x="2143" y="511"/>
                  </a:cubicBezTo>
                  <a:cubicBezTo>
                    <a:pt x="2182" y="511"/>
                    <a:pt x="2197" y="457"/>
                    <a:pt x="2155" y="444"/>
                  </a:cubicBezTo>
                  <a:cubicBezTo>
                    <a:pt x="2003" y="397"/>
                    <a:pt x="1855" y="386"/>
                    <a:pt x="1706" y="386"/>
                  </a:cubicBezTo>
                  <a:cubicBezTo>
                    <a:pt x="1575" y="386"/>
                    <a:pt x="1443" y="395"/>
                    <a:pt x="1309" y="395"/>
                  </a:cubicBezTo>
                  <a:cubicBezTo>
                    <a:pt x="1246" y="395"/>
                    <a:pt x="1182" y="393"/>
                    <a:pt x="1117" y="387"/>
                  </a:cubicBezTo>
                  <a:cubicBezTo>
                    <a:pt x="973" y="375"/>
                    <a:pt x="809" y="313"/>
                    <a:pt x="648" y="262"/>
                  </a:cubicBezTo>
                  <a:cubicBezTo>
                    <a:pt x="942" y="246"/>
                    <a:pt x="1252" y="196"/>
                    <a:pt x="1534" y="196"/>
                  </a:cubicBezTo>
                  <a:cubicBezTo>
                    <a:pt x="1546" y="196"/>
                    <a:pt x="1558" y="196"/>
                    <a:pt x="1571" y="197"/>
                  </a:cubicBezTo>
                  <a:cubicBezTo>
                    <a:pt x="2092" y="205"/>
                    <a:pt x="2626" y="226"/>
                    <a:pt x="3142" y="317"/>
                  </a:cubicBezTo>
                  <a:cubicBezTo>
                    <a:pt x="3264" y="338"/>
                    <a:pt x="3514" y="350"/>
                    <a:pt x="3613" y="441"/>
                  </a:cubicBezTo>
                  <a:cubicBezTo>
                    <a:pt x="3788" y="599"/>
                    <a:pt x="3576" y="582"/>
                    <a:pt x="3386" y="643"/>
                  </a:cubicBezTo>
                  <a:cubicBezTo>
                    <a:pt x="3188" y="706"/>
                    <a:pt x="2977" y="736"/>
                    <a:pt x="2774" y="780"/>
                  </a:cubicBezTo>
                  <a:cubicBezTo>
                    <a:pt x="2757" y="783"/>
                    <a:pt x="2763" y="806"/>
                    <a:pt x="2778" y="806"/>
                  </a:cubicBezTo>
                  <a:cubicBezTo>
                    <a:pt x="2779" y="806"/>
                    <a:pt x="2780" y="806"/>
                    <a:pt x="2781" y="806"/>
                  </a:cubicBezTo>
                  <a:cubicBezTo>
                    <a:pt x="2949" y="782"/>
                    <a:pt x="4003" y="800"/>
                    <a:pt x="3874" y="429"/>
                  </a:cubicBezTo>
                  <a:cubicBezTo>
                    <a:pt x="3783" y="169"/>
                    <a:pt x="3175" y="138"/>
                    <a:pt x="2975" y="111"/>
                  </a:cubicBezTo>
                  <a:cubicBezTo>
                    <a:pt x="2497" y="45"/>
                    <a:pt x="2011" y="22"/>
                    <a:pt x="1527" y="22"/>
                  </a:cubicBezTo>
                  <a:close/>
                </a:path>
              </a:pathLst>
            </a:custGeom>
            <a:solidFill>
              <a:srgbClr val="F1D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6318800" y="881025"/>
              <a:ext cx="53350" cy="17850"/>
            </a:xfrm>
            <a:custGeom>
              <a:rect b="b" l="l" r="r" t="t"/>
              <a:pathLst>
                <a:path extrusionOk="0" h="714" w="2134">
                  <a:moveTo>
                    <a:pt x="283" y="1"/>
                  </a:moveTo>
                  <a:cubicBezTo>
                    <a:pt x="256" y="1"/>
                    <a:pt x="233" y="27"/>
                    <a:pt x="229" y="56"/>
                  </a:cubicBezTo>
                  <a:cubicBezTo>
                    <a:pt x="211" y="211"/>
                    <a:pt x="438" y="252"/>
                    <a:pt x="696" y="252"/>
                  </a:cubicBezTo>
                  <a:cubicBezTo>
                    <a:pt x="977" y="252"/>
                    <a:pt x="1295" y="203"/>
                    <a:pt x="1372" y="203"/>
                  </a:cubicBezTo>
                  <a:cubicBezTo>
                    <a:pt x="1524" y="203"/>
                    <a:pt x="1706" y="203"/>
                    <a:pt x="1846" y="276"/>
                  </a:cubicBezTo>
                  <a:cubicBezTo>
                    <a:pt x="2023" y="368"/>
                    <a:pt x="1943" y="336"/>
                    <a:pt x="1826" y="396"/>
                  </a:cubicBezTo>
                  <a:cubicBezTo>
                    <a:pt x="1702" y="462"/>
                    <a:pt x="1553" y="478"/>
                    <a:pt x="1417" y="496"/>
                  </a:cubicBezTo>
                  <a:cubicBezTo>
                    <a:pt x="1312" y="509"/>
                    <a:pt x="1201" y="513"/>
                    <a:pt x="1089" y="513"/>
                  </a:cubicBezTo>
                  <a:cubicBezTo>
                    <a:pt x="968" y="513"/>
                    <a:pt x="846" y="509"/>
                    <a:pt x="724" y="509"/>
                  </a:cubicBezTo>
                  <a:cubicBezTo>
                    <a:pt x="487" y="509"/>
                    <a:pt x="254" y="524"/>
                    <a:pt x="49" y="609"/>
                  </a:cubicBezTo>
                  <a:cubicBezTo>
                    <a:pt x="1" y="629"/>
                    <a:pt x="5" y="700"/>
                    <a:pt x="63" y="703"/>
                  </a:cubicBezTo>
                  <a:cubicBezTo>
                    <a:pt x="168" y="710"/>
                    <a:pt x="277" y="713"/>
                    <a:pt x="387" y="713"/>
                  </a:cubicBezTo>
                  <a:cubicBezTo>
                    <a:pt x="658" y="713"/>
                    <a:pt x="936" y="696"/>
                    <a:pt x="1198" y="679"/>
                  </a:cubicBezTo>
                  <a:cubicBezTo>
                    <a:pt x="1513" y="660"/>
                    <a:pt x="1813" y="603"/>
                    <a:pt x="2089" y="440"/>
                  </a:cubicBezTo>
                  <a:cubicBezTo>
                    <a:pt x="2127" y="418"/>
                    <a:pt x="2133" y="374"/>
                    <a:pt x="2117" y="334"/>
                  </a:cubicBezTo>
                  <a:cubicBezTo>
                    <a:pt x="1994" y="63"/>
                    <a:pt x="1626" y="62"/>
                    <a:pt x="1372" y="51"/>
                  </a:cubicBezTo>
                  <a:cubicBezTo>
                    <a:pt x="1360" y="51"/>
                    <a:pt x="1348" y="50"/>
                    <a:pt x="1335" y="50"/>
                  </a:cubicBezTo>
                  <a:cubicBezTo>
                    <a:pt x="1165" y="50"/>
                    <a:pt x="919" y="88"/>
                    <a:pt x="698" y="88"/>
                  </a:cubicBezTo>
                  <a:cubicBezTo>
                    <a:pt x="546" y="88"/>
                    <a:pt x="405" y="70"/>
                    <a:pt x="310" y="9"/>
                  </a:cubicBezTo>
                  <a:cubicBezTo>
                    <a:pt x="301" y="3"/>
                    <a:pt x="292" y="1"/>
                    <a:pt x="283" y="1"/>
                  </a:cubicBezTo>
                  <a:close/>
                </a:path>
              </a:pathLst>
            </a:custGeom>
            <a:solidFill>
              <a:srgbClr val="F1D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6020750" y="404200"/>
              <a:ext cx="242850" cy="474550"/>
            </a:xfrm>
            <a:custGeom>
              <a:rect b="b" l="l" r="r" t="t"/>
              <a:pathLst>
                <a:path extrusionOk="0" h="18982" w="9714">
                  <a:moveTo>
                    <a:pt x="2395" y="0"/>
                  </a:moveTo>
                  <a:cubicBezTo>
                    <a:pt x="2003" y="0"/>
                    <a:pt x="1608" y="54"/>
                    <a:pt x="1219" y="169"/>
                  </a:cubicBezTo>
                  <a:cubicBezTo>
                    <a:pt x="963" y="244"/>
                    <a:pt x="705" y="351"/>
                    <a:pt x="532" y="554"/>
                  </a:cubicBezTo>
                  <a:cubicBezTo>
                    <a:pt x="0" y="1181"/>
                    <a:pt x="618" y="2107"/>
                    <a:pt x="1214" y="2673"/>
                  </a:cubicBezTo>
                  <a:cubicBezTo>
                    <a:pt x="3415" y="4765"/>
                    <a:pt x="5866" y="7014"/>
                    <a:pt x="6271" y="10022"/>
                  </a:cubicBezTo>
                  <a:cubicBezTo>
                    <a:pt x="6448" y="11341"/>
                    <a:pt x="6203" y="12676"/>
                    <a:pt x="6201" y="14005"/>
                  </a:cubicBezTo>
                  <a:cubicBezTo>
                    <a:pt x="6198" y="15336"/>
                    <a:pt x="6502" y="16776"/>
                    <a:pt x="7513" y="17639"/>
                  </a:cubicBezTo>
                  <a:cubicBezTo>
                    <a:pt x="7963" y="18023"/>
                    <a:pt x="8549" y="18198"/>
                    <a:pt x="9055" y="18473"/>
                  </a:cubicBezTo>
                  <a:lnTo>
                    <a:pt x="9055" y="18473"/>
                  </a:lnTo>
                  <a:cubicBezTo>
                    <a:pt x="8422" y="17850"/>
                    <a:pt x="8002" y="16988"/>
                    <a:pt x="7826" y="16136"/>
                  </a:cubicBezTo>
                  <a:cubicBezTo>
                    <a:pt x="7493" y="14524"/>
                    <a:pt x="7837" y="12861"/>
                    <a:pt x="8088" y="11234"/>
                  </a:cubicBezTo>
                  <a:cubicBezTo>
                    <a:pt x="8487" y="8662"/>
                    <a:pt x="8632" y="5921"/>
                    <a:pt x="7526" y="3565"/>
                  </a:cubicBezTo>
                  <a:cubicBezTo>
                    <a:pt x="6594" y="1577"/>
                    <a:pt x="4520" y="0"/>
                    <a:pt x="2395" y="0"/>
                  </a:cubicBezTo>
                  <a:close/>
                  <a:moveTo>
                    <a:pt x="9055" y="18473"/>
                  </a:moveTo>
                  <a:lnTo>
                    <a:pt x="9055" y="18473"/>
                  </a:lnTo>
                  <a:cubicBezTo>
                    <a:pt x="9254" y="18669"/>
                    <a:pt x="9474" y="18841"/>
                    <a:pt x="9714" y="18981"/>
                  </a:cubicBezTo>
                  <a:cubicBezTo>
                    <a:pt x="9530" y="18764"/>
                    <a:pt x="9302" y="18607"/>
                    <a:pt x="9055" y="18473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6271375" y="661625"/>
              <a:ext cx="86725" cy="166575"/>
            </a:xfrm>
            <a:custGeom>
              <a:rect b="b" l="l" r="r" t="t"/>
              <a:pathLst>
                <a:path extrusionOk="0" h="6663" w="3469">
                  <a:moveTo>
                    <a:pt x="2011" y="0"/>
                  </a:moveTo>
                  <a:cubicBezTo>
                    <a:pt x="1739" y="0"/>
                    <a:pt x="1473" y="75"/>
                    <a:pt x="1273" y="199"/>
                  </a:cubicBezTo>
                  <a:cubicBezTo>
                    <a:pt x="699" y="553"/>
                    <a:pt x="553" y="1195"/>
                    <a:pt x="409" y="1747"/>
                  </a:cubicBezTo>
                  <a:cubicBezTo>
                    <a:pt x="1" y="3315"/>
                    <a:pt x="258" y="5109"/>
                    <a:pt x="1389" y="6662"/>
                  </a:cubicBezTo>
                  <a:cubicBezTo>
                    <a:pt x="1368" y="6334"/>
                    <a:pt x="1307" y="5990"/>
                    <a:pt x="1280" y="5655"/>
                  </a:cubicBezTo>
                  <a:cubicBezTo>
                    <a:pt x="1224" y="4989"/>
                    <a:pt x="1181" y="4309"/>
                    <a:pt x="1501" y="3718"/>
                  </a:cubicBezTo>
                  <a:cubicBezTo>
                    <a:pt x="1812" y="3146"/>
                    <a:pt x="2258" y="2636"/>
                    <a:pt x="2639" y="2096"/>
                  </a:cubicBezTo>
                  <a:cubicBezTo>
                    <a:pt x="2710" y="1995"/>
                    <a:pt x="2783" y="1892"/>
                    <a:pt x="2854" y="1789"/>
                  </a:cubicBezTo>
                  <a:cubicBezTo>
                    <a:pt x="3201" y="1294"/>
                    <a:pt x="3469" y="538"/>
                    <a:pt x="2580" y="121"/>
                  </a:cubicBezTo>
                  <a:cubicBezTo>
                    <a:pt x="2401" y="38"/>
                    <a:pt x="2205" y="0"/>
                    <a:pt x="2011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33"/>
          <p:cNvGrpSpPr/>
          <p:nvPr/>
        </p:nvGrpSpPr>
        <p:grpSpPr>
          <a:xfrm>
            <a:off x="7724750" y="1568450"/>
            <a:ext cx="354975" cy="677800"/>
            <a:chOff x="5802925" y="3300325"/>
            <a:chExt cx="354975" cy="677800"/>
          </a:xfrm>
        </p:grpSpPr>
        <p:sp>
          <p:nvSpPr>
            <p:cNvPr id="205" name="Google Shape;205;p33"/>
            <p:cNvSpPr/>
            <p:nvPr/>
          </p:nvSpPr>
          <p:spPr>
            <a:xfrm>
              <a:off x="5979950" y="3300325"/>
              <a:ext cx="122400" cy="143325"/>
            </a:xfrm>
            <a:custGeom>
              <a:rect b="b" l="l" r="r" t="t"/>
              <a:pathLst>
                <a:path extrusionOk="0" h="5733" w="4896">
                  <a:moveTo>
                    <a:pt x="1123" y="0"/>
                  </a:moveTo>
                  <a:cubicBezTo>
                    <a:pt x="914" y="0"/>
                    <a:pt x="758" y="40"/>
                    <a:pt x="684" y="133"/>
                  </a:cubicBezTo>
                  <a:cubicBezTo>
                    <a:pt x="248" y="675"/>
                    <a:pt x="0" y="5138"/>
                    <a:pt x="0" y="5138"/>
                  </a:cubicBezTo>
                  <a:cubicBezTo>
                    <a:pt x="0" y="5138"/>
                    <a:pt x="1401" y="5732"/>
                    <a:pt x="2560" y="5732"/>
                  </a:cubicBezTo>
                  <a:cubicBezTo>
                    <a:pt x="2724" y="5732"/>
                    <a:pt x="2884" y="5720"/>
                    <a:pt x="3034" y="5693"/>
                  </a:cubicBezTo>
                  <a:cubicBezTo>
                    <a:pt x="3034" y="5693"/>
                    <a:pt x="4895" y="1785"/>
                    <a:pt x="4615" y="1319"/>
                  </a:cubicBezTo>
                  <a:cubicBezTo>
                    <a:pt x="4383" y="934"/>
                    <a:pt x="2134" y="0"/>
                    <a:pt x="1123" y="0"/>
                  </a:cubicBezTo>
                  <a:close/>
                </a:path>
              </a:pathLst>
            </a:custGeom>
            <a:solidFill>
              <a:srgbClr val="F169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5839575" y="3535000"/>
              <a:ext cx="289725" cy="418825"/>
            </a:xfrm>
            <a:custGeom>
              <a:rect b="b" l="l" r="r" t="t"/>
              <a:pathLst>
                <a:path extrusionOk="0" h="16753" w="11589">
                  <a:moveTo>
                    <a:pt x="2070" y="0"/>
                  </a:moveTo>
                  <a:cubicBezTo>
                    <a:pt x="1889" y="0"/>
                    <a:pt x="1689" y="37"/>
                    <a:pt x="1462" y="125"/>
                  </a:cubicBezTo>
                  <a:cubicBezTo>
                    <a:pt x="780" y="390"/>
                    <a:pt x="694" y="3679"/>
                    <a:pt x="346" y="8550"/>
                  </a:cubicBezTo>
                  <a:cubicBezTo>
                    <a:pt x="1" y="13422"/>
                    <a:pt x="312" y="15382"/>
                    <a:pt x="737" y="15694"/>
                  </a:cubicBezTo>
                  <a:cubicBezTo>
                    <a:pt x="1095" y="15958"/>
                    <a:pt x="4071" y="16753"/>
                    <a:pt x="5548" y="16753"/>
                  </a:cubicBezTo>
                  <a:cubicBezTo>
                    <a:pt x="5823" y="16753"/>
                    <a:pt x="6046" y="16725"/>
                    <a:pt x="6190" y="16662"/>
                  </a:cubicBezTo>
                  <a:cubicBezTo>
                    <a:pt x="7053" y="16282"/>
                    <a:pt x="11304" y="3685"/>
                    <a:pt x="11460" y="2406"/>
                  </a:cubicBezTo>
                  <a:cubicBezTo>
                    <a:pt x="11588" y="1357"/>
                    <a:pt x="11194" y="884"/>
                    <a:pt x="10481" y="884"/>
                  </a:cubicBezTo>
                  <a:cubicBezTo>
                    <a:pt x="10328" y="884"/>
                    <a:pt x="10160" y="906"/>
                    <a:pt x="9980" y="949"/>
                  </a:cubicBezTo>
                  <a:lnTo>
                    <a:pt x="9980" y="947"/>
                  </a:lnTo>
                  <a:cubicBezTo>
                    <a:pt x="9287" y="1110"/>
                    <a:pt x="8859" y="1202"/>
                    <a:pt x="8434" y="1202"/>
                  </a:cubicBezTo>
                  <a:cubicBezTo>
                    <a:pt x="8314" y="1202"/>
                    <a:pt x="8195" y="1194"/>
                    <a:pt x="8071" y="1179"/>
                  </a:cubicBezTo>
                  <a:cubicBezTo>
                    <a:pt x="7554" y="1121"/>
                    <a:pt x="7071" y="305"/>
                    <a:pt x="6254" y="305"/>
                  </a:cubicBezTo>
                  <a:cubicBezTo>
                    <a:pt x="6168" y="305"/>
                    <a:pt x="6079" y="314"/>
                    <a:pt x="5986" y="333"/>
                  </a:cubicBezTo>
                  <a:cubicBezTo>
                    <a:pt x="5243" y="490"/>
                    <a:pt x="5029" y="957"/>
                    <a:pt x="4459" y="957"/>
                  </a:cubicBezTo>
                  <a:cubicBezTo>
                    <a:pt x="4272" y="957"/>
                    <a:pt x="4047" y="907"/>
                    <a:pt x="3753" y="780"/>
                  </a:cubicBezTo>
                  <a:cubicBezTo>
                    <a:pt x="3179" y="530"/>
                    <a:pt x="2760" y="0"/>
                    <a:pt x="2070" y="0"/>
                  </a:cubicBezTo>
                  <a:close/>
                </a:path>
              </a:pathLst>
            </a:custGeom>
            <a:solidFill>
              <a:srgbClr val="008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5802925" y="3384875"/>
              <a:ext cx="354975" cy="593250"/>
            </a:xfrm>
            <a:custGeom>
              <a:rect b="b" l="l" r="r" t="t"/>
              <a:pathLst>
                <a:path extrusionOk="0" h="23730" w="14199">
                  <a:moveTo>
                    <a:pt x="3536" y="6006"/>
                  </a:moveTo>
                  <a:cubicBezTo>
                    <a:pt x="4164" y="6006"/>
                    <a:pt x="4568" y="6447"/>
                    <a:pt x="5069" y="6713"/>
                  </a:cubicBezTo>
                  <a:lnTo>
                    <a:pt x="5071" y="6714"/>
                  </a:lnTo>
                  <a:lnTo>
                    <a:pt x="5076" y="6717"/>
                  </a:lnTo>
                  <a:lnTo>
                    <a:pt x="5081" y="6719"/>
                  </a:lnTo>
                  <a:lnTo>
                    <a:pt x="5084" y="6721"/>
                  </a:lnTo>
                  <a:lnTo>
                    <a:pt x="5090" y="6724"/>
                  </a:lnTo>
                  <a:lnTo>
                    <a:pt x="5095" y="6726"/>
                  </a:lnTo>
                  <a:lnTo>
                    <a:pt x="5102" y="6731"/>
                  </a:lnTo>
                  <a:lnTo>
                    <a:pt x="5105" y="6732"/>
                  </a:lnTo>
                  <a:lnTo>
                    <a:pt x="5113" y="6736"/>
                  </a:lnTo>
                  <a:lnTo>
                    <a:pt x="5127" y="6743"/>
                  </a:lnTo>
                  <a:cubicBezTo>
                    <a:pt x="5140" y="6750"/>
                    <a:pt x="5155" y="6757"/>
                    <a:pt x="5168" y="6763"/>
                  </a:cubicBezTo>
                  <a:lnTo>
                    <a:pt x="5174" y="6766"/>
                  </a:lnTo>
                  <a:cubicBezTo>
                    <a:pt x="5188" y="6771"/>
                    <a:pt x="5201" y="6779"/>
                    <a:pt x="5217" y="6785"/>
                  </a:cubicBezTo>
                  <a:lnTo>
                    <a:pt x="5220" y="6787"/>
                  </a:lnTo>
                  <a:lnTo>
                    <a:pt x="5224" y="6788"/>
                  </a:lnTo>
                  <a:cubicBezTo>
                    <a:pt x="5231" y="6791"/>
                    <a:pt x="5238" y="6794"/>
                    <a:pt x="5245" y="6798"/>
                  </a:cubicBezTo>
                  <a:cubicBezTo>
                    <a:pt x="5525" y="6915"/>
                    <a:pt x="5741" y="6962"/>
                    <a:pt x="5921" y="6962"/>
                  </a:cubicBezTo>
                  <a:lnTo>
                    <a:pt x="5922" y="6962"/>
                  </a:lnTo>
                  <a:cubicBezTo>
                    <a:pt x="6352" y="6962"/>
                    <a:pt x="6579" y="6696"/>
                    <a:pt x="6983" y="6499"/>
                  </a:cubicBezTo>
                  <a:cubicBezTo>
                    <a:pt x="7115" y="6433"/>
                    <a:pt x="7253" y="6383"/>
                    <a:pt x="7396" y="6350"/>
                  </a:cubicBezTo>
                  <a:lnTo>
                    <a:pt x="7397" y="6350"/>
                  </a:lnTo>
                  <a:lnTo>
                    <a:pt x="7405" y="6348"/>
                  </a:lnTo>
                  <a:lnTo>
                    <a:pt x="7417" y="6345"/>
                  </a:lnTo>
                  <a:lnTo>
                    <a:pt x="7431" y="6342"/>
                  </a:lnTo>
                  <a:lnTo>
                    <a:pt x="7435" y="6342"/>
                  </a:lnTo>
                  <a:lnTo>
                    <a:pt x="7447" y="6339"/>
                  </a:lnTo>
                  <a:cubicBezTo>
                    <a:pt x="7535" y="6320"/>
                    <a:pt x="7625" y="6311"/>
                    <a:pt x="7715" y="6311"/>
                  </a:cubicBezTo>
                  <a:lnTo>
                    <a:pt x="7716" y="6311"/>
                  </a:lnTo>
                  <a:cubicBezTo>
                    <a:pt x="8357" y="6311"/>
                    <a:pt x="8792" y="6814"/>
                    <a:pt x="9200" y="7058"/>
                  </a:cubicBezTo>
                  <a:cubicBezTo>
                    <a:pt x="9307" y="7124"/>
                    <a:pt x="9413" y="7170"/>
                    <a:pt x="9521" y="7186"/>
                  </a:cubicBezTo>
                  <a:lnTo>
                    <a:pt x="9533" y="7187"/>
                  </a:lnTo>
                  <a:lnTo>
                    <a:pt x="9543" y="7188"/>
                  </a:lnTo>
                  <a:lnTo>
                    <a:pt x="9545" y="7188"/>
                  </a:lnTo>
                  <a:cubicBezTo>
                    <a:pt x="9660" y="7201"/>
                    <a:pt x="9777" y="7208"/>
                    <a:pt x="9894" y="7208"/>
                  </a:cubicBezTo>
                  <a:lnTo>
                    <a:pt x="9895" y="7208"/>
                  </a:lnTo>
                  <a:cubicBezTo>
                    <a:pt x="10311" y="7208"/>
                    <a:pt x="10729" y="7120"/>
                    <a:pt x="11396" y="6964"/>
                  </a:cubicBezTo>
                  <a:lnTo>
                    <a:pt x="11416" y="6959"/>
                  </a:lnTo>
                  <a:lnTo>
                    <a:pt x="11429" y="6957"/>
                  </a:lnTo>
                  <a:lnTo>
                    <a:pt x="11441" y="6954"/>
                  </a:lnTo>
                  <a:lnTo>
                    <a:pt x="11446" y="6952"/>
                  </a:lnTo>
                  <a:cubicBezTo>
                    <a:pt x="11607" y="6913"/>
                    <a:pt x="11775" y="6892"/>
                    <a:pt x="11942" y="6889"/>
                  </a:cubicBezTo>
                  <a:lnTo>
                    <a:pt x="11943" y="6889"/>
                  </a:lnTo>
                  <a:cubicBezTo>
                    <a:pt x="12650" y="6889"/>
                    <a:pt x="13044" y="7356"/>
                    <a:pt x="12924" y="8389"/>
                  </a:cubicBezTo>
                  <a:cubicBezTo>
                    <a:pt x="12924" y="8392"/>
                    <a:pt x="12923" y="8397"/>
                    <a:pt x="12923" y="8401"/>
                  </a:cubicBezTo>
                  <a:lnTo>
                    <a:pt x="12921" y="8413"/>
                  </a:lnTo>
                  <a:cubicBezTo>
                    <a:pt x="12836" y="9117"/>
                    <a:pt x="11504" y="13264"/>
                    <a:pt x="10183" y="16905"/>
                  </a:cubicBezTo>
                  <a:cubicBezTo>
                    <a:pt x="10151" y="17572"/>
                    <a:pt x="9982" y="18244"/>
                    <a:pt x="9809" y="18864"/>
                  </a:cubicBezTo>
                  <a:cubicBezTo>
                    <a:pt x="9544" y="19817"/>
                    <a:pt x="9225" y="20999"/>
                    <a:pt x="8656" y="21830"/>
                  </a:cubicBezTo>
                  <a:cubicBezTo>
                    <a:pt x="8448" y="22133"/>
                    <a:pt x="8149" y="22365"/>
                    <a:pt x="7796" y="22536"/>
                  </a:cubicBezTo>
                  <a:cubicBezTo>
                    <a:pt x="7741" y="22605"/>
                    <a:pt x="7692" y="22650"/>
                    <a:pt x="7652" y="22668"/>
                  </a:cubicBezTo>
                  <a:lnTo>
                    <a:pt x="7649" y="22669"/>
                  </a:lnTo>
                  <a:lnTo>
                    <a:pt x="7648" y="22669"/>
                  </a:lnTo>
                  <a:cubicBezTo>
                    <a:pt x="7534" y="22718"/>
                    <a:pt x="7371" y="22745"/>
                    <a:pt x="7173" y="22755"/>
                  </a:cubicBezTo>
                  <a:cubicBezTo>
                    <a:pt x="6816" y="22842"/>
                    <a:pt x="6449" y="22884"/>
                    <a:pt x="6081" y="22884"/>
                  </a:cubicBezTo>
                  <a:cubicBezTo>
                    <a:pt x="6076" y="22884"/>
                    <a:pt x="6071" y="22884"/>
                    <a:pt x="6066" y="22884"/>
                  </a:cubicBezTo>
                  <a:cubicBezTo>
                    <a:pt x="5118" y="22884"/>
                    <a:pt x="4151" y="22624"/>
                    <a:pt x="3535" y="22163"/>
                  </a:cubicBezTo>
                  <a:cubicBezTo>
                    <a:pt x="3253" y="22087"/>
                    <a:pt x="2998" y="22012"/>
                    <a:pt x="2786" y="21942"/>
                  </a:cubicBezTo>
                  <a:lnTo>
                    <a:pt x="2785" y="21942"/>
                  </a:lnTo>
                  <a:cubicBezTo>
                    <a:pt x="2500" y="21848"/>
                    <a:pt x="2292" y="21764"/>
                    <a:pt x="2207" y="21706"/>
                  </a:cubicBezTo>
                  <a:lnTo>
                    <a:pt x="2206" y="21706"/>
                  </a:lnTo>
                  <a:lnTo>
                    <a:pt x="2200" y="21701"/>
                  </a:lnTo>
                  <a:cubicBezTo>
                    <a:pt x="1902" y="21484"/>
                    <a:pt x="1659" y="20457"/>
                    <a:pt x="1659" y="18188"/>
                  </a:cubicBezTo>
                  <a:cubicBezTo>
                    <a:pt x="1659" y="17217"/>
                    <a:pt x="1705" y="16019"/>
                    <a:pt x="1808" y="14557"/>
                  </a:cubicBezTo>
                  <a:cubicBezTo>
                    <a:pt x="2158" y="9686"/>
                    <a:pt x="2242" y="6398"/>
                    <a:pt x="2924" y="6132"/>
                  </a:cubicBezTo>
                  <a:lnTo>
                    <a:pt x="2939" y="6126"/>
                  </a:lnTo>
                  <a:cubicBezTo>
                    <a:pt x="3159" y="6043"/>
                    <a:pt x="3355" y="6007"/>
                    <a:pt x="3533" y="6007"/>
                  </a:cubicBezTo>
                  <a:lnTo>
                    <a:pt x="3536" y="6006"/>
                  </a:lnTo>
                  <a:close/>
                  <a:moveTo>
                    <a:pt x="7209" y="1"/>
                  </a:moveTo>
                  <a:lnTo>
                    <a:pt x="7205" y="2"/>
                  </a:lnTo>
                  <a:cubicBezTo>
                    <a:pt x="6846" y="44"/>
                    <a:pt x="6561" y="127"/>
                    <a:pt x="6402" y="264"/>
                  </a:cubicBezTo>
                  <a:cubicBezTo>
                    <a:pt x="5233" y="1260"/>
                    <a:pt x="6395" y="2536"/>
                    <a:pt x="6395" y="2536"/>
                  </a:cubicBezTo>
                  <a:cubicBezTo>
                    <a:pt x="6395" y="2536"/>
                    <a:pt x="2396" y="3934"/>
                    <a:pt x="1622" y="5619"/>
                  </a:cubicBezTo>
                  <a:cubicBezTo>
                    <a:pt x="508" y="8039"/>
                    <a:pt x="0" y="21394"/>
                    <a:pt x="1163" y="22224"/>
                  </a:cubicBezTo>
                  <a:cubicBezTo>
                    <a:pt x="2641" y="23276"/>
                    <a:pt x="5511" y="23729"/>
                    <a:pt x="7227" y="23729"/>
                  </a:cubicBezTo>
                  <a:cubicBezTo>
                    <a:pt x="7905" y="23729"/>
                    <a:pt x="8402" y="23658"/>
                    <a:pt x="8564" y="23526"/>
                  </a:cubicBezTo>
                  <a:cubicBezTo>
                    <a:pt x="9616" y="22670"/>
                    <a:pt x="14113" y="11483"/>
                    <a:pt x="14167" y="7957"/>
                  </a:cubicBezTo>
                  <a:cubicBezTo>
                    <a:pt x="14198" y="6204"/>
                    <a:pt x="11039" y="2971"/>
                    <a:pt x="11039" y="2971"/>
                  </a:cubicBezTo>
                  <a:cubicBezTo>
                    <a:pt x="11516" y="2773"/>
                    <a:pt x="12038" y="1711"/>
                    <a:pt x="11769" y="959"/>
                  </a:cubicBezTo>
                  <a:cubicBezTo>
                    <a:pt x="11710" y="791"/>
                    <a:pt x="11393" y="617"/>
                    <a:pt x="10941" y="465"/>
                  </a:cubicBezTo>
                  <a:cubicBezTo>
                    <a:pt x="10532" y="1436"/>
                    <a:pt x="10115" y="2311"/>
                    <a:pt x="10115" y="2311"/>
                  </a:cubicBezTo>
                  <a:cubicBezTo>
                    <a:pt x="9965" y="2337"/>
                    <a:pt x="9813" y="2350"/>
                    <a:pt x="9661" y="2350"/>
                  </a:cubicBezTo>
                  <a:cubicBezTo>
                    <a:pt x="9655" y="2350"/>
                    <a:pt x="9648" y="2350"/>
                    <a:pt x="9641" y="2350"/>
                  </a:cubicBezTo>
                  <a:cubicBezTo>
                    <a:pt x="8483" y="2350"/>
                    <a:pt x="7081" y="1755"/>
                    <a:pt x="7081" y="1755"/>
                  </a:cubicBezTo>
                  <a:cubicBezTo>
                    <a:pt x="7081" y="1755"/>
                    <a:pt x="7125" y="960"/>
                    <a:pt x="7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5979950" y="3384100"/>
              <a:ext cx="96500" cy="59550"/>
            </a:xfrm>
            <a:custGeom>
              <a:rect b="b" l="l" r="r" t="t"/>
              <a:pathLst>
                <a:path extrusionOk="0" h="2382" w="3860">
                  <a:moveTo>
                    <a:pt x="705" y="1"/>
                  </a:moveTo>
                  <a:cubicBezTo>
                    <a:pt x="512" y="1"/>
                    <a:pt x="320" y="12"/>
                    <a:pt x="128" y="32"/>
                  </a:cubicBezTo>
                  <a:cubicBezTo>
                    <a:pt x="44" y="991"/>
                    <a:pt x="0" y="1786"/>
                    <a:pt x="0" y="1786"/>
                  </a:cubicBezTo>
                  <a:cubicBezTo>
                    <a:pt x="0" y="1786"/>
                    <a:pt x="1402" y="2381"/>
                    <a:pt x="2560" y="2381"/>
                  </a:cubicBezTo>
                  <a:cubicBezTo>
                    <a:pt x="2567" y="2381"/>
                    <a:pt x="2574" y="2381"/>
                    <a:pt x="2580" y="2381"/>
                  </a:cubicBezTo>
                  <a:cubicBezTo>
                    <a:pt x="2732" y="2381"/>
                    <a:pt x="2884" y="2368"/>
                    <a:pt x="3034" y="2342"/>
                  </a:cubicBezTo>
                  <a:cubicBezTo>
                    <a:pt x="3034" y="2342"/>
                    <a:pt x="3451" y="1467"/>
                    <a:pt x="3860" y="496"/>
                  </a:cubicBezTo>
                  <a:cubicBezTo>
                    <a:pt x="3033" y="215"/>
                    <a:pt x="1749" y="1"/>
                    <a:pt x="736" y="1"/>
                  </a:cubicBezTo>
                  <a:cubicBezTo>
                    <a:pt x="726" y="1"/>
                    <a:pt x="716" y="1"/>
                    <a:pt x="705" y="1"/>
                  </a:cubicBezTo>
                  <a:close/>
                </a:path>
              </a:pathLst>
            </a:custGeom>
            <a:solidFill>
              <a:srgbClr val="F9C1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5891425" y="3535025"/>
              <a:ext cx="38225" cy="17650"/>
            </a:xfrm>
            <a:custGeom>
              <a:rect b="b" l="l" r="r" t="t"/>
              <a:pathLst>
                <a:path extrusionOk="0" h="706" w="1529">
                  <a:moveTo>
                    <a:pt x="1" y="0"/>
                  </a:moveTo>
                  <a:lnTo>
                    <a:pt x="1" y="0"/>
                  </a:lnTo>
                  <a:cubicBezTo>
                    <a:pt x="627" y="2"/>
                    <a:pt x="1029" y="440"/>
                    <a:pt x="1529" y="706"/>
                  </a:cubicBezTo>
                  <a:cubicBezTo>
                    <a:pt x="1030" y="440"/>
                    <a:pt x="627" y="2"/>
                    <a:pt x="1" y="0"/>
                  </a:cubicBezTo>
                  <a:close/>
                </a:path>
              </a:pathLst>
            </a:custGeom>
            <a:solidFill>
              <a:srgbClr val="96CF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5864275" y="3621250"/>
              <a:ext cx="234900" cy="99375"/>
            </a:xfrm>
            <a:custGeom>
              <a:rect b="b" l="l" r="r" t="t"/>
              <a:pathLst>
                <a:path extrusionOk="0" h="3975" w="9396">
                  <a:moveTo>
                    <a:pt x="2187" y="1"/>
                  </a:moveTo>
                  <a:cubicBezTo>
                    <a:pt x="1984" y="1"/>
                    <a:pt x="1636" y="47"/>
                    <a:pt x="1161" y="277"/>
                  </a:cubicBezTo>
                  <a:cubicBezTo>
                    <a:pt x="368" y="662"/>
                    <a:pt x="0" y="1562"/>
                    <a:pt x="13" y="1606"/>
                  </a:cubicBezTo>
                  <a:cubicBezTo>
                    <a:pt x="16" y="1614"/>
                    <a:pt x="41" y="1617"/>
                    <a:pt x="83" y="1617"/>
                  </a:cubicBezTo>
                  <a:cubicBezTo>
                    <a:pt x="162" y="1617"/>
                    <a:pt x="301" y="1607"/>
                    <a:pt x="453" y="1607"/>
                  </a:cubicBezTo>
                  <a:cubicBezTo>
                    <a:pt x="650" y="1607"/>
                    <a:pt x="868" y="1624"/>
                    <a:pt x="1006" y="1702"/>
                  </a:cubicBezTo>
                  <a:cubicBezTo>
                    <a:pt x="1248" y="1839"/>
                    <a:pt x="1239" y="2726"/>
                    <a:pt x="1239" y="2726"/>
                  </a:cubicBezTo>
                  <a:cubicBezTo>
                    <a:pt x="1239" y="2726"/>
                    <a:pt x="1338" y="2704"/>
                    <a:pt x="1483" y="2704"/>
                  </a:cubicBezTo>
                  <a:cubicBezTo>
                    <a:pt x="1763" y="2704"/>
                    <a:pt x="2215" y="2785"/>
                    <a:pt x="2466" y="3261"/>
                  </a:cubicBezTo>
                  <a:cubicBezTo>
                    <a:pt x="2468" y="3264"/>
                    <a:pt x="2469" y="3265"/>
                    <a:pt x="2472" y="3265"/>
                  </a:cubicBezTo>
                  <a:cubicBezTo>
                    <a:pt x="2527" y="3265"/>
                    <a:pt x="2856" y="2581"/>
                    <a:pt x="3528" y="2581"/>
                  </a:cubicBezTo>
                  <a:cubicBezTo>
                    <a:pt x="3618" y="2581"/>
                    <a:pt x="3713" y="2593"/>
                    <a:pt x="3815" y="2621"/>
                  </a:cubicBezTo>
                  <a:lnTo>
                    <a:pt x="3867" y="2641"/>
                  </a:lnTo>
                  <a:cubicBezTo>
                    <a:pt x="3850" y="2696"/>
                    <a:pt x="3837" y="2742"/>
                    <a:pt x="3837" y="2777"/>
                  </a:cubicBezTo>
                  <a:cubicBezTo>
                    <a:pt x="3828" y="3162"/>
                    <a:pt x="4381" y="3957"/>
                    <a:pt x="4527" y="3974"/>
                  </a:cubicBezTo>
                  <a:cubicBezTo>
                    <a:pt x="4529" y="3974"/>
                    <a:pt x="4531" y="3974"/>
                    <a:pt x="4533" y="3974"/>
                  </a:cubicBezTo>
                  <a:cubicBezTo>
                    <a:pt x="4686" y="3974"/>
                    <a:pt x="5279" y="3253"/>
                    <a:pt x="5357" y="2809"/>
                  </a:cubicBezTo>
                  <a:cubicBezTo>
                    <a:pt x="5368" y="2743"/>
                    <a:pt x="5367" y="2677"/>
                    <a:pt x="5355" y="2611"/>
                  </a:cubicBezTo>
                  <a:lnTo>
                    <a:pt x="5355" y="2611"/>
                  </a:lnTo>
                  <a:cubicBezTo>
                    <a:pt x="6091" y="2701"/>
                    <a:pt x="6543" y="3791"/>
                    <a:pt x="6612" y="3791"/>
                  </a:cubicBezTo>
                  <a:cubicBezTo>
                    <a:pt x="6613" y="3791"/>
                    <a:pt x="6615" y="3790"/>
                    <a:pt x="6616" y="3788"/>
                  </a:cubicBezTo>
                  <a:cubicBezTo>
                    <a:pt x="6862" y="3500"/>
                    <a:pt x="7159" y="3423"/>
                    <a:pt x="7409" y="3423"/>
                  </a:cubicBezTo>
                  <a:cubicBezTo>
                    <a:pt x="7703" y="3423"/>
                    <a:pt x="7930" y="3530"/>
                    <a:pt x="7930" y="3530"/>
                  </a:cubicBezTo>
                  <a:cubicBezTo>
                    <a:pt x="7930" y="3530"/>
                    <a:pt x="8117" y="2665"/>
                    <a:pt x="8382" y="2583"/>
                  </a:cubicBezTo>
                  <a:cubicBezTo>
                    <a:pt x="8436" y="2566"/>
                    <a:pt x="8498" y="2559"/>
                    <a:pt x="8564" y="2559"/>
                  </a:cubicBezTo>
                  <a:cubicBezTo>
                    <a:pt x="8875" y="2559"/>
                    <a:pt x="9277" y="2709"/>
                    <a:pt x="9357" y="2709"/>
                  </a:cubicBezTo>
                  <a:cubicBezTo>
                    <a:pt x="9364" y="2709"/>
                    <a:pt x="9369" y="2708"/>
                    <a:pt x="9370" y="2705"/>
                  </a:cubicBezTo>
                  <a:cubicBezTo>
                    <a:pt x="9395" y="2664"/>
                    <a:pt x="9177" y="1772"/>
                    <a:pt x="8542" y="1161"/>
                  </a:cubicBezTo>
                  <a:cubicBezTo>
                    <a:pt x="7941" y="582"/>
                    <a:pt x="7518" y="557"/>
                    <a:pt x="7518" y="557"/>
                  </a:cubicBezTo>
                  <a:cubicBezTo>
                    <a:pt x="7518" y="557"/>
                    <a:pt x="6910" y="1508"/>
                    <a:pt x="6517" y="1837"/>
                  </a:cubicBezTo>
                  <a:cubicBezTo>
                    <a:pt x="5990" y="2273"/>
                    <a:pt x="5248" y="2291"/>
                    <a:pt x="5248" y="2291"/>
                  </a:cubicBezTo>
                  <a:lnTo>
                    <a:pt x="5240" y="2296"/>
                  </a:lnTo>
                  <a:cubicBezTo>
                    <a:pt x="5238" y="2289"/>
                    <a:pt x="5234" y="2283"/>
                    <a:pt x="5231" y="2276"/>
                  </a:cubicBezTo>
                  <a:cubicBezTo>
                    <a:pt x="5231" y="2276"/>
                    <a:pt x="5453" y="2013"/>
                    <a:pt x="5450" y="1765"/>
                  </a:cubicBezTo>
                  <a:cubicBezTo>
                    <a:pt x="5444" y="1670"/>
                    <a:pt x="5400" y="1558"/>
                    <a:pt x="5327" y="1452"/>
                  </a:cubicBezTo>
                  <a:cubicBezTo>
                    <a:pt x="5638" y="1259"/>
                    <a:pt x="5489" y="494"/>
                    <a:pt x="5311" y="417"/>
                  </a:cubicBezTo>
                  <a:cubicBezTo>
                    <a:pt x="5308" y="416"/>
                    <a:pt x="5306" y="415"/>
                    <a:pt x="5304" y="415"/>
                  </a:cubicBezTo>
                  <a:cubicBezTo>
                    <a:pt x="5211" y="415"/>
                    <a:pt x="5000" y="1139"/>
                    <a:pt x="5000" y="1139"/>
                  </a:cubicBezTo>
                  <a:lnTo>
                    <a:pt x="5000" y="1141"/>
                  </a:lnTo>
                  <a:cubicBezTo>
                    <a:pt x="4959" y="1118"/>
                    <a:pt x="4914" y="1102"/>
                    <a:pt x="4868" y="1095"/>
                  </a:cubicBezTo>
                  <a:cubicBezTo>
                    <a:pt x="4838" y="1090"/>
                    <a:pt x="4808" y="1088"/>
                    <a:pt x="4778" y="1088"/>
                  </a:cubicBezTo>
                  <a:cubicBezTo>
                    <a:pt x="4696" y="1088"/>
                    <a:pt x="4615" y="1105"/>
                    <a:pt x="4541" y="1139"/>
                  </a:cubicBezTo>
                  <a:lnTo>
                    <a:pt x="4541" y="1137"/>
                  </a:lnTo>
                  <a:cubicBezTo>
                    <a:pt x="4541" y="1137"/>
                    <a:pt x="4367" y="394"/>
                    <a:pt x="4251" y="394"/>
                  </a:cubicBezTo>
                  <a:cubicBezTo>
                    <a:pt x="4249" y="394"/>
                    <a:pt x="4247" y="394"/>
                    <a:pt x="4245" y="394"/>
                  </a:cubicBezTo>
                  <a:cubicBezTo>
                    <a:pt x="4131" y="417"/>
                    <a:pt x="3800" y="1097"/>
                    <a:pt x="4220" y="1383"/>
                  </a:cubicBezTo>
                  <a:cubicBezTo>
                    <a:pt x="4173" y="1439"/>
                    <a:pt x="4130" y="1499"/>
                    <a:pt x="4091" y="1562"/>
                  </a:cubicBezTo>
                  <a:cubicBezTo>
                    <a:pt x="3907" y="1861"/>
                    <a:pt x="4101" y="2055"/>
                    <a:pt x="4129" y="2100"/>
                  </a:cubicBezTo>
                  <a:cubicBezTo>
                    <a:pt x="4129" y="2100"/>
                    <a:pt x="3409" y="1921"/>
                    <a:pt x="2991" y="1379"/>
                  </a:cubicBezTo>
                  <a:cubicBezTo>
                    <a:pt x="2679" y="975"/>
                    <a:pt x="2395" y="22"/>
                    <a:pt x="2395" y="22"/>
                  </a:cubicBezTo>
                  <a:cubicBezTo>
                    <a:pt x="2395" y="22"/>
                    <a:pt x="2324" y="1"/>
                    <a:pt x="2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973225" y="3443750"/>
              <a:ext cx="95600" cy="16725"/>
            </a:xfrm>
            <a:custGeom>
              <a:rect b="b" l="l" r="r" t="t"/>
              <a:pathLst>
                <a:path extrusionOk="0" h="669" w="3824">
                  <a:moveTo>
                    <a:pt x="246" y="0"/>
                  </a:moveTo>
                  <a:cubicBezTo>
                    <a:pt x="143" y="0"/>
                    <a:pt x="84" y="2"/>
                    <a:pt x="84" y="2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9" y="4"/>
                    <a:pt x="0" y="113"/>
                    <a:pt x="74" y="127"/>
                  </a:cubicBezTo>
                  <a:cubicBezTo>
                    <a:pt x="74" y="127"/>
                    <a:pt x="304" y="174"/>
                    <a:pt x="647" y="234"/>
                  </a:cubicBezTo>
                  <a:cubicBezTo>
                    <a:pt x="992" y="290"/>
                    <a:pt x="1449" y="372"/>
                    <a:pt x="1908" y="438"/>
                  </a:cubicBezTo>
                  <a:cubicBezTo>
                    <a:pt x="2366" y="507"/>
                    <a:pt x="2826" y="571"/>
                    <a:pt x="3172" y="610"/>
                  </a:cubicBezTo>
                  <a:lnTo>
                    <a:pt x="3592" y="656"/>
                  </a:lnTo>
                  <a:lnTo>
                    <a:pt x="3753" y="669"/>
                  </a:lnTo>
                  <a:cubicBezTo>
                    <a:pt x="3754" y="669"/>
                    <a:pt x="3755" y="669"/>
                    <a:pt x="3756" y="669"/>
                  </a:cubicBezTo>
                  <a:cubicBezTo>
                    <a:pt x="3781" y="669"/>
                    <a:pt x="3804" y="653"/>
                    <a:pt x="3812" y="630"/>
                  </a:cubicBezTo>
                  <a:cubicBezTo>
                    <a:pt x="3823" y="599"/>
                    <a:pt x="3806" y="565"/>
                    <a:pt x="3777" y="555"/>
                  </a:cubicBezTo>
                  <a:cubicBezTo>
                    <a:pt x="3777" y="555"/>
                    <a:pt x="3554" y="476"/>
                    <a:pt x="3214" y="387"/>
                  </a:cubicBezTo>
                  <a:cubicBezTo>
                    <a:pt x="2798" y="281"/>
                    <a:pt x="2376" y="198"/>
                    <a:pt x="1951" y="137"/>
                  </a:cubicBezTo>
                  <a:cubicBezTo>
                    <a:pt x="1489" y="65"/>
                    <a:pt x="1022" y="30"/>
                    <a:pt x="671" y="11"/>
                  </a:cubicBezTo>
                  <a:cubicBezTo>
                    <a:pt x="495" y="2"/>
                    <a:pt x="348" y="0"/>
                    <a:pt x="246" y="0"/>
                  </a:cubicBez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5891400" y="3938950"/>
              <a:ext cx="84875" cy="14900"/>
            </a:xfrm>
            <a:custGeom>
              <a:rect b="b" l="l" r="r" t="t"/>
              <a:pathLst>
                <a:path extrusionOk="0" h="596" w="3395">
                  <a:moveTo>
                    <a:pt x="1" y="0"/>
                  </a:moveTo>
                  <a:cubicBezTo>
                    <a:pt x="1054" y="286"/>
                    <a:pt x="2480" y="579"/>
                    <a:pt x="3395" y="595"/>
                  </a:cubicBezTo>
                  <a:cubicBezTo>
                    <a:pt x="2480" y="579"/>
                    <a:pt x="1054" y="285"/>
                    <a:pt x="1" y="0"/>
                  </a:cubicBezTo>
                  <a:close/>
                </a:path>
              </a:pathLst>
            </a:custGeom>
            <a:solidFill>
              <a:srgbClr val="D6D6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5878025" y="3767000"/>
              <a:ext cx="180050" cy="186850"/>
            </a:xfrm>
            <a:custGeom>
              <a:rect b="b" l="l" r="r" t="t"/>
              <a:pathLst>
                <a:path extrusionOk="0" h="7474" w="7202">
                  <a:moveTo>
                    <a:pt x="6523" y="1"/>
                  </a:moveTo>
                  <a:cubicBezTo>
                    <a:pt x="6523" y="1"/>
                    <a:pt x="6524" y="1"/>
                    <a:pt x="6524" y="1"/>
                  </a:cubicBezTo>
                  <a:lnTo>
                    <a:pt x="6524" y="1"/>
                  </a:lnTo>
                  <a:cubicBezTo>
                    <a:pt x="6524" y="1"/>
                    <a:pt x="6524" y="1"/>
                    <a:pt x="6524" y="1"/>
                  </a:cubicBezTo>
                  <a:close/>
                  <a:moveTo>
                    <a:pt x="5960" y="2714"/>
                  </a:moveTo>
                  <a:cubicBezTo>
                    <a:pt x="5865" y="3117"/>
                    <a:pt x="5736" y="3518"/>
                    <a:pt x="5601" y="3899"/>
                  </a:cubicBezTo>
                  <a:lnTo>
                    <a:pt x="5601" y="3901"/>
                  </a:lnTo>
                  <a:cubicBezTo>
                    <a:pt x="5577" y="3889"/>
                    <a:pt x="5552" y="3879"/>
                    <a:pt x="5527" y="3871"/>
                  </a:cubicBezTo>
                  <a:cubicBezTo>
                    <a:pt x="5689" y="3495"/>
                    <a:pt x="5829" y="3106"/>
                    <a:pt x="5960" y="2714"/>
                  </a:cubicBezTo>
                  <a:close/>
                  <a:moveTo>
                    <a:pt x="6524" y="1"/>
                  </a:moveTo>
                  <a:lnTo>
                    <a:pt x="6524" y="1"/>
                  </a:lnTo>
                  <a:cubicBezTo>
                    <a:pt x="6479" y="1"/>
                    <a:pt x="6435" y="5"/>
                    <a:pt x="6391" y="15"/>
                  </a:cubicBezTo>
                  <a:cubicBezTo>
                    <a:pt x="6360" y="9"/>
                    <a:pt x="6329" y="5"/>
                    <a:pt x="6298" y="5"/>
                  </a:cubicBezTo>
                  <a:cubicBezTo>
                    <a:pt x="6172" y="5"/>
                    <a:pt x="6045" y="59"/>
                    <a:pt x="5965" y="180"/>
                  </a:cubicBezTo>
                  <a:cubicBezTo>
                    <a:pt x="5944" y="212"/>
                    <a:pt x="5928" y="247"/>
                    <a:pt x="5907" y="280"/>
                  </a:cubicBezTo>
                  <a:cubicBezTo>
                    <a:pt x="5345" y="743"/>
                    <a:pt x="5100" y="1560"/>
                    <a:pt x="4886" y="2224"/>
                  </a:cubicBezTo>
                  <a:cubicBezTo>
                    <a:pt x="4623" y="3038"/>
                    <a:pt x="4329" y="3833"/>
                    <a:pt x="3968" y="4597"/>
                  </a:cubicBezTo>
                  <a:cubicBezTo>
                    <a:pt x="3158" y="5707"/>
                    <a:pt x="2061" y="5765"/>
                    <a:pt x="723" y="5821"/>
                  </a:cubicBezTo>
                  <a:cubicBezTo>
                    <a:pt x="285" y="5840"/>
                    <a:pt x="0" y="6397"/>
                    <a:pt x="349" y="6723"/>
                  </a:cubicBezTo>
                  <a:cubicBezTo>
                    <a:pt x="407" y="6778"/>
                    <a:pt x="469" y="6831"/>
                    <a:pt x="534" y="6878"/>
                  </a:cubicBezTo>
                  <a:cubicBezTo>
                    <a:pt x="1588" y="7163"/>
                    <a:pt x="3013" y="7457"/>
                    <a:pt x="3928" y="7473"/>
                  </a:cubicBezTo>
                  <a:lnTo>
                    <a:pt x="4007" y="7473"/>
                  </a:lnTo>
                  <a:cubicBezTo>
                    <a:pt x="4064" y="7473"/>
                    <a:pt x="4120" y="7472"/>
                    <a:pt x="4173" y="7470"/>
                  </a:cubicBezTo>
                  <a:cubicBezTo>
                    <a:pt x="4387" y="7417"/>
                    <a:pt x="4595" y="7343"/>
                    <a:pt x="4794" y="7249"/>
                  </a:cubicBezTo>
                  <a:cubicBezTo>
                    <a:pt x="5262" y="6657"/>
                    <a:pt x="6220" y="4273"/>
                    <a:pt x="7181" y="1620"/>
                  </a:cubicBezTo>
                  <a:cubicBezTo>
                    <a:pt x="7201" y="1201"/>
                    <a:pt x="7167" y="787"/>
                    <a:pt x="7044" y="390"/>
                  </a:cubicBezTo>
                  <a:cubicBezTo>
                    <a:pt x="6965" y="132"/>
                    <a:pt x="6756" y="1"/>
                    <a:pt x="6524" y="1"/>
                  </a:cubicBezTo>
                  <a:close/>
                </a:path>
              </a:pathLst>
            </a:custGeom>
            <a:solidFill>
              <a:srgbClr val="0074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5891400" y="3807500"/>
              <a:ext cx="166225" cy="149500"/>
            </a:xfrm>
            <a:custGeom>
              <a:rect b="b" l="l" r="r" t="t"/>
              <a:pathLst>
                <a:path extrusionOk="0" h="5980" w="6649">
                  <a:moveTo>
                    <a:pt x="6649" y="0"/>
                  </a:moveTo>
                  <a:cubicBezTo>
                    <a:pt x="5686" y="2653"/>
                    <a:pt x="4729" y="5037"/>
                    <a:pt x="4261" y="5629"/>
                  </a:cubicBezTo>
                  <a:cubicBezTo>
                    <a:pt x="4615" y="5460"/>
                    <a:pt x="4913" y="5228"/>
                    <a:pt x="5122" y="4925"/>
                  </a:cubicBezTo>
                  <a:cubicBezTo>
                    <a:pt x="5691" y="4093"/>
                    <a:pt x="6010" y="2912"/>
                    <a:pt x="6275" y="1958"/>
                  </a:cubicBezTo>
                  <a:cubicBezTo>
                    <a:pt x="6448" y="1339"/>
                    <a:pt x="6618" y="666"/>
                    <a:pt x="6649" y="0"/>
                  </a:cubicBezTo>
                  <a:close/>
                  <a:moveTo>
                    <a:pt x="1" y="5258"/>
                  </a:moveTo>
                  <a:lnTo>
                    <a:pt x="1" y="5258"/>
                  </a:lnTo>
                  <a:cubicBezTo>
                    <a:pt x="617" y="5719"/>
                    <a:pt x="1584" y="5979"/>
                    <a:pt x="2532" y="5979"/>
                  </a:cubicBezTo>
                  <a:cubicBezTo>
                    <a:pt x="2537" y="5979"/>
                    <a:pt x="2542" y="5979"/>
                    <a:pt x="2547" y="5979"/>
                  </a:cubicBezTo>
                  <a:cubicBezTo>
                    <a:pt x="2915" y="5979"/>
                    <a:pt x="3282" y="5937"/>
                    <a:pt x="3639" y="5850"/>
                  </a:cubicBezTo>
                  <a:lnTo>
                    <a:pt x="3639" y="5850"/>
                  </a:lnTo>
                  <a:cubicBezTo>
                    <a:pt x="3586" y="5852"/>
                    <a:pt x="3532" y="5853"/>
                    <a:pt x="3473" y="5853"/>
                  </a:cubicBezTo>
                  <a:lnTo>
                    <a:pt x="3395" y="5853"/>
                  </a:lnTo>
                  <a:cubicBezTo>
                    <a:pt x="2480" y="5837"/>
                    <a:pt x="1054" y="5544"/>
                    <a:pt x="1" y="5258"/>
                  </a:cubicBezTo>
                  <a:close/>
                </a:path>
              </a:pathLst>
            </a:custGeom>
            <a:solidFill>
              <a:srgbClr val="D6D6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5976250" y="3807525"/>
              <a:ext cx="81375" cy="146325"/>
            </a:xfrm>
            <a:custGeom>
              <a:rect b="b" l="l" r="r" t="t"/>
              <a:pathLst>
                <a:path extrusionOk="0" h="5853" w="3255">
                  <a:moveTo>
                    <a:pt x="79" y="5852"/>
                  </a:moveTo>
                  <a:lnTo>
                    <a:pt x="79" y="5852"/>
                  </a:lnTo>
                  <a:close/>
                  <a:moveTo>
                    <a:pt x="1" y="5852"/>
                  </a:moveTo>
                  <a:lnTo>
                    <a:pt x="34" y="5852"/>
                  </a:lnTo>
                  <a:lnTo>
                    <a:pt x="1" y="5852"/>
                  </a:lnTo>
                  <a:close/>
                  <a:moveTo>
                    <a:pt x="3255" y="0"/>
                  </a:moveTo>
                  <a:cubicBezTo>
                    <a:pt x="2292" y="2652"/>
                    <a:pt x="1335" y="5037"/>
                    <a:pt x="867" y="5630"/>
                  </a:cubicBezTo>
                  <a:lnTo>
                    <a:pt x="867" y="5630"/>
                  </a:lnTo>
                  <a:cubicBezTo>
                    <a:pt x="1335" y="5037"/>
                    <a:pt x="2292" y="2652"/>
                    <a:pt x="3255" y="0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7EA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5850850" y="3491000"/>
              <a:ext cx="86475" cy="59600"/>
            </a:xfrm>
            <a:custGeom>
              <a:rect b="b" l="l" r="r" t="t"/>
              <a:pathLst>
                <a:path extrusionOk="0" h="2384" w="3459">
                  <a:moveTo>
                    <a:pt x="2660" y="0"/>
                  </a:moveTo>
                  <a:cubicBezTo>
                    <a:pt x="2618" y="0"/>
                    <a:pt x="2575" y="5"/>
                    <a:pt x="2531" y="17"/>
                  </a:cubicBezTo>
                  <a:cubicBezTo>
                    <a:pt x="1926" y="171"/>
                    <a:pt x="1320" y="540"/>
                    <a:pt x="821" y="904"/>
                  </a:cubicBezTo>
                  <a:cubicBezTo>
                    <a:pt x="578" y="1082"/>
                    <a:pt x="316" y="1277"/>
                    <a:pt x="156" y="1539"/>
                  </a:cubicBezTo>
                  <a:cubicBezTo>
                    <a:pt x="18" y="1766"/>
                    <a:pt x="48" y="1985"/>
                    <a:pt x="11" y="2235"/>
                  </a:cubicBezTo>
                  <a:cubicBezTo>
                    <a:pt x="0" y="2312"/>
                    <a:pt x="54" y="2384"/>
                    <a:pt x="125" y="2384"/>
                  </a:cubicBezTo>
                  <a:cubicBezTo>
                    <a:pt x="143" y="2384"/>
                    <a:pt x="163" y="2379"/>
                    <a:pt x="184" y="2367"/>
                  </a:cubicBezTo>
                  <a:cubicBezTo>
                    <a:pt x="373" y="2261"/>
                    <a:pt x="590" y="2272"/>
                    <a:pt x="787" y="2171"/>
                  </a:cubicBezTo>
                  <a:cubicBezTo>
                    <a:pt x="1030" y="2044"/>
                    <a:pt x="1248" y="1868"/>
                    <a:pt x="1480" y="1726"/>
                  </a:cubicBezTo>
                  <a:cubicBezTo>
                    <a:pt x="1950" y="1434"/>
                    <a:pt x="2449" y="1234"/>
                    <a:pt x="2944" y="995"/>
                  </a:cubicBezTo>
                  <a:cubicBezTo>
                    <a:pt x="3459" y="746"/>
                    <a:pt x="3159" y="0"/>
                    <a:pt x="2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5930200" y="3466225"/>
              <a:ext cx="25900" cy="20100"/>
            </a:xfrm>
            <a:custGeom>
              <a:rect b="b" l="l" r="r" t="t"/>
              <a:pathLst>
                <a:path extrusionOk="0" h="804" w="1036">
                  <a:moveTo>
                    <a:pt x="518" y="1"/>
                  </a:moveTo>
                  <a:cubicBezTo>
                    <a:pt x="2" y="1"/>
                    <a:pt x="1" y="804"/>
                    <a:pt x="518" y="804"/>
                  </a:cubicBezTo>
                  <a:cubicBezTo>
                    <a:pt x="1036" y="804"/>
                    <a:pt x="1036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5959725" y="3398900"/>
              <a:ext cx="23675" cy="26775"/>
            </a:xfrm>
            <a:custGeom>
              <a:rect b="b" l="l" r="r" t="t"/>
              <a:pathLst>
                <a:path extrusionOk="0" h="1071" w="947">
                  <a:moveTo>
                    <a:pt x="531" y="0"/>
                  </a:moveTo>
                  <a:cubicBezTo>
                    <a:pt x="498" y="0"/>
                    <a:pt x="464" y="5"/>
                    <a:pt x="430" y="14"/>
                  </a:cubicBezTo>
                  <a:cubicBezTo>
                    <a:pt x="225" y="67"/>
                    <a:pt x="111" y="223"/>
                    <a:pt x="57" y="419"/>
                  </a:cubicBezTo>
                  <a:cubicBezTo>
                    <a:pt x="0" y="623"/>
                    <a:pt x="72" y="795"/>
                    <a:pt x="194" y="954"/>
                  </a:cubicBezTo>
                  <a:cubicBezTo>
                    <a:pt x="258" y="1034"/>
                    <a:pt x="370" y="1070"/>
                    <a:pt x="477" y="1070"/>
                  </a:cubicBezTo>
                  <a:cubicBezTo>
                    <a:pt x="537" y="1070"/>
                    <a:pt x="595" y="1059"/>
                    <a:pt x="643" y="1038"/>
                  </a:cubicBezTo>
                  <a:cubicBezTo>
                    <a:pt x="796" y="970"/>
                    <a:pt x="888" y="831"/>
                    <a:pt x="895" y="663"/>
                  </a:cubicBezTo>
                  <a:cubicBezTo>
                    <a:pt x="895" y="653"/>
                    <a:pt x="896" y="645"/>
                    <a:pt x="896" y="640"/>
                  </a:cubicBezTo>
                  <a:cubicBezTo>
                    <a:pt x="899" y="622"/>
                    <a:pt x="902" y="605"/>
                    <a:pt x="907" y="588"/>
                  </a:cubicBezTo>
                  <a:cubicBezTo>
                    <a:pt x="928" y="480"/>
                    <a:pt x="946" y="393"/>
                    <a:pt x="908" y="285"/>
                  </a:cubicBezTo>
                  <a:cubicBezTo>
                    <a:pt x="848" y="117"/>
                    <a:pt x="704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3"/>
          <p:cNvGrpSpPr/>
          <p:nvPr/>
        </p:nvGrpSpPr>
        <p:grpSpPr>
          <a:xfrm>
            <a:off x="6861356" y="393323"/>
            <a:ext cx="605209" cy="1040374"/>
            <a:chOff x="5030750" y="3281275"/>
            <a:chExt cx="373125" cy="641375"/>
          </a:xfrm>
        </p:grpSpPr>
        <p:sp>
          <p:nvSpPr>
            <p:cNvPr id="220" name="Google Shape;220;p33"/>
            <p:cNvSpPr/>
            <p:nvPr/>
          </p:nvSpPr>
          <p:spPr>
            <a:xfrm>
              <a:off x="5030750" y="3281275"/>
              <a:ext cx="125150" cy="122975"/>
            </a:xfrm>
            <a:custGeom>
              <a:rect b="b" l="l" r="r" t="t"/>
              <a:pathLst>
                <a:path extrusionOk="0" h="4919" w="5006">
                  <a:moveTo>
                    <a:pt x="3554" y="0"/>
                  </a:moveTo>
                  <a:cubicBezTo>
                    <a:pt x="2470" y="0"/>
                    <a:pt x="163" y="1454"/>
                    <a:pt x="59" y="1947"/>
                  </a:cubicBezTo>
                  <a:cubicBezTo>
                    <a:pt x="0" y="2216"/>
                    <a:pt x="1382" y="4918"/>
                    <a:pt x="1382" y="4918"/>
                  </a:cubicBezTo>
                  <a:cubicBezTo>
                    <a:pt x="2364" y="4463"/>
                    <a:pt x="3991" y="3824"/>
                    <a:pt x="5006" y="3549"/>
                  </a:cubicBezTo>
                  <a:lnTo>
                    <a:pt x="5004" y="3534"/>
                  </a:lnTo>
                  <a:cubicBezTo>
                    <a:pt x="5004" y="3534"/>
                    <a:pt x="4312" y="258"/>
                    <a:pt x="3863" y="57"/>
                  </a:cubicBezTo>
                  <a:cubicBezTo>
                    <a:pt x="3778" y="18"/>
                    <a:pt x="3673" y="0"/>
                    <a:pt x="3554" y="0"/>
                  </a:cubicBezTo>
                  <a:close/>
                </a:path>
              </a:pathLst>
            </a:custGeom>
            <a:solidFill>
              <a:srgbClr val="D854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5039375" y="3366600"/>
              <a:ext cx="364500" cy="556050"/>
            </a:xfrm>
            <a:custGeom>
              <a:rect b="b" l="l" r="r" t="t"/>
              <a:pathLst>
                <a:path extrusionOk="0" h="22242" w="14580">
                  <a:moveTo>
                    <a:pt x="9083" y="6362"/>
                  </a:moveTo>
                  <a:cubicBezTo>
                    <a:pt x="9406" y="6362"/>
                    <a:pt x="9740" y="6566"/>
                    <a:pt x="9970" y="6999"/>
                  </a:cubicBezTo>
                  <a:cubicBezTo>
                    <a:pt x="10304" y="7623"/>
                    <a:pt x="13597" y="17586"/>
                    <a:pt x="13139" y="19104"/>
                  </a:cubicBezTo>
                  <a:lnTo>
                    <a:pt x="13138" y="19102"/>
                  </a:lnTo>
                  <a:cubicBezTo>
                    <a:pt x="12919" y="19837"/>
                    <a:pt x="9861" y="21073"/>
                    <a:pt x="8384" y="21073"/>
                  </a:cubicBezTo>
                  <a:cubicBezTo>
                    <a:pt x="8217" y="21073"/>
                    <a:pt x="8070" y="21058"/>
                    <a:pt x="7949" y="21023"/>
                  </a:cubicBezTo>
                  <a:cubicBezTo>
                    <a:pt x="6769" y="20684"/>
                    <a:pt x="2566" y="11568"/>
                    <a:pt x="2212" y="10477"/>
                  </a:cubicBezTo>
                  <a:cubicBezTo>
                    <a:pt x="1853" y="9388"/>
                    <a:pt x="1992" y="8971"/>
                    <a:pt x="2465" y="8464"/>
                  </a:cubicBezTo>
                  <a:cubicBezTo>
                    <a:pt x="2713" y="8199"/>
                    <a:pt x="2955" y="8140"/>
                    <a:pt x="3199" y="8140"/>
                  </a:cubicBezTo>
                  <a:cubicBezTo>
                    <a:pt x="3295" y="8140"/>
                    <a:pt x="3391" y="8149"/>
                    <a:pt x="3488" y="8158"/>
                  </a:cubicBezTo>
                  <a:cubicBezTo>
                    <a:pt x="3584" y="8167"/>
                    <a:pt x="3681" y="8176"/>
                    <a:pt x="3779" y="8176"/>
                  </a:cubicBezTo>
                  <a:cubicBezTo>
                    <a:pt x="3916" y="8176"/>
                    <a:pt x="4055" y="8159"/>
                    <a:pt x="4197" y="8100"/>
                  </a:cubicBezTo>
                  <a:cubicBezTo>
                    <a:pt x="4976" y="7779"/>
                    <a:pt x="4848" y="7399"/>
                    <a:pt x="5619" y="7057"/>
                  </a:cubicBezTo>
                  <a:cubicBezTo>
                    <a:pt x="5897" y="6933"/>
                    <a:pt x="6110" y="6887"/>
                    <a:pt x="6283" y="6887"/>
                  </a:cubicBezTo>
                  <a:cubicBezTo>
                    <a:pt x="6784" y="6887"/>
                    <a:pt x="6948" y="7274"/>
                    <a:pt x="7371" y="7274"/>
                  </a:cubicBezTo>
                  <a:cubicBezTo>
                    <a:pt x="7374" y="7274"/>
                    <a:pt x="7377" y="7274"/>
                    <a:pt x="7380" y="7274"/>
                  </a:cubicBezTo>
                  <a:cubicBezTo>
                    <a:pt x="8246" y="7274"/>
                    <a:pt x="8301" y="6784"/>
                    <a:pt x="8542" y="6574"/>
                  </a:cubicBezTo>
                  <a:cubicBezTo>
                    <a:pt x="8702" y="6435"/>
                    <a:pt x="8891" y="6362"/>
                    <a:pt x="9083" y="6362"/>
                  </a:cubicBezTo>
                  <a:close/>
                  <a:moveTo>
                    <a:pt x="5390" y="1"/>
                  </a:moveTo>
                  <a:cubicBezTo>
                    <a:pt x="5230" y="1"/>
                    <a:pt x="4974" y="52"/>
                    <a:pt x="4661" y="136"/>
                  </a:cubicBezTo>
                  <a:cubicBezTo>
                    <a:pt x="3646" y="411"/>
                    <a:pt x="2019" y="1050"/>
                    <a:pt x="1037" y="1505"/>
                  </a:cubicBezTo>
                  <a:cubicBezTo>
                    <a:pt x="585" y="1714"/>
                    <a:pt x="269" y="1885"/>
                    <a:pt x="217" y="1961"/>
                  </a:cubicBezTo>
                  <a:cubicBezTo>
                    <a:pt x="0" y="2273"/>
                    <a:pt x="416" y="3050"/>
                    <a:pt x="850" y="3230"/>
                  </a:cubicBezTo>
                  <a:cubicBezTo>
                    <a:pt x="1034" y="3305"/>
                    <a:pt x="1278" y="3326"/>
                    <a:pt x="1500" y="3326"/>
                  </a:cubicBezTo>
                  <a:cubicBezTo>
                    <a:pt x="1804" y="3326"/>
                    <a:pt x="2064" y="3286"/>
                    <a:pt x="2064" y="3286"/>
                  </a:cubicBezTo>
                  <a:cubicBezTo>
                    <a:pt x="2064" y="3286"/>
                    <a:pt x="2664" y="4753"/>
                    <a:pt x="2676" y="5285"/>
                  </a:cubicBezTo>
                  <a:cubicBezTo>
                    <a:pt x="2688" y="5818"/>
                    <a:pt x="982" y="7237"/>
                    <a:pt x="918" y="9002"/>
                  </a:cubicBezTo>
                  <a:cubicBezTo>
                    <a:pt x="850" y="10766"/>
                    <a:pt x="5456" y="20616"/>
                    <a:pt x="7445" y="22122"/>
                  </a:cubicBezTo>
                  <a:cubicBezTo>
                    <a:pt x="7554" y="22204"/>
                    <a:pt x="7740" y="22241"/>
                    <a:pt x="7983" y="22241"/>
                  </a:cubicBezTo>
                  <a:cubicBezTo>
                    <a:pt x="9638" y="22241"/>
                    <a:pt x="13902" y="20531"/>
                    <a:pt x="14013" y="20094"/>
                  </a:cubicBezTo>
                  <a:cubicBezTo>
                    <a:pt x="14579" y="17956"/>
                    <a:pt x="11084" y="6715"/>
                    <a:pt x="10124" y="5420"/>
                  </a:cubicBezTo>
                  <a:lnTo>
                    <a:pt x="10122" y="5420"/>
                  </a:lnTo>
                  <a:cubicBezTo>
                    <a:pt x="9163" y="4126"/>
                    <a:pt x="6576" y="4237"/>
                    <a:pt x="5980" y="4077"/>
                  </a:cubicBezTo>
                  <a:cubicBezTo>
                    <a:pt x="5511" y="3955"/>
                    <a:pt x="5111" y="2316"/>
                    <a:pt x="5076" y="2059"/>
                  </a:cubicBezTo>
                  <a:cubicBezTo>
                    <a:pt x="5047" y="1799"/>
                    <a:pt x="5263" y="1848"/>
                    <a:pt x="5612" y="1482"/>
                  </a:cubicBezTo>
                  <a:cubicBezTo>
                    <a:pt x="6007" y="1065"/>
                    <a:pt x="5964" y="282"/>
                    <a:pt x="5539" y="29"/>
                  </a:cubicBezTo>
                  <a:cubicBezTo>
                    <a:pt x="5508" y="10"/>
                    <a:pt x="5457" y="1"/>
                    <a:pt x="5390" y="1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5085725" y="3525650"/>
              <a:ext cx="293600" cy="367825"/>
            </a:xfrm>
            <a:custGeom>
              <a:rect b="b" l="l" r="r" t="t"/>
              <a:pathLst>
                <a:path extrusionOk="0" h="14713" w="11744">
                  <a:moveTo>
                    <a:pt x="7230" y="1"/>
                  </a:moveTo>
                  <a:cubicBezTo>
                    <a:pt x="7037" y="1"/>
                    <a:pt x="6849" y="73"/>
                    <a:pt x="6689" y="212"/>
                  </a:cubicBezTo>
                  <a:cubicBezTo>
                    <a:pt x="6448" y="424"/>
                    <a:pt x="6393" y="913"/>
                    <a:pt x="5524" y="913"/>
                  </a:cubicBezTo>
                  <a:cubicBezTo>
                    <a:pt x="5522" y="913"/>
                    <a:pt x="5520" y="913"/>
                    <a:pt x="5518" y="913"/>
                  </a:cubicBezTo>
                  <a:cubicBezTo>
                    <a:pt x="5095" y="913"/>
                    <a:pt x="4931" y="525"/>
                    <a:pt x="4429" y="525"/>
                  </a:cubicBezTo>
                  <a:cubicBezTo>
                    <a:pt x="4256" y="525"/>
                    <a:pt x="4043" y="572"/>
                    <a:pt x="3765" y="695"/>
                  </a:cubicBezTo>
                  <a:cubicBezTo>
                    <a:pt x="2995" y="1038"/>
                    <a:pt x="3124" y="1418"/>
                    <a:pt x="2343" y="1739"/>
                  </a:cubicBezTo>
                  <a:cubicBezTo>
                    <a:pt x="2201" y="1797"/>
                    <a:pt x="2063" y="1814"/>
                    <a:pt x="1927" y="1814"/>
                  </a:cubicBezTo>
                  <a:cubicBezTo>
                    <a:pt x="1828" y="1814"/>
                    <a:pt x="1730" y="1805"/>
                    <a:pt x="1634" y="1796"/>
                  </a:cubicBezTo>
                  <a:cubicBezTo>
                    <a:pt x="1537" y="1788"/>
                    <a:pt x="1442" y="1779"/>
                    <a:pt x="1347" y="1779"/>
                  </a:cubicBezTo>
                  <a:cubicBezTo>
                    <a:pt x="1102" y="1779"/>
                    <a:pt x="859" y="1837"/>
                    <a:pt x="612" y="2102"/>
                  </a:cubicBezTo>
                  <a:cubicBezTo>
                    <a:pt x="138" y="2610"/>
                    <a:pt x="1" y="3026"/>
                    <a:pt x="358" y="4115"/>
                  </a:cubicBezTo>
                  <a:cubicBezTo>
                    <a:pt x="714" y="5206"/>
                    <a:pt x="4915" y="14322"/>
                    <a:pt x="6095" y="14663"/>
                  </a:cubicBezTo>
                  <a:cubicBezTo>
                    <a:pt x="6215" y="14697"/>
                    <a:pt x="6362" y="14712"/>
                    <a:pt x="6529" y="14712"/>
                  </a:cubicBezTo>
                  <a:cubicBezTo>
                    <a:pt x="8006" y="14712"/>
                    <a:pt x="11065" y="13475"/>
                    <a:pt x="11285" y="12742"/>
                  </a:cubicBezTo>
                  <a:cubicBezTo>
                    <a:pt x="11743" y="11224"/>
                    <a:pt x="8449" y="1261"/>
                    <a:pt x="8117" y="637"/>
                  </a:cubicBezTo>
                  <a:cubicBezTo>
                    <a:pt x="7888" y="204"/>
                    <a:pt x="7553" y="1"/>
                    <a:pt x="7230" y="1"/>
                  </a:cubicBezTo>
                  <a:close/>
                </a:path>
              </a:pathLst>
            </a:custGeom>
            <a:solidFill>
              <a:srgbClr val="3538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5093925" y="3420100"/>
              <a:ext cx="61850" cy="21925"/>
            </a:xfrm>
            <a:custGeom>
              <a:rect b="b" l="l" r="r" t="t"/>
              <a:pathLst>
                <a:path extrusionOk="0" h="877" w="2474">
                  <a:moveTo>
                    <a:pt x="2394" y="1"/>
                  </a:moveTo>
                  <a:cubicBezTo>
                    <a:pt x="2388" y="1"/>
                    <a:pt x="2383" y="2"/>
                    <a:pt x="2377" y="3"/>
                  </a:cubicBezTo>
                  <a:lnTo>
                    <a:pt x="2373" y="5"/>
                  </a:lnTo>
                  <a:cubicBezTo>
                    <a:pt x="2373" y="5"/>
                    <a:pt x="2336" y="15"/>
                    <a:pt x="2274" y="39"/>
                  </a:cubicBezTo>
                  <a:cubicBezTo>
                    <a:pt x="2215" y="66"/>
                    <a:pt x="2122" y="91"/>
                    <a:pt x="2018" y="132"/>
                  </a:cubicBezTo>
                  <a:cubicBezTo>
                    <a:pt x="1805" y="205"/>
                    <a:pt x="1520" y="294"/>
                    <a:pt x="1231" y="383"/>
                  </a:cubicBezTo>
                  <a:lnTo>
                    <a:pt x="432" y="631"/>
                  </a:lnTo>
                  <a:cubicBezTo>
                    <a:pt x="214" y="701"/>
                    <a:pt x="69" y="753"/>
                    <a:pt x="69" y="753"/>
                  </a:cubicBezTo>
                  <a:cubicBezTo>
                    <a:pt x="0" y="777"/>
                    <a:pt x="18" y="877"/>
                    <a:pt x="89" y="877"/>
                  </a:cubicBezTo>
                  <a:cubicBezTo>
                    <a:pt x="90" y="877"/>
                    <a:pt x="90" y="877"/>
                    <a:pt x="90" y="877"/>
                  </a:cubicBezTo>
                  <a:cubicBezTo>
                    <a:pt x="220" y="876"/>
                    <a:pt x="351" y="866"/>
                    <a:pt x="481" y="851"/>
                  </a:cubicBezTo>
                  <a:cubicBezTo>
                    <a:pt x="712" y="819"/>
                    <a:pt x="1020" y="769"/>
                    <a:pt x="1319" y="675"/>
                  </a:cubicBezTo>
                  <a:cubicBezTo>
                    <a:pt x="1619" y="587"/>
                    <a:pt x="1910" y="463"/>
                    <a:pt x="2115" y="339"/>
                  </a:cubicBezTo>
                  <a:cubicBezTo>
                    <a:pt x="2229" y="271"/>
                    <a:pt x="2336" y="191"/>
                    <a:pt x="2435" y="102"/>
                  </a:cubicBezTo>
                  <a:cubicBezTo>
                    <a:pt x="2473" y="63"/>
                    <a:pt x="2444" y="1"/>
                    <a:pt x="2394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5154600" y="3576875"/>
              <a:ext cx="128725" cy="120150"/>
            </a:xfrm>
            <a:custGeom>
              <a:rect b="b" l="l" r="r" t="t"/>
              <a:pathLst>
                <a:path extrusionOk="0" h="4806" w="5149">
                  <a:moveTo>
                    <a:pt x="2524" y="1"/>
                  </a:moveTo>
                  <a:cubicBezTo>
                    <a:pt x="2166" y="1"/>
                    <a:pt x="1765" y="89"/>
                    <a:pt x="1321" y="295"/>
                  </a:cubicBezTo>
                  <a:cubicBezTo>
                    <a:pt x="701" y="581"/>
                    <a:pt x="158" y="1357"/>
                    <a:pt x="79" y="2168"/>
                  </a:cubicBezTo>
                  <a:cubicBezTo>
                    <a:pt x="1" y="2978"/>
                    <a:pt x="347" y="4446"/>
                    <a:pt x="940" y="4656"/>
                  </a:cubicBezTo>
                  <a:cubicBezTo>
                    <a:pt x="1083" y="4708"/>
                    <a:pt x="1215" y="4727"/>
                    <a:pt x="1334" y="4727"/>
                  </a:cubicBezTo>
                  <a:cubicBezTo>
                    <a:pt x="1682" y="4727"/>
                    <a:pt x="1914" y="4562"/>
                    <a:pt x="1989" y="4562"/>
                  </a:cubicBezTo>
                  <a:cubicBezTo>
                    <a:pt x="1994" y="4562"/>
                    <a:pt x="1998" y="4562"/>
                    <a:pt x="2001" y="4564"/>
                  </a:cubicBezTo>
                  <a:cubicBezTo>
                    <a:pt x="2065" y="4588"/>
                    <a:pt x="2220" y="4805"/>
                    <a:pt x="2447" y="4805"/>
                  </a:cubicBezTo>
                  <a:cubicBezTo>
                    <a:pt x="2495" y="4805"/>
                    <a:pt x="2547" y="4795"/>
                    <a:pt x="2602" y="4771"/>
                  </a:cubicBezTo>
                  <a:cubicBezTo>
                    <a:pt x="2914" y="4635"/>
                    <a:pt x="2799" y="4326"/>
                    <a:pt x="2799" y="4326"/>
                  </a:cubicBezTo>
                  <a:lnTo>
                    <a:pt x="2799" y="4326"/>
                  </a:lnTo>
                  <a:cubicBezTo>
                    <a:pt x="2799" y="4326"/>
                    <a:pt x="2968" y="4548"/>
                    <a:pt x="3198" y="4548"/>
                  </a:cubicBezTo>
                  <a:cubicBezTo>
                    <a:pt x="3243" y="4548"/>
                    <a:pt x="3290" y="4539"/>
                    <a:pt x="3338" y="4520"/>
                  </a:cubicBezTo>
                  <a:cubicBezTo>
                    <a:pt x="3634" y="4396"/>
                    <a:pt x="3549" y="3982"/>
                    <a:pt x="3549" y="3982"/>
                  </a:cubicBezTo>
                  <a:lnTo>
                    <a:pt x="3549" y="3982"/>
                  </a:lnTo>
                  <a:cubicBezTo>
                    <a:pt x="3549" y="3982"/>
                    <a:pt x="3688" y="4164"/>
                    <a:pt x="3878" y="4164"/>
                  </a:cubicBezTo>
                  <a:cubicBezTo>
                    <a:pt x="3919" y="4164"/>
                    <a:pt x="3962" y="4156"/>
                    <a:pt x="4007" y="4135"/>
                  </a:cubicBezTo>
                  <a:cubicBezTo>
                    <a:pt x="4260" y="4020"/>
                    <a:pt x="4061" y="3645"/>
                    <a:pt x="4135" y="3590"/>
                  </a:cubicBezTo>
                  <a:cubicBezTo>
                    <a:pt x="4284" y="3479"/>
                    <a:pt x="4792" y="3373"/>
                    <a:pt x="4960" y="2956"/>
                  </a:cubicBezTo>
                  <a:cubicBezTo>
                    <a:pt x="5148" y="2488"/>
                    <a:pt x="4431" y="1"/>
                    <a:pt x="252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5180575" y="3644725"/>
              <a:ext cx="29550" cy="28300"/>
            </a:xfrm>
            <a:custGeom>
              <a:rect b="b" l="l" r="r" t="t"/>
              <a:pathLst>
                <a:path extrusionOk="0" h="1132" w="1182">
                  <a:moveTo>
                    <a:pt x="572" y="1"/>
                  </a:moveTo>
                  <a:cubicBezTo>
                    <a:pt x="504" y="1"/>
                    <a:pt x="436" y="13"/>
                    <a:pt x="370" y="38"/>
                  </a:cubicBezTo>
                  <a:cubicBezTo>
                    <a:pt x="157" y="120"/>
                    <a:pt x="13" y="323"/>
                    <a:pt x="7" y="551"/>
                  </a:cubicBezTo>
                  <a:cubicBezTo>
                    <a:pt x="1" y="780"/>
                    <a:pt x="133" y="989"/>
                    <a:pt x="341" y="1082"/>
                  </a:cubicBezTo>
                  <a:cubicBezTo>
                    <a:pt x="415" y="1115"/>
                    <a:pt x="494" y="1132"/>
                    <a:pt x="572" y="1132"/>
                  </a:cubicBezTo>
                  <a:cubicBezTo>
                    <a:pt x="714" y="1132"/>
                    <a:pt x="853" y="1078"/>
                    <a:pt x="960" y="977"/>
                  </a:cubicBezTo>
                  <a:cubicBezTo>
                    <a:pt x="1127" y="820"/>
                    <a:pt x="1181" y="579"/>
                    <a:pt x="1100" y="366"/>
                  </a:cubicBezTo>
                  <a:cubicBezTo>
                    <a:pt x="1014" y="139"/>
                    <a:pt x="799" y="1"/>
                    <a:pt x="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5231875" y="3625125"/>
              <a:ext cx="29550" cy="28300"/>
            </a:xfrm>
            <a:custGeom>
              <a:rect b="b" l="l" r="r" t="t"/>
              <a:pathLst>
                <a:path extrusionOk="0" h="1132" w="1182">
                  <a:moveTo>
                    <a:pt x="572" y="0"/>
                  </a:moveTo>
                  <a:cubicBezTo>
                    <a:pt x="505" y="0"/>
                    <a:pt x="436" y="12"/>
                    <a:pt x="369" y="38"/>
                  </a:cubicBezTo>
                  <a:cubicBezTo>
                    <a:pt x="156" y="120"/>
                    <a:pt x="14" y="322"/>
                    <a:pt x="6" y="551"/>
                  </a:cubicBezTo>
                  <a:cubicBezTo>
                    <a:pt x="1" y="779"/>
                    <a:pt x="133" y="989"/>
                    <a:pt x="341" y="1082"/>
                  </a:cubicBezTo>
                  <a:cubicBezTo>
                    <a:pt x="415" y="1115"/>
                    <a:pt x="494" y="1131"/>
                    <a:pt x="573" y="1131"/>
                  </a:cubicBezTo>
                  <a:cubicBezTo>
                    <a:pt x="714" y="1131"/>
                    <a:pt x="853" y="1078"/>
                    <a:pt x="960" y="977"/>
                  </a:cubicBezTo>
                  <a:cubicBezTo>
                    <a:pt x="1126" y="820"/>
                    <a:pt x="1181" y="578"/>
                    <a:pt x="1100" y="364"/>
                  </a:cubicBezTo>
                  <a:cubicBezTo>
                    <a:pt x="1014" y="139"/>
                    <a:pt x="800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5218050" y="3649075"/>
              <a:ext cx="12250" cy="12100"/>
            </a:xfrm>
            <a:custGeom>
              <a:rect b="b" l="l" r="r" t="t"/>
              <a:pathLst>
                <a:path extrusionOk="0" h="484" w="490">
                  <a:moveTo>
                    <a:pt x="154" y="1"/>
                  </a:moveTo>
                  <a:cubicBezTo>
                    <a:pt x="144" y="1"/>
                    <a:pt x="134" y="3"/>
                    <a:pt x="124" y="6"/>
                  </a:cubicBezTo>
                  <a:cubicBezTo>
                    <a:pt x="31" y="38"/>
                    <a:pt x="0" y="441"/>
                    <a:pt x="63" y="476"/>
                  </a:cubicBezTo>
                  <a:cubicBezTo>
                    <a:pt x="73" y="481"/>
                    <a:pt x="84" y="484"/>
                    <a:pt x="94" y="484"/>
                  </a:cubicBezTo>
                  <a:cubicBezTo>
                    <a:pt x="166" y="484"/>
                    <a:pt x="230" y="357"/>
                    <a:pt x="230" y="357"/>
                  </a:cubicBezTo>
                  <a:cubicBezTo>
                    <a:pt x="230" y="357"/>
                    <a:pt x="303" y="381"/>
                    <a:pt x="368" y="381"/>
                  </a:cubicBezTo>
                  <a:cubicBezTo>
                    <a:pt x="406" y="381"/>
                    <a:pt x="441" y="372"/>
                    <a:pt x="455" y="345"/>
                  </a:cubicBezTo>
                  <a:cubicBezTo>
                    <a:pt x="489" y="279"/>
                    <a:pt x="294" y="1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5123075" y="3723650"/>
              <a:ext cx="199925" cy="175450"/>
            </a:xfrm>
            <a:custGeom>
              <a:rect b="b" l="l" r="r" t="t"/>
              <a:pathLst>
                <a:path extrusionOk="0" h="7018" w="7997">
                  <a:moveTo>
                    <a:pt x="562" y="1"/>
                  </a:moveTo>
                  <a:lnTo>
                    <a:pt x="560" y="4"/>
                  </a:lnTo>
                  <a:cubicBezTo>
                    <a:pt x="0" y="878"/>
                    <a:pt x="1320" y="2425"/>
                    <a:pt x="1725" y="3117"/>
                  </a:cubicBezTo>
                  <a:cubicBezTo>
                    <a:pt x="2025" y="3629"/>
                    <a:pt x="2282" y="4179"/>
                    <a:pt x="2577" y="4686"/>
                  </a:cubicBezTo>
                  <a:cubicBezTo>
                    <a:pt x="2903" y="5382"/>
                    <a:pt x="3303" y="6019"/>
                    <a:pt x="3894" y="6504"/>
                  </a:cubicBezTo>
                  <a:cubicBezTo>
                    <a:pt x="4333" y="6863"/>
                    <a:pt x="4888" y="7017"/>
                    <a:pt x="5465" y="7017"/>
                  </a:cubicBezTo>
                  <a:cubicBezTo>
                    <a:pt x="6385" y="7017"/>
                    <a:pt x="7358" y="6623"/>
                    <a:pt x="7997" y="6036"/>
                  </a:cubicBezTo>
                  <a:lnTo>
                    <a:pt x="7997" y="6036"/>
                  </a:lnTo>
                  <a:cubicBezTo>
                    <a:pt x="6996" y="6459"/>
                    <a:pt x="5802" y="6792"/>
                    <a:pt x="5036" y="6792"/>
                  </a:cubicBezTo>
                  <a:cubicBezTo>
                    <a:pt x="4873" y="6792"/>
                    <a:pt x="4729" y="6777"/>
                    <a:pt x="4611" y="6745"/>
                  </a:cubicBezTo>
                  <a:lnTo>
                    <a:pt x="4605" y="6744"/>
                  </a:lnTo>
                  <a:lnTo>
                    <a:pt x="4601" y="6743"/>
                  </a:lnTo>
                  <a:cubicBezTo>
                    <a:pt x="3871" y="6532"/>
                    <a:pt x="1979" y="2953"/>
                    <a:pt x="562" y="1"/>
                  </a:cubicBezTo>
                  <a:close/>
                </a:path>
              </a:pathLst>
            </a:custGeom>
            <a:solidFill>
              <a:srgbClr val="D4D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5137100" y="3715300"/>
              <a:ext cx="194850" cy="178175"/>
            </a:xfrm>
            <a:custGeom>
              <a:rect b="b" l="l" r="r" t="t"/>
              <a:pathLst>
                <a:path extrusionOk="0" h="7127" w="7794">
                  <a:moveTo>
                    <a:pt x="547" y="0"/>
                  </a:moveTo>
                  <a:cubicBezTo>
                    <a:pt x="343" y="0"/>
                    <a:pt x="155" y="96"/>
                    <a:pt x="1" y="336"/>
                  </a:cubicBezTo>
                  <a:cubicBezTo>
                    <a:pt x="1418" y="3288"/>
                    <a:pt x="3308" y="6866"/>
                    <a:pt x="4040" y="7077"/>
                  </a:cubicBezTo>
                  <a:lnTo>
                    <a:pt x="4044" y="7078"/>
                  </a:lnTo>
                  <a:lnTo>
                    <a:pt x="4049" y="7079"/>
                  </a:lnTo>
                  <a:cubicBezTo>
                    <a:pt x="4168" y="7112"/>
                    <a:pt x="4312" y="7126"/>
                    <a:pt x="4475" y="7126"/>
                  </a:cubicBezTo>
                  <a:cubicBezTo>
                    <a:pt x="5241" y="7126"/>
                    <a:pt x="6435" y="6793"/>
                    <a:pt x="7434" y="6371"/>
                  </a:cubicBezTo>
                  <a:cubicBezTo>
                    <a:pt x="7475" y="6333"/>
                    <a:pt x="7514" y="6295"/>
                    <a:pt x="7552" y="6255"/>
                  </a:cubicBezTo>
                  <a:cubicBezTo>
                    <a:pt x="7794" y="6007"/>
                    <a:pt x="7716" y="5651"/>
                    <a:pt x="7451" y="5464"/>
                  </a:cubicBezTo>
                  <a:cubicBezTo>
                    <a:pt x="6445" y="4755"/>
                    <a:pt x="5296" y="4542"/>
                    <a:pt x="4373" y="3663"/>
                  </a:cubicBezTo>
                  <a:cubicBezTo>
                    <a:pt x="3687" y="3010"/>
                    <a:pt x="3114" y="2240"/>
                    <a:pt x="2488" y="1532"/>
                  </a:cubicBezTo>
                  <a:cubicBezTo>
                    <a:pt x="2166" y="1166"/>
                    <a:pt x="1259" y="0"/>
                    <a:pt x="547" y="0"/>
                  </a:cubicBezTo>
                  <a:close/>
                </a:path>
              </a:pathLst>
            </a:custGeom>
            <a:solidFill>
              <a:srgbClr val="2C2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5183450" y="3478900"/>
              <a:ext cx="57025" cy="33800"/>
            </a:xfrm>
            <a:custGeom>
              <a:rect b="b" l="l" r="r" t="t"/>
              <a:pathLst>
                <a:path extrusionOk="0" h="1352" w="2281">
                  <a:moveTo>
                    <a:pt x="418" y="1"/>
                  </a:moveTo>
                  <a:cubicBezTo>
                    <a:pt x="212" y="1"/>
                    <a:pt x="1" y="211"/>
                    <a:pt x="87" y="424"/>
                  </a:cubicBezTo>
                  <a:cubicBezTo>
                    <a:pt x="315" y="993"/>
                    <a:pt x="920" y="1192"/>
                    <a:pt x="1469" y="1334"/>
                  </a:cubicBezTo>
                  <a:cubicBezTo>
                    <a:pt x="1516" y="1346"/>
                    <a:pt x="1561" y="1352"/>
                    <a:pt x="1604" y="1352"/>
                  </a:cubicBezTo>
                  <a:cubicBezTo>
                    <a:pt x="2109" y="1352"/>
                    <a:pt x="2281" y="557"/>
                    <a:pt x="1727" y="399"/>
                  </a:cubicBezTo>
                  <a:cubicBezTo>
                    <a:pt x="1314" y="280"/>
                    <a:pt x="910" y="134"/>
                    <a:pt x="500" y="13"/>
                  </a:cubicBezTo>
                  <a:cubicBezTo>
                    <a:pt x="473" y="5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5238275" y="3499075"/>
              <a:ext cx="20725" cy="19525"/>
            </a:xfrm>
            <a:custGeom>
              <a:rect b="b" l="l" r="r" t="t"/>
              <a:pathLst>
                <a:path extrusionOk="0" h="781" w="829">
                  <a:moveTo>
                    <a:pt x="410" y="1"/>
                  </a:moveTo>
                  <a:cubicBezTo>
                    <a:pt x="225" y="1"/>
                    <a:pt x="44" y="128"/>
                    <a:pt x="19" y="336"/>
                  </a:cubicBezTo>
                  <a:cubicBezTo>
                    <a:pt x="0" y="473"/>
                    <a:pt x="56" y="611"/>
                    <a:pt x="167" y="696"/>
                  </a:cubicBezTo>
                  <a:cubicBezTo>
                    <a:pt x="233" y="747"/>
                    <a:pt x="330" y="781"/>
                    <a:pt x="423" y="781"/>
                  </a:cubicBezTo>
                  <a:cubicBezTo>
                    <a:pt x="488" y="781"/>
                    <a:pt x="551" y="765"/>
                    <a:pt x="601" y="727"/>
                  </a:cubicBezTo>
                  <a:lnTo>
                    <a:pt x="631" y="704"/>
                  </a:lnTo>
                  <a:cubicBezTo>
                    <a:pt x="738" y="699"/>
                    <a:pt x="823" y="588"/>
                    <a:pt x="825" y="490"/>
                  </a:cubicBezTo>
                  <a:cubicBezTo>
                    <a:pt x="829" y="352"/>
                    <a:pt x="780" y="209"/>
                    <a:pt x="681" y="111"/>
                  </a:cubicBezTo>
                  <a:cubicBezTo>
                    <a:pt x="604" y="35"/>
                    <a:pt x="507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5151925" y="3368975"/>
              <a:ext cx="19600" cy="28000"/>
            </a:xfrm>
            <a:custGeom>
              <a:rect b="b" l="l" r="r" t="t"/>
              <a:pathLst>
                <a:path extrusionOk="0" h="1120" w="784">
                  <a:moveTo>
                    <a:pt x="392" y="1"/>
                  </a:moveTo>
                  <a:cubicBezTo>
                    <a:pt x="287" y="1"/>
                    <a:pt x="181" y="48"/>
                    <a:pt x="140" y="144"/>
                  </a:cubicBezTo>
                  <a:cubicBezTo>
                    <a:pt x="99" y="238"/>
                    <a:pt x="48" y="313"/>
                    <a:pt x="29" y="418"/>
                  </a:cubicBezTo>
                  <a:cubicBezTo>
                    <a:pt x="9" y="525"/>
                    <a:pt x="1" y="635"/>
                    <a:pt x="4" y="745"/>
                  </a:cubicBezTo>
                  <a:cubicBezTo>
                    <a:pt x="13" y="995"/>
                    <a:pt x="202" y="1120"/>
                    <a:pt x="392" y="1120"/>
                  </a:cubicBezTo>
                  <a:cubicBezTo>
                    <a:pt x="582" y="1120"/>
                    <a:pt x="771" y="995"/>
                    <a:pt x="780" y="745"/>
                  </a:cubicBezTo>
                  <a:cubicBezTo>
                    <a:pt x="784" y="635"/>
                    <a:pt x="775" y="525"/>
                    <a:pt x="755" y="418"/>
                  </a:cubicBezTo>
                  <a:cubicBezTo>
                    <a:pt x="735" y="316"/>
                    <a:pt x="684" y="237"/>
                    <a:pt x="643" y="144"/>
                  </a:cubicBezTo>
                  <a:cubicBezTo>
                    <a:pt x="603" y="48"/>
                    <a:pt x="498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93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700" y="1475"/>
            <a:ext cx="48503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1"/>
          <p:cNvSpPr txBox="1"/>
          <p:nvPr/>
        </p:nvSpPr>
        <p:spPr>
          <a:xfrm>
            <a:off x="346625" y="670900"/>
            <a:ext cx="1028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reepster"/>
                <a:ea typeface="Creepster"/>
                <a:cs typeface="Creepster"/>
                <a:sym typeface="Creepster"/>
              </a:rPr>
              <a:t>Nightmare Before Christmas (El Extraño mundo de Jack)</a:t>
            </a:r>
            <a:endParaRPr sz="1600">
              <a:solidFill>
                <a:schemeClr val="lt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763" name="Google Shape;763;p51"/>
          <p:cNvSpPr txBox="1"/>
          <p:nvPr/>
        </p:nvSpPr>
        <p:spPr>
          <a:xfrm>
            <a:off x="7681700" y="648525"/>
            <a:ext cx="1285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reepster"/>
                <a:ea typeface="Creepster"/>
                <a:cs typeface="Creepster"/>
                <a:sym typeface="Creepster"/>
              </a:rPr>
              <a:t>Chucky</a:t>
            </a:r>
            <a:endParaRPr sz="2500">
              <a:solidFill>
                <a:schemeClr val="lt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52"/>
          <p:cNvSpPr txBox="1"/>
          <p:nvPr/>
        </p:nvSpPr>
        <p:spPr>
          <a:xfrm>
            <a:off x="6798375" y="704425"/>
            <a:ext cx="1811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Creepster"/>
                <a:ea typeface="Creepster"/>
                <a:cs typeface="Creepster"/>
                <a:sym typeface="Creepster"/>
              </a:rPr>
              <a:t>Scream</a:t>
            </a:r>
            <a:endParaRPr sz="4500">
              <a:solidFill>
                <a:schemeClr val="lt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/>
        </p:nvSpPr>
        <p:spPr>
          <a:xfrm>
            <a:off x="261550" y="339900"/>
            <a:ext cx="340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reepster"/>
                <a:ea typeface="Creepster"/>
                <a:cs typeface="Creepster"/>
                <a:sym typeface="Creepster"/>
              </a:rPr>
              <a:t>Casper the friendly ghost</a:t>
            </a:r>
            <a:endParaRPr sz="1900">
              <a:solidFill>
                <a:schemeClr val="lt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4"/>
          <p:cNvSpPr txBox="1"/>
          <p:nvPr/>
        </p:nvSpPr>
        <p:spPr>
          <a:xfrm>
            <a:off x="1252325" y="704425"/>
            <a:ext cx="6116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reepster"/>
                <a:ea typeface="Creepster"/>
                <a:cs typeface="Creepster"/>
                <a:sym typeface="Creepster"/>
              </a:rPr>
              <a:t>What are your favorite Halloween / Horror movies?</a:t>
            </a:r>
            <a:endParaRPr sz="4300">
              <a:latin typeface="Creepster"/>
              <a:ea typeface="Creepster"/>
              <a:cs typeface="Creepster"/>
              <a:sym typeface="Creepster"/>
            </a:endParaRPr>
          </a:p>
        </p:txBody>
      </p:sp>
      <p:pic>
        <p:nvPicPr>
          <p:cNvPr id="781" name="Google Shape;78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39475"/>
            <a:ext cx="3257975" cy="22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4"/>
          <p:cNvPicPr preferRelativeResize="0"/>
          <p:nvPr/>
        </p:nvPicPr>
        <p:blipFill rotWithShape="1">
          <a:blip r:embed="rId4">
            <a:alphaModFix/>
          </a:blip>
          <a:srcRect b="0" l="-22583" r="28721" t="0"/>
          <a:stretch/>
        </p:blipFill>
        <p:spPr>
          <a:xfrm>
            <a:off x="4025350" y="2880675"/>
            <a:ext cx="3678725" cy="16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5"/>
          <p:cNvSpPr txBox="1"/>
          <p:nvPr/>
        </p:nvSpPr>
        <p:spPr>
          <a:xfrm>
            <a:off x="782700" y="626175"/>
            <a:ext cx="7379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WHAT ARE YOUR EXPERIENCES WITH HALLOWEEN?</a:t>
            </a:r>
            <a:endParaRPr b="1" sz="3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sp>
        <p:nvSpPr>
          <p:cNvPr id="788" name="Google Shape;788;p55"/>
          <p:cNvSpPr txBox="1"/>
          <p:nvPr/>
        </p:nvSpPr>
        <p:spPr>
          <a:xfrm>
            <a:off x="720000" y="1196425"/>
            <a:ext cx="44460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ontano Sans"/>
                <a:ea typeface="Pontano Sans"/>
                <a:cs typeface="Pontano Sans"/>
                <a:sym typeface="Pontano Sans"/>
              </a:rPr>
              <a:t>Halloween in Spain</a:t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ontano Sans"/>
              <a:buChar char="●"/>
            </a:pPr>
            <a:r>
              <a:rPr lang="en" sz="2800">
                <a:latin typeface="Pontano Sans"/>
                <a:ea typeface="Pontano Sans"/>
                <a:cs typeface="Pontano Sans"/>
                <a:sym typeface="Pontano Sans"/>
              </a:rPr>
              <a:t>Do you like Halloween?</a:t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ontano Sans"/>
              <a:buChar char="●"/>
            </a:pPr>
            <a:r>
              <a:rPr lang="en" sz="2800">
                <a:latin typeface="Pontano Sans"/>
                <a:ea typeface="Pontano Sans"/>
                <a:cs typeface="Pontano Sans"/>
                <a:sym typeface="Pontano Sans"/>
              </a:rPr>
              <a:t>What do you do on Halloween?</a:t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ontano Sans"/>
              <a:buChar char="●"/>
            </a:pPr>
            <a:r>
              <a:rPr lang="en" sz="2800">
                <a:latin typeface="Pontano Sans"/>
                <a:ea typeface="Pontano Sans"/>
                <a:cs typeface="Pontano Sans"/>
                <a:sym typeface="Pontano Sans"/>
              </a:rPr>
              <a:t>Have you ever dressed in a costume?</a:t>
            </a:r>
            <a:endParaRPr sz="2800"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789" name="Google Shape;789;p55"/>
          <p:cNvSpPr txBox="1"/>
          <p:nvPr/>
        </p:nvSpPr>
        <p:spPr>
          <a:xfrm>
            <a:off x="6999625" y="2001500"/>
            <a:ext cx="1878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My costume is…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reepster"/>
                <a:ea typeface="Creepster"/>
                <a:cs typeface="Creepster"/>
                <a:sym typeface="Creepster"/>
              </a:rPr>
              <a:t>On Halloween, I like to….</a:t>
            </a:r>
            <a:endParaRPr sz="2500"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91100" cy="50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100" y="0"/>
            <a:ext cx="4152901" cy="50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7"/>
          <p:cNvSpPr txBox="1"/>
          <p:nvPr>
            <p:ph idx="1" type="subTitle"/>
          </p:nvPr>
        </p:nvSpPr>
        <p:spPr>
          <a:xfrm flipH="1">
            <a:off x="5042625" y="3508775"/>
            <a:ext cx="277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Creepster"/>
                <a:ea typeface="Creepster"/>
                <a:cs typeface="Creepster"/>
                <a:sym typeface="Creepster"/>
              </a:rPr>
              <a:t>THE END</a:t>
            </a:r>
            <a:endParaRPr sz="4600"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801" name="Google Shape;801;p57"/>
          <p:cNvGrpSpPr/>
          <p:nvPr/>
        </p:nvGrpSpPr>
        <p:grpSpPr>
          <a:xfrm>
            <a:off x="547997" y="998366"/>
            <a:ext cx="3466148" cy="3146770"/>
            <a:chOff x="2366800" y="1466625"/>
            <a:chExt cx="1037800" cy="942175"/>
          </a:xfrm>
        </p:grpSpPr>
        <p:sp>
          <p:nvSpPr>
            <p:cNvPr id="802" name="Google Shape;802;p57"/>
            <p:cNvSpPr/>
            <p:nvPr/>
          </p:nvSpPr>
          <p:spPr>
            <a:xfrm>
              <a:off x="2683025" y="1466625"/>
              <a:ext cx="149825" cy="942175"/>
            </a:xfrm>
            <a:custGeom>
              <a:rect b="b" l="l" r="r" t="t"/>
              <a:pathLst>
                <a:path extrusionOk="0" h="37687" w="5993">
                  <a:moveTo>
                    <a:pt x="133" y="1"/>
                  </a:moveTo>
                  <a:cubicBezTo>
                    <a:pt x="133" y="1"/>
                    <a:pt x="0" y="5428"/>
                    <a:pt x="1532" y="8640"/>
                  </a:cubicBezTo>
                  <a:cubicBezTo>
                    <a:pt x="3065" y="11853"/>
                    <a:pt x="5629" y="19976"/>
                    <a:pt x="5112" y="23971"/>
                  </a:cubicBezTo>
                  <a:cubicBezTo>
                    <a:pt x="4595" y="27965"/>
                    <a:pt x="3306" y="37687"/>
                    <a:pt x="3306" y="37687"/>
                  </a:cubicBezTo>
                  <a:lnTo>
                    <a:pt x="5539" y="37687"/>
                  </a:lnTo>
                  <a:cubicBezTo>
                    <a:pt x="5539" y="37687"/>
                    <a:pt x="5859" y="25983"/>
                    <a:pt x="5926" y="23179"/>
                  </a:cubicBezTo>
                  <a:cubicBezTo>
                    <a:pt x="5992" y="20376"/>
                    <a:pt x="3329" y="10590"/>
                    <a:pt x="2330" y="8059"/>
                  </a:cubicBezTo>
                  <a:cubicBezTo>
                    <a:pt x="1332" y="5528"/>
                    <a:pt x="733" y="2466"/>
                    <a:pt x="1066" y="126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D854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7"/>
            <p:cNvSpPr/>
            <p:nvPr/>
          </p:nvSpPr>
          <p:spPr>
            <a:xfrm>
              <a:off x="2843650" y="1587300"/>
              <a:ext cx="479300" cy="806525"/>
            </a:xfrm>
            <a:custGeom>
              <a:rect b="b" l="l" r="r" t="t"/>
              <a:pathLst>
                <a:path extrusionOk="0" h="32261" w="19172">
                  <a:moveTo>
                    <a:pt x="9509" y="1"/>
                  </a:moveTo>
                  <a:cubicBezTo>
                    <a:pt x="9509" y="1"/>
                    <a:pt x="6093" y="1113"/>
                    <a:pt x="6059" y="1988"/>
                  </a:cubicBezTo>
                  <a:cubicBezTo>
                    <a:pt x="6026" y="2864"/>
                    <a:pt x="7962" y="7060"/>
                    <a:pt x="7962" y="7060"/>
                  </a:cubicBezTo>
                  <a:lnTo>
                    <a:pt x="5394" y="7691"/>
                  </a:lnTo>
                  <a:cubicBezTo>
                    <a:pt x="5394" y="7691"/>
                    <a:pt x="5926" y="8990"/>
                    <a:pt x="3696" y="10655"/>
                  </a:cubicBezTo>
                  <a:cubicBezTo>
                    <a:pt x="1466" y="12320"/>
                    <a:pt x="0" y="12585"/>
                    <a:pt x="0" y="12585"/>
                  </a:cubicBezTo>
                  <a:lnTo>
                    <a:pt x="1466" y="17879"/>
                  </a:lnTo>
                  <a:cubicBezTo>
                    <a:pt x="1466" y="17879"/>
                    <a:pt x="3417" y="17480"/>
                    <a:pt x="4755" y="15249"/>
                  </a:cubicBezTo>
                  <a:cubicBezTo>
                    <a:pt x="6092" y="13019"/>
                    <a:pt x="6423" y="12152"/>
                    <a:pt x="6424" y="12152"/>
                  </a:cubicBezTo>
                  <a:lnTo>
                    <a:pt x="6424" y="12152"/>
                  </a:lnTo>
                  <a:cubicBezTo>
                    <a:pt x="6423" y="12153"/>
                    <a:pt x="4994" y="24304"/>
                    <a:pt x="3962" y="27266"/>
                  </a:cubicBezTo>
                  <a:cubicBezTo>
                    <a:pt x="2931" y="30229"/>
                    <a:pt x="1399" y="32260"/>
                    <a:pt x="1399" y="32260"/>
                  </a:cubicBezTo>
                  <a:lnTo>
                    <a:pt x="11952" y="31795"/>
                  </a:lnTo>
                  <a:cubicBezTo>
                    <a:pt x="11952" y="31795"/>
                    <a:pt x="10797" y="22049"/>
                    <a:pt x="11011" y="19469"/>
                  </a:cubicBezTo>
                  <a:cubicBezTo>
                    <a:pt x="11226" y="16889"/>
                    <a:pt x="11446" y="15281"/>
                    <a:pt x="11446" y="15281"/>
                  </a:cubicBezTo>
                  <a:lnTo>
                    <a:pt x="15171" y="22726"/>
                  </a:lnTo>
                  <a:lnTo>
                    <a:pt x="19172" y="12151"/>
                  </a:lnTo>
                  <a:lnTo>
                    <a:pt x="19172" y="12151"/>
                  </a:lnTo>
                  <a:cubicBezTo>
                    <a:pt x="19172" y="12151"/>
                    <a:pt x="16099" y="14495"/>
                    <a:pt x="15044" y="14495"/>
                  </a:cubicBezTo>
                  <a:cubicBezTo>
                    <a:pt x="14922" y="14495"/>
                    <a:pt x="14826" y="14463"/>
                    <a:pt x="14766" y="14393"/>
                  </a:cubicBezTo>
                  <a:cubicBezTo>
                    <a:pt x="14187" y="13716"/>
                    <a:pt x="12622" y="6737"/>
                    <a:pt x="12622" y="6737"/>
                  </a:cubicBezTo>
                  <a:lnTo>
                    <a:pt x="8739" y="7287"/>
                  </a:lnTo>
                  <a:cubicBezTo>
                    <a:pt x="8739" y="7287"/>
                    <a:pt x="11396" y="5680"/>
                    <a:pt x="11396" y="4009"/>
                  </a:cubicBezTo>
                  <a:cubicBezTo>
                    <a:pt x="11396" y="2337"/>
                    <a:pt x="9509" y="1"/>
                    <a:pt x="9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7"/>
            <p:cNvSpPr/>
            <p:nvPr/>
          </p:nvSpPr>
          <p:spPr>
            <a:xfrm>
              <a:off x="3016575" y="1594250"/>
              <a:ext cx="100400" cy="174725"/>
            </a:xfrm>
            <a:custGeom>
              <a:rect b="b" l="l" r="r" t="t"/>
              <a:pathLst>
                <a:path extrusionOk="0" h="6989" w="4016">
                  <a:moveTo>
                    <a:pt x="2469" y="0"/>
                  </a:moveTo>
                  <a:cubicBezTo>
                    <a:pt x="2469" y="0"/>
                    <a:pt x="0" y="550"/>
                    <a:pt x="0" y="1710"/>
                  </a:cubicBezTo>
                  <a:cubicBezTo>
                    <a:pt x="0" y="2871"/>
                    <a:pt x="1433" y="6989"/>
                    <a:pt x="1433" y="6989"/>
                  </a:cubicBezTo>
                  <a:cubicBezTo>
                    <a:pt x="1433" y="6989"/>
                    <a:pt x="3586" y="5143"/>
                    <a:pt x="3802" y="3575"/>
                  </a:cubicBezTo>
                  <a:cubicBezTo>
                    <a:pt x="4016" y="2008"/>
                    <a:pt x="2469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3020450" y="1600200"/>
              <a:ext cx="95125" cy="129575"/>
            </a:xfrm>
            <a:custGeom>
              <a:rect b="b" l="l" r="r" t="t"/>
              <a:pathLst>
                <a:path extrusionOk="0" h="5183" w="3805">
                  <a:moveTo>
                    <a:pt x="2365" y="0"/>
                  </a:moveTo>
                  <a:cubicBezTo>
                    <a:pt x="2133" y="0"/>
                    <a:pt x="1848" y="18"/>
                    <a:pt x="1512" y="72"/>
                  </a:cubicBezTo>
                  <a:cubicBezTo>
                    <a:pt x="505" y="232"/>
                    <a:pt x="248" y="1079"/>
                    <a:pt x="248" y="1079"/>
                  </a:cubicBezTo>
                  <a:cubicBezTo>
                    <a:pt x="0" y="1689"/>
                    <a:pt x="773" y="3479"/>
                    <a:pt x="773" y="3479"/>
                  </a:cubicBezTo>
                  <a:cubicBezTo>
                    <a:pt x="773" y="3479"/>
                    <a:pt x="1630" y="2949"/>
                    <a:pt x="1746" y="2949"/>
                  </a:cubicBezTo>
                  <a:cubicBezTo>
                    <a:pt x="1752" y="2949"/>
                    <a:pt x="1756" y="2951"/>
                    <a:pt x="1758" y="2954"/>
                  </a:cubicBezTo>
                  <a:cubicBezTo>
                    <a:pt x="1790" y="3018"/>
                    <a:pt x="1576" y="5182"/>
                    <a:pt x="1576" y="5182"/>
                  </a:cubicBezTo>
                  <a:cubicBezTo>
                    <a:pt x="1576" y="5182"/>
                    <a:pt x="1683" y="5119"/>
                    <a:pt x="2166" y="4925"/>
                  </a:cubicBezTo>
                  <a:cubicBezTo>
                    <a:pt x="2648" y="4732"/>
                    <a:pt x="3805" y="4775"/>
                    <a:pt x="3783" y="4732"/>
                  </a:cubicBezTo>
                  <a:cubicBezTo>
                    <a:pt x="3762" y="4689"/>
                    <a:pt x="2616" y="2782"/>
                    <a:pt x="2616" y="2782"/>
                  </a:cubicBezTo>
                  <a:lnTo>
                    <a:pt x="3398" y="2482"/>
                  </a:lnTo>
                  <a:lnTo>
                    <a:pt x="3077" y="72"/>
                  </a:lnTo>
                  <a:cubicBezTo>
                    <a:pt x="3077" y="72"/>
                    <a:pt x="2829" y="0"/>
                    <a:pt x="2365" y="0"/>
                  </a:cubicBez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3076000" y="1619175"/>
              <a:ext cx="20300" cy="35650"/>
            </a:xfrm>
            <a:custGeom>
              <a:rect b="b" l="l" r="r" t="t"/>
              <a:pathLst>
                <a:path extrusionOk="0" h="1426" w="812">
                  <a:moveTo>
                    <a:pt x="590" y="1"/>
                  </a:moveTo>
                  <a:lnTo>
                    <a:pt x="0" y="1257"/>
                  </a:lnTo>
                  <a:cubicBezTo>
                    <a:pt x="0" y="1257"/>
                    <a:pt x="40" y="1425"/>
                    <a:pt x="247" y="1425"/>
                  </a:cubicBezTo>
                  <a:cubicBezTo>
                    <a:pt x="299" y="1425"/>
                    <a:pt x="362" y="1415"/>
                    <a:pt x="437" y="1388"/>
                  </a:cubicBezTo>
                  <a:cubicBezTo>
                    <a:pt x="812" y="1257"/>
                    <a:pt x="639" y="140"/>
                    <a:pt x="590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7"/>
            <p:cNvSpPr/>
            <p:nvPr/>
          </p:nvSpPr>
          <p:spPr>
            <a:xfrm>
              <a:off x="3074450" y="1617975"/>
              <a:ext cx="6275" cy="28475"/>
            </a:xfrm>
            <a:custGeom>
              <a:rect b="b" l="l" r="r" t="t"/>
              <a:pathLst>
                <a:path extrusionOk="0" h="1139" w="251">
                  <a:moveTo>
                    <a:pt x="167" y="1"/>
                  </a:moveTo>
                  <a:lnTo>
                    <a:pt x="0" y="113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7"/>
            <p:cNvSpPr/>
            <p:nvPr/>
          </p:nvSpPr>
          <p:spPr>
            <a:xfrm>
              <a:off x="3042700" y="1641225"/>
              <a:ext cx="19450" cy="10575"/>
            </a:xfrm>
            <a:custGeom>
              <a:rect b="b" l="l" r="r" t="t"/>
              <a:pathLst>
                <a:path extrusionOk="0" h="423" w="778">
                  <a:moveTo>
                    <a:pt x="35" y="0"/>
                  </a:moveTo>
                  <a:lnTo>
                    <a:pt x="0" y="69"/>
                  </a:lnTo>
                  <a:lnTo>
                    <a:pt x="777" y="42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>
              <a:off x="3039925" y="1649200"/>
              <a:ext cx="27100" cy="16050"/>
            </a:xfrm>
            <a:custGeom>
              <a:rect b="b" l="l" r="r" t="t"/>
              <a:pathLst>
                <a:path extrusionOk="0" h="642" w="1084">
                  <a:moveTo>
                    <a:pt x="1" y="0"/>
                  </a:moveTo>
                  <a:cubicBezTo>
                    <a:pt x="1" y="0"/>
                    <a:pt x="147" y="542"/>
                    <a:pt x="542" y="631"/>
                  </a:cubicBezTo>
                  <a:cubicBezTo>
                    <a:pt x="575" y="639"/>
                    <a:pt x="606" y="642"/>
                    <a:pt x="635" y="642"/>
                  </a:cubicBezTo>
                  <a:cubicBezTo>
                    <a:pt x="960" y="642"/>
                    <a:pt x="1084" y="224"/>
                    <a:pt x="1084" y="224"/>
                  </a:cubicBezTo>
                  <a:lnTo>
                    <a:pt x="1084" y="224"/>
                  </a:lnTo>
                  <a:cubicBezTo>
                    <a:pt x="1084" y="224"/>
                    <a:pt x="1059" y="233"/>
                    <a:pt x="954" y="233"/>
                  </a:cubicBezTo>
                  <a:cubicBezTo>
                    <a:pt x="901" y="233"/>
                    <a:pt x="829" y="230"/>
                    <a:pt x="729" y="224"/>
                  </a:cubicBezTo>
                  <a:cubicBezTo>
                    <a:pt x="430" y="20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7"/>
            <p:cNvSpPr/>
            <p:nvPr/>
          </p:nvSpPr>
          <p:spPr>
            <a:xfrm>
              <a:off x="3069975" y="1658150"/>
              <a:ext cx="7250" cy="19900"/>
            </a:xfrm>
            <a:custGeom>
              <a:rect b="b" l="l" r="r" t="t"/>
              <a:pathLst>
                <a:path extrusionOk="0" h="796" w="290">
                  <a:moveTo>
                    <a:pt x="140" y="1"/>
                  </a:moveTo>
                  <a:lnTo>
                    <a:pt x="89" y="46"/>
                  </a:lnTo>
                  <a:cubicBezTo>
                    <a:pt x="89" y="46"/>
                    <a:pt x="1" y="768"/>
                    <a:pt x="9" y="772"/>
                  </a:cubicBezTo>
                  <a:cubicBezTo>
                    <a:pt x="17" y="775"/>
                    <a:pt x="58" y="796"/>
                    <a:pt x="92" y="796"/>
                  </a:cubicBezTo>
                  <a:cubicBezTo>
                    <a:pt x="97" y="796"/>
                    <a:pt x="101" y="795"/>
                    <a:pt x="105" y="794"/>
                  </a:cubicBezTo>
                  <a:cubicBezTo>
                    <a:pt x="141" y="788"/>
                    <a:pt x="154" y="466"/>
                    <a:pt x="154" y="466"/>
                  </a:cubicBezTo>
                  <a:lnTo>
                    <a:pt x="179" y="521"/>
                  </a:lnTo>
                  <a:cubicBezTo>
                    <a:pt x="204" y="577"/>
                    <a:pt x="290" y="612"/>
                    <a:pt x="290" y="612"/>
                  </a:cubicBezTo>
                  <a:cubicBezTo>
                    <a:pt x="290" y="612"/>
                    <a:pt x="274" y="502"/>
                    <a:pt x="271" y="492"/>
                  </a:cubicBezTo>
                  <a:cubicBezTo>
                    <a:pt x="267" y="483"/>
                    <a:pt x="140" y="1"/>
                    <a:pt x="140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7"/>
            <p:cNvSpPr/>
            <p:nvPr/>
          </p:nvSpPr>
          <p:spPr>
            <a:xfrm>
              <a:off x="3063575" y="1679600"/>
              <a:ext cx="30675" cy="34075"/>
            </a:xfrm>
            <a:custGeom>
              <a:rect b="b" l="l" r="r" t="t"/>
              <a:pathLst>
                <a:path extrusionOk="0" h="1363" w="1227">
                  <a:moveTo>
                    <a:pt x="1127" y="1"/>
                  </a:moveTo>
                  <a:cubicBezTo>
                    <a:pt x="1150" y="265"/>
                    <a:pt x="1054" y="1243"/>
                    <a:pt x="812" y="1286"/>
                  </a:cubicBezTo>
                  <a:cubicBezTo>
                    <a:pt x="807" y="1287"/>
                    <a:pt x="802" y="1287"/>
                    <a:pt x="797" y="1287"/>
                  </a:cubicBezTo>
                  <a:cubicBezTo>
                    <a:pt x="547" y="1287"/>
                    <a:pt x="4" y="330"/>
                    <a:pt x="4" y="330"/>
                  </a:cubicBezTo>
                  <a:lnTo>
                    <a:pt x="1" y="374"/>
                  </a:lnTo>
                  <a:cubicBezTo>
                    <a:pt x="1" y="374"/>
                    <a:pt x="366" y="1362"/>
                    <a:pt x="794" y="1362"/>
                  </a:cubicBezTo>
                  <a:cubicBezTo>
                    <a:pt x="795" y="1362"/>
                    <a:pt x="796" y="1362"/>
                    <a:pt x="797" y="1362"/>
                  </a:cubicBezTo>
                  <a:cubicBezTo>
                    <a:pt x="1227" y="1356"/>
                    <a:pt x="1175" y="82"/>
                    <a:pt x="1175" y="82"/>
                  </a:cubicBezTo>
                  <a:lnTo>
                    <a:pt x="1127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7"/>
            <p:cNvSpPr/>
            <p:nvPr/>
          </p:nvSpPr>
          <p:spPr>
            <a:xfrm>
              <a:off x="3069800" y="1683625"/>
              <a:ext cx="3025" cy="30050"/>
            </a:xfrm>
            <a:custGeom>
              <a:rect b="b" l="l" r="r" t="t"/>
              <a:pathLst>
                <a:path extrusionOk="0" h="1202" w="121">
                  <a:moveTo>
                    <a:pt x="62" y="0"/>
                  </a:moveTo>
                  <a:cubicBezTo>
                    <a:pt x="49" y="63"/>
                    <a:pt x="1" y="1201"/>
                    <a:pt x="1" y="1201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7"/>
            <p:cNvSpPr/>
            <p:nvPr/>
          </p:nvSpPr>
          <p:spPr>
            <a:xfrm>
              <a:off x="3076250" y="1690525"/>
              <a:ext cx="2050" cy="27525"/>
            </a:xfrm>
            <a:custGeom>
              <a:rect b="b" l="l" r="r" t="t"/>
              <a:pathLst>
                <a:path extrusionOk="0" h="1101" w="82">
                  <a:moveTo>
                    <a:pt x="39" y="0"/>
                  </a:moveTo>
                  <a:lnTo>
                    <a:pt x="1" y="1079"/>
                  </a:lnTo>
                  <a:lnTo>
                    <a:pt x="82" y="110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7"/>
            <p:cNvSpPr/>
            <p:nvPr/>
          </p:nvSpPr>
          <p:spPr>
            <a:xfrm>
              <a:off x="3081375" y="1689950"/>
              <a:ext cx="8025" cy="26550"/>
            </a:xfrm>
            <a:custGeom>
              <a:rect b="b" l="l" r="r" t="t"/>
              <a:pathLst>
                <a:path extrusionOk="0" h="1062" w="321">
                  <a:moveTo>
                    <a:pt x="0" y="1"/>
                  </a:moveTo>
                  <a:lnTo>
                    <a:pt x="321" y="1061"/>
                  </a:lnTo>
                  <a:lnTo>
                    <a:pt x="321" y="1061"/>
                  </a:lnTo>
                  <a:lnTo>
                    <a:pt x="62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7"/>
            <p:cNvSpPr/>
            <p:nvPr/>
          </p:nvSpPr>
          <p:spPr>
            <a:xfrm>
              <a:off x="3084250" y="1682600"/>
              <a:ext cx="9500" cy="27100"/>
            </a:xfrm>
            <a:custGeom>
              <a:rect b="b" l="l" r="r" t="t"/>
              <a:pathLst>
                <a:path extrusionOk="0" h="1084" w="380">
                  <a:moveTo>
                    <a:pt x="1" y="1"/>
                  </a:moveTo>
                  <a:cubicBezTo>
                    <a:pt x="10" y="41"/>
                    <a:pt x="350" y="1084"/>
                    <a:pt x="350" y="1084"/>
                  </a:cubicBezTo>
                  <a:lnTo>
                    <a:pt x="379" y="1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7"/>
            <p:cNvSpPr/>
            <p:nvPr/>
          </p:nvSpPr>
          <p:spPr>
            <a:xfrm>
              <a:off x="3083825" y="1676400"/>
              <a:ext cx="14500" cy="22250"/>
            </a:xfrm>
            <a:custGeom>
              <a:rect b="b" l="l" r="r" t="t"/>
              <a:pathLst>
                <a:path extrusionOk="0" h="890" w="580">
                  <a:moveTo>
                    <a:pt x="62" y="0"/>
                  </a:moveTo>
                  <a:lnTo>
                    <a:pt x="0" y="26"/>
                  </a:lnTo>
                  <a:cubicBezTo>
                    <a:pt x="0" y="26"/>
                    <a:pt x="562" y="877"/>
                    <a:pt x="580" y="88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7"/>
            <p:cNvSpPr/>
            <p:nvPr/>
          </p:nvSpPr>
          <p:spPr>
            <a:xfrm>
              <a:off x="2843650" y="1898225"/>
              <a:ext cx="36650" cy="136050"/>
            </a:xfrm>
            <a:custGeom>
              <a:rect b="b" l="l" r="r" t="t"/>
              <a:pathLst>
                <a:path extrusionOk="0" h="5442" w="1466">
                  <a:moveTo>
                    <a:pt x="0" y="1"/>
                  </a:moveTo>
                  <a:lnTo>
                    <a:pt x="1466" y="5442"/>
                  </a:lnTo>
                  <a:cubicBezTo>
                    <a:pt x="1466" y="5442"/>
                    <a:pt x="1426" y="2336"/>
                    <a:pt x="857" y="1288"/>
                  </a:cubicBezTo>
                  <a:cubicBezTo>
                    <a:pt x="289" y="24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7"/>
            <p:cNvSpPr/>
            <p:nvPr/>
          </p:nvSpPr>
          <p:spPr>
            <a:xfrm>
              <a:off x="3222900" y="1891100"/>
              <a:ext cx="100050" cy="264375"/>
            </a:xfrm>
            <a:custGeom>
              <a:rect b="b" l="l" r="r" t="t"/>
              <a:pathLst>
                <a:path extrusionOk="0" h="10575" w="4002">
                  <a:moveTo>
                    <a:pt x="4002" y="0"/>
                  </a:moveTo>
                  <a:lnTo>
                    <a:pt x="4002" y="0"/>
                  </a:lnTo>
                  <a:cubicBezTo>
                    <a:pt x="4002" y="0"/>
                    <a:pt x="1855" y="2622"/>
                    <a:pt x="1347" y="4627"/>
                  </a:cubicBezTo>
                  <a:cubicBezTo>
                    <a:pt x="837" y="6634"/>
                    <a:pt x="1" y="10574"/>
                    <a:pt x="1" y="10574"/>
                  </a:cubicBezTo>
                  <a:lnTo>
                    <a:pt x="3172" y="3006"/>
                  </a:lnTo>
                  <a:lnTo>
                    <a:pt x="4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7"/>
            <p:cNvSpPr/>
            <p:nvPr/>
          </p:nvSpPr>
          <p:spPr>
            <a:xfrm>
              <a:off x="3106675" y="17164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575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7"/>
            <p:cNvSpPr/>
            <p:nvPr/>
          </p:nvSpPr>
          <p:spPr>
            <a:xfrm>
              <a:off x="3039925" y="1674000"/>
              <a:ext cx="24450" cy="73975"/>
            </a:xfrm>
            <a:custGeom>
              <a:rect b="b" l="l" r="r" t="t"/>
              <a:pathLst>
                <a:path extrusionOk="0" h="2959" w="978">
                  <a:moveTo>
                    <a:pt x="978" y="1"/>
                  </a:moveTo>
                  <a:cubicBezTo>
                    <a:pt x="978" y="1"/>
                    <a:pt x="596" y="90"/>
                    <a:pt x="541" y="202"/>
                  </a:cubicBezTo>
                  <a:cubicBezTo>
                    <a:pt x="541" y="202"/>
                    <a:pt x="573" y="1033"/>
                    <a:pt x="349" y="1585"/>
                  </a:cubicBezTo>
                  <a:cubicBezTo>
                    <a:pt x="127" y="2137"/>
                    <a:pt x="1" y="2288"/>
                    <a:pt x="1" y="2288"/>
                  </a:cubicBezTo>
                  <a:lnTo>
                    <a:pt x="217" y="2958"/>
                  </a:lnTo>
                  <a:cubicBezTo>
                    <a:pt x="217" y="2958"/>
                    <a:pt x="620" y="2244"/>
                    <a:pt x="753" y="1761"/>
                  </a:cubicBezTo>
                  <a:cubicBezTo>
                    <a:pt x="886" y="1278"/>
                    <a:pt x="887" y="1168"/>
                    <a:pt x="887" y="1168"/>
                  </a:cubicBezTo>
                  <a:lnTo>
                    <a:pt x="978" y="1"/>
                  </a:lnTo>
                  <a:close/>
                </a:path>
              </a:pathLst>
            </a:custGeom>
            <a:solidFill>
              <a:srgbClr val="7271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7"/>
            <p:cNvSpPr/>
            <p:nvPr/>
          </p:nvSpPr>
          <p:spPr>
            <a:xfrm>
              <a:off x="3051650" y="1692350"/>
              <a:ext cx="8800" cy="24150"/>
            </a:xfrm>
            <a:custGeom>
              <a:rect b="b" l="l" r="r" t="t"/>
              <a:pathLst>
                <a:path extrusionOk="0" h="966" w="352">
                  <a:moveTo>
                    <a:pt x="21" y="0"/>
                  </a:moveTo>
                  <a:lnTo>
                    <a:pt x="1" y="152"/>
                  </a:lnTo>
                  <a:lnTo>
                    <a:pt x="302" y="965"/>
                  </a:lnTo>
                  <a:lnTo>
                    <a:pt x="352" y="8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7"/>
            <p:cNvSpPr/>
            <p:nvPr/>
          </p:nvSpPr>
          <p:spPr>
            <a:xfrm>
              <a:off x="3047000" y="1713600"/>
              <a:ext cx="9050" cy="15300"/>
            </a:xfrm>
            <a:custGeom>
              <a:rect b="b" l="l" r="r" t="t"/>
              <a:pathLst>
                <a:path extrusionOk="0" h="612" w="362">
                  <a:moveTo>
                    <a:pt x="35" y="1"/>
                  </a:moveTo>
                  <a:lnTo>
                    <a:pt x="1" y="85"/>
                  </a:lnTo>
                  <a:lnTo>
                    <a:pt x="312" y="612"/>
                  </a:lnTo>
                  <a:lnTo>
                    <a:pt x="361" y="49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7"/>
            <p:cNvSpPr/>
            <p:nvPr/>
          </p:nvSpPr>
          <p:spPr>
            <a:xfrm>
              <a:off x="3041525" y="1725175"/>
              <a:ext cx="9400" cy="12150"/>
            </a:xfrm>
            <a:custGeom>
              <a:rect b="b" l="l" r="r" t="t"/>
              <a:pathLst>
                <a:path extrusionOk="0" h="486" w="376">
                  <a:moveTo>
                    <a:pt x="79" y="1"/>
                  </a:moveTo>
                  <a:lnTo>
                    <a:pt x="1" y="27"/>
                  </a:lnTo>
                  <a:lnTo>
                    <a:pt x="376" y="485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7"/>
            <p:cNvSpPr/>
            <p:nvPr/>
          </p:nvSpPr>
          <p:spPr>
            <a:xfrm>
              <a:off x="3274550" y="1942075"/>
              <a:ext cx="24225" cy="30150"/>
            </a:xfrm>
            <a:custGeom>
              <a:rect b="b" l="l" r="r" t="t"/>
              <a:pathLst>
                <a:path extrusionOk="0" h="1206" w="969">
                  <a:moveTo>
                    <a:pt x="492" y="1"/>
                  </a:moveTo>
                  <a:lnTo>
                    <a:pt x="1" y="603"/>
                  </a:lnTo>
                  <a:lnTo>
                    <a:pt x="630" y="1205"/>
                  </a:lnTo>
                  <a:lnTo>
                    <a:pt x="968" y="132"/>
                  </a:lnTo>
                  <a:cubicBezTo>
                    <a:pt x="968" y="132"/>
                    <a:pt x="482" y="16"/>
                    <a:pt x="492" y="1"/>
                  </a:cubicBez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7"/>
            <p:cNvSpPr/>
            <p:nvPr/>
          </p:nvSpPr>
          <p:spPr>
            <a:xfrm>
              <a:off x="3300500" y="1911725"/>
              <a:ext cx="77850" cy="43000"/>
            </a:xfrm>
            <a:custGeom>
              <a:rect b="b" l="l" r="r" t="t"/>
              <a:pathLst>
                <a:path extrusionOk="0" h="1720" w="3114">
                  <a:moveTo>
                    <a:pt x="1663" y="1"/>
                  </a:moveTo>
                  <a:cubicBezTo>
                    <a:pt x="1393" y="1"/>
                    <a:pt x="992" y="623"/>
                    <a:pt x="992" y="623"/>
                  </a:cubicBezTo>
                  <a:cubicBezTo>
                    <a:pt x="992" y="623"/>
                    <a:pt x="102" y="1108"/>
                    <a:pt x="1" y="1277"/>
                  </a:cubicBezTo>
                  <a:lnTo>
                    <a:pt x="1" y="1719"/>
                  </a:lnTo>
                  <a:lnTo>
                    <a:pt x="1539" y="845"/>
                  </a:lnTo>
                  <a:lnTo>
                    <a:pt x="3114" y="1533"/>
                  </a:lnTo>
                  <a:cubicBezTo>
                    <a:pt x="3114" y="1533"/>
                    <a:pt x="2695" y="1054"/>
                    <a:pt x="2484" y="845"/>
                  </a:cubicBezTo>
                  <a:cubicBezTo>
                    <a:pt x="2415" y="775"/>
                    <a:pt x="2365" y="752"/>
                    <a:pt x="2331" y="752"/>
                  </a:cubicBezTo>
                  <a:cubicBezTo>
                    <a:pt x="2262" y="752"/>
                    <a:pt x="2251" y="845"/>
                    <a:pt x="2251" y="845"/>
                  </a:cubicBezTo>
                  <a:cubicBezTo>
                    <a:pt x="2251" y="845"/>
                    <a:pt x="1971" y="75"/>
                    <a:pt x="1704" y="6"/>
                  </a:cubicBezTo>
                  <a:cubicBezTo>
                    <a:pt x="1691" y="2"/>
                    <a:pt x="1677" y="1"/>
                    <a:pt x="1663" y="1"/>
                  </a:cubicBez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7"/>
            <p:cNvSpPr/>
            <p:nvPr/>
          </p:nvSpPr>
          <p:spPr>
            <a:xfrm>
              <a:off x="3296150" y="1949050"/>
              <a:ext cx="108450" cy="97075"/>
            </a:xfrm>
            <a:custGeom>
              <a:rect b="b" l="l" r="r" t="t"/>
              <a:pathLst>
                <a:path extrusionOk="0" h="3883" w="4338">
                  <a:moveTo>
                    <a:pt x="572" y="0"/>
                  </a:moveTo>
                  <a:cubicBezTo>
                    <a:pt x="572" y="0"/>
                    <a:pt x="407" y="96"/>
                    <a:pt x="303" y="228"/>
                  </a:cubicBezTo>
                  <a:cubicBezTo>
                    <a:pt x="200" y="360"/>
                    <a:pt x="1" y="1102"/>
                    <a:pt x="1" y="1102"/>
                  </a:cubicBezTo>
                  <a:cubicBezTo>
                    <a:pt x="1" y="1102"/>
                    <a:pt x="595" y="2116"/>
                    <a:pt x="642" y="2198"/>
                  </a:cubicBezTo>
                  <a:cubicBezTo>
                    <a:pt x="689" y="2281"/>
                    <a:pt x="1015" y="3214"/>
                    <a:pt x="1120" y="3353"/>
                  </a:cubicBezTo>
                  <a:cubicBezTo>
                    <a:pt x="1218" y="3485"/>
                    <a:pt x="2078" y="3883"/>
                    <a:pt x="2163" y="3883"/>
                  </a:cubicBezTo>
                  <a:cubicBezTo>
                    <a:pt x="2168" y="3883"/>
                    <a:pt x="2171" y="3881"/>
                    <a:pt x="2169" y="3878"/>
                  </a:cubicBezTo>
                  <a:cubicBezTo>
                    <a:pt x="2145" y="3819"/>
                    <a:pt x="1447" y="3296"/>
                    <a:pt x="1447" y="3296"/>
                  </a:cubicBezTo>
                  <a:cubicBezTo>
                    <a:pt x="1447" y="3296"/>
                    <a:pt x="1516" y="3260"/>
                    <a:pt x="1516" y="3155"/>
                  </a:cubicBezTo>
                  <a:cubicBezTo>
                    <a:pt x="1516" y="3049"/>
                    <a:pt x="957" y="2187"/>
                    <a:pt x="957" y="2128"/>
                  </a:cubicBezTo>
                  <a:cubicBezTo>
                    <a:pt x="957" y="2070"/>
                    <a:pt x="1073" y="1557"/>
                    <a:pt x="1073" y="1557"/>
                  </a:cubicBezTo>
                  <a:lnTo>
                    <a:pt x="1890" y="2688"/>
                  </a:lnTo>
                  <a:lnTo>
                    <a:pt x="2030" y="2629"/>
                  </a:lnTo>
                  <a:lnTo>
                    <a:pt x="2157" y="2827"/>
                  </a:lnTo>
                  <a:cubicBezTo>
                    <a:pt x="2281" y="3018"/>
                    <a:pt x="3191" y="3295"/>
                    <a:pt x="3281" y="3295"/>
                  </a:cubicBezTo>
                  <a:cubicBezTo>
                    <a:pt x="3285" y="3295"/>
                    <a:pt x="3287" y="3294"/>
                    <a:pt x="3288" y="3293"/>
                  </a:cubicBezTo>
                  <a:cubicBezTo>
                    <a:pt x="3312" y="3271"/>
                    <a:pt x="3044" y="2909"/>
                    <a:pt x="2892" y="2734"/>
                  </a:cubicBezTo>
                  <a:cubicBezTo>
                    <a:pt x="2750" y="2570"/>
                    <a:pt x="2607" y="2417"/>
                    <a:pt x="2523" y="2417"/>
                  </a:cubicBezTo>
                  <a:cubicBezTo>
                    <a:pt x="2518" y="2417"/>
                    <a:pt x="2512" y="2417"/>
                    <a:pt x="2507" y="2419"/>
                  </a:cubicBezTo>
                  <a:cubicBezTo>
                    <a:pt x="2480" y="2427"/>
                    <a:pt x="2437" y="2429"/>
                    <a:pt x="2392" y="2429"/>
                  </a:cubicBezTo>
                  <a:cubicBezTo>
                    <a:pt x="2302" y="2429"/>
                    <a:pt x="2204" y="2419"/>
                    <a:pt x="2204" y="2419"/>
                  </a:cubicBezTo>
                  <a:cubicBezTo>
                    <a:pt x="2204" y="2419"/>
                    <a:pt x="2216" y="2360"/>
                    <a:pt x="2274" y="2221"/>
                  </a:cubicBezTo>
                  <a:cubicBezTo>
                    <a:pt x="2332" y="2081"/>
                    <a:pt x="1353" y="1074"/>
                    <a:pt x="1353" y="1074"/>
                  </a:cubicBezTo>
                  <a:lnTo>
                    <a:pt x="1353" y="1074"/>
                  </a:lnTo>
                  <a:lnTo>
                    <a:pt x="2495" y="1894"/>
                  </a:lnTo>
                  <a:cubicBezTo>
                    <a:pt x="2495" y="1894"/>
                    <a:pt x="2554" y="1999"/>
                    <a:pt x="2705" y="2081"/>
                  </a:cubicBezTo>
                  <a:cubicBezTo>
                    <a:pt x="2784" y="2123"/>
                    <a:pt x="2887" y="2146"/>
                    <a:pt x="3022" y="2146"/>
                  </a:cubicBezTo>
                  <a:cubicBezTo>
                    <a:pt x="3148" y="2146"/>
                    <a:pt x="3301" y="2125"/>
                    <a:pt x="3487" y="2081"/>
                  </a:cubicBezTo>
                  <a:cubicBezTo>
                    <a:pt x="3871" y="1988"/>
                    <a:pt x="4338" y="1707"/>
                    <a:pt x="4303" y="1661"/>
                  </a:cubicBezTo>
                  <a:cubicBezTo>
                    <a:pt x="4297" y="1652"/>
                    <a:pt x="4254" y="1649"/>
                    <a:pt x="4189" y="1649"/>
                  </a:cubicBezTo>
                  <a:cubicBezTo>
                    <a:pt x="3914" y="1649"/>
                    <a:pt x="3234" y="1708"/>
                    <a:pt x="3051" y="1708"/>
                  </a:cubicBezTo>
                  <a:cubicBezTo>
                    <a:pt x="3038" y="1708"/>
                    <a:pt x="3028" y="1708"/>
                    <a:pt x="3020" y="1707"/>
                  </a:cubicBezTo>
                  <a:cubicBezTo>
                    <a:pt x="3015" y="1707"/>
                    <a:pt x="3010" y="1706"/>
                    <a:pt x="3005" y="1706"/>
                  </a:cubicBezTo>
                  <a:cubicBezTo>
                    <a:pt x="2875" y="1706"/>
                    <a:pt x="2811" y="1847"/>
                    <a:pt x="2811" y="1847"/>
                  </a:cubicBezTo>
                  <a:lnTo>
                    <a:pt x="2811" y="1661"/>
                  </a:lnTo>
                  <a:cubicBezTo>
                    <a:pt x="2618" y="1402"/>
                    <a:pt x="2407" y="1156"/>
                    <a:pt x="2180" y="926"/>
                  </a:cubicBezTo>
                  <a:cubicBezTo>
                    <a:pt x="2009" y="755"/>
                    <a:pt x="1843" y="721"/>
                    <a:pt x="1711" y="721"/>
                  </a:cubicBezTo>
                  <a:cubicBezTo>
                    <a:pt x="1621" y="721"/>
                    <a:pt x="1547" y="736"/>
                    <a:pt x="1496" y="736"/>
                  </a:cubicBezTo>
                  <a:cubicBezTo>
                    <a:pt x="1468" y="736"/>
                    <a:pt x="1447" y="731"/>
                    <a:pt x="1434" y="717"/>
                  </a:cubicBezTo>
                  <a:cubicBezTo>
                    <a:pt x="1364" y="635"/>
                    <a:pt x="572" y="0"/>
                    <a:pt x="572" y="0"/>
                  </a:cubicBez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7"/>
            <p:cNvSpPr/>
            <p:nvPr/>
          </p:nvSpPr>
          <p:spPr>
            <a:xfrm>
              <a:off x="3325300" y="1924125"/>
              <a:ext cx="4450" cy="16000"/>
            </a:xfrm>
            <a:custGeom>
              <a:rect b="b" l="l" r="r" t="t"/>
              <a:pathLst>
                <a:path extrusionOk="0" h="640" w="178">
                  <a:moveTo>
                    <a:pt x="89" y="0"/>
                  </a:moveTo>
                  <a:lnTo>
                    <a:pt x="0" y="127"/>
                  </a:lnTo>
                  <a:lnTo>
                    <a:pt x="37" y="639"/>
                  </a:lnTo>
                  <a:lnTo>
                    <a:pt x="177" y="55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7"/>
            <p:cNvSpPr/>
            <p:nvPr/>
          </p:nvSpPr>
          <p:spPr>
            <a:xfrm>
              <a:off x="3353850" y="1932825"/>
              <a:ext cx="5125" cy="8750"/>
            </a:xfrm>
            <a:custGeom>
              <a:rect b="b" l="l" r="r" t="t"/>
              <a:pathLst>
                <a:path extrusionOk="0" h="350" w="205">
                  <a:moveTo>
                    <a:pt x="117" y="1"/>
                  </a:moveTo>
                  <a:lnTo>
                    <a:pt x="1" y="260"/>
                  </a:lnTo>
                  <a:lnTo>
                    <a:pt x="204" y="34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7"/>
            <p:cNvSpPr/>
            <p:nvPr/>
          </p:nvSpPr>
          <p:spPr>
            <a:xfrm>
              <a:off x="3329950" y="1966950"/>
              <a:ext cx="5450" cy="11100"/>
            </a:xfrm>
            <a:custGeom>
              <a:rect b="b" l="l" r="r" t="t"/>
              <a:pathLst>
                <a:path extrusionOk="0" h="444" w="218">
                  <a:moveTo>
                    <a:pt x="82" y="1"/>
                  </a:moveTo>
                  <a:lnTo>
                    <a:pt x="1" y="358"/>
                  </a:lnTo>
                  <a:lnTo>
                    <a:pt x="120" y="444"/>
                  </a:lnTo>
                  <a:lnTo>
                    <a:pt x="217" y="1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7"/>
            <p:cNvSpPr/>
            <p:nvPr/>
          </p:nvSpPr>
          <p:spPr>
            <a:xfrm>
              <a:off x="3362300" y="1990550"/>
              <a:ext cx="7600" cy="11550"/>
            </a:xfrm>
            <a:custGeom>
              <a:rect b="b" l="l" r="r" t="t"/>
              <a:pathLst>
                <a:path extrusionOk="0" h="462" w="304">
                  <a:moveTo>
                    <a:pt x="165" y="1"/>
                  </a:moveTo>
                  <a:lnTo>
                    <a:pt x="1" y="385"/>
                  </a:lnTo>
                  <a:lnTo>
                    <a:pt x="165" y="461"/>
                  </a:lnTo>
                  <a:lnTo>
                    <a:pt x="304" y="67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7"/>
            <p:cNvSpPr/>
            <p:nvPr/>
          </p:nvSpPr>
          <p:spPr>
            <a:xfrm>
              <a:off x="3322925" y="1978025"/>
              <a:ext cx="12475" cy="14625"/>
            </a:xfrm>
            <a:custGeom>
              <a:rect b="b" l="l" r="r" t="t"/>
              <a:pathLst>
                <a:path extrusionOk="0" h="585" w="499">
                  <a:moveTo>
                    <a:pt x="272" y="1"/>
                  </a:moveTo>
                  <a:lnTo>
                    <a:pt x="1" y="397"/>
                  </a:lnTo>
                  <a:lnTo>
                    <a:pt x="137" y="585"/>
                  </a:lnTo>
                  <a:lnTo>
                    <a:pt x="498" y="71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7"/>
            <p:cNvSpPr/>
            <p:nvPr/>
          </p:nvSpPr>
          <p:spPr>
            <a:xfrm>
              <a:off x="3344650" y="2002075"/>
              <a:ext cx="14200" cy="16400"/>
            </a:xfrm>
            <a:custGeom>
              <a:rect b="b" l="l" r="r" t="t"/>
              <a:pathLst>
                <a:path extrusionOk="0" h="656" w="568">
                  <a:moveTo>
                    <a:pt x="369" y="0"/>
                  </a:moveTo>
                  <a:lnTo>
                    <a:pt x="311" y="85"/>
                  </a:lnTo>
                  <a:lnTo>
                    <a:pt x="1" y="545"/>
                  </a:lnTo>
                  <a:lnTo>
                    <a:pt x="185" y="656"/>
                  </a:lnTo>
                  <a:lnTo>
                    <a:pt x="567" y="298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7"/>
            <p:cNvSpPr/>
            <p:nvPr/>
          </p:nvSpPr>
          <p:spPr>
            <a:xfrm>
              <a:off x="2831150" y="1908050"/>
              <a:ext cx="20850" cy="34225"/>
            </a:xfrm>
            <a:custGeom>
              <a:rect b="b" l="l" r="r" t="t"/>
              <a:pathLst>
                <a:path extrusionOk="0" h="1369" w="834">
                  <a:moveTo>
                    <a:pt x="556" y="0"/>
                  </a:moveTo>
                  <a:lnTo>
                    <a:pt x="1" y="198"/>
                  </a:lnTo>
                  <a:lnTo>
                    <a:pt x="140" y="1369"/>
                  </a:lnTo>
                  <a:lnTo>
                    <a:pt x="834" y="123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7"/>
            <p:cNvSpPr/>
            <p:nvPr/>
          </p:nvSpPr>
          <p:spPr>
            <a:xfrm>
              <a:off x="2805350" y="1901075"/>
              <a:ext cx="32275" cy="65200"/>
            </a:xfrm>
            <a:custGeom>
              <a:rect b="b" l="l" r="r" t="t"/>
              <a:pathLst>
                <a:path extrusionOk="0" h="2608" w="1291">
                  <a:moveTo>
                    <a:pt x="755" y="1"/>
                  </a:moveTo>
                  <a:lnTo>
                    <a:pt x="1" y="279"/>
                  </a:lnTo>
                  <a:lnTo>
                    <a:pt x="220" y="1648"/>
                  </a:lnTo>
                  <a:lnTo>
                    <a:pt x="378" y="1787"/>
                  </a:lnTo>
                  <a:lnTo>
                    <a:pt x="259" y="1986"/>
                  </a:lnTo>
                  <a:lnTo>
                    <a:pt x="497" y="2607"/>
                  </a:lnTo>
                  <a:lnTo>
                    <a:pt x="1291" y="2481"/>
                  </a:lnTo>
                  <a:lnTo>
                    <a:pt x="1172" y="1926"/>
                  </a:lnTo>
                  <a:lnTo>
                    <a:pt x="914" y="1926"/>
                  </a:lnTo>
                  <a:lnTo>
                    <a:pt x="1172" y="1648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7"/>
            <p:cNvSpPr/>
            <p:nvPr/>
          </p:nvSpPr>
          <p:spPr>
            <a:xfrm>
              <a:off x="2758725" y="1914975"/>
              <a:ext cx="52125" cy="35250"/>
            </a:xfrm>
            <a:custGeom>
              <a:rect b="b" l="l" r="r" t="t"/>
              <a:pathLst>
                <a:path extrusionOk="0" h="1410" w="2085">
                  <a:moveTo>
                    <a:pt x="1687" y="1"/>
                  </a:moveTo>
                  <a:lnTo>
                    <a:pt x="1410" y="298"/>
                  </a:lnTo>
                  <a:lnTo>
                    <a:pt x="1410" y="80"/>
                  </a:lnTo>
                  <a:lnTo>
                    <a:pt x="1" y="516"/>
                  </a:lnTo>
                  <a:lnTo>
                    <a:pt x="159" y="1410"/>
                  </a:lnTo>
                  <a:lnTo>
                    <a:pt x="2085" y="1092"/>
                  </a:lnTo>
                  <a:lnTo>
                    <a:pt x="1927" y="99"/>
                  </a:lnTo>
                  <a:lnTo>
                    <a:pt x="1687" y="1"/>
                  </a:ln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7"/>
            <p:cNvSpPr/>
            <p:nvPr/>
          </p:nvSpPr>
          <p:spPr>
            <a:xfrm>
              <a:off x="2765675" y="1948225"/>
              <a:ext cx="47650" cy="30775"/>
            </a:xfrm>
            <a:custGeom>
              <a:rect b="b" l="l" r="r" t="t"/>
              <a:pathLst>
                <a:path extrusionOk="0" h="1231" w="1906">
                  <a:moveTo>
                    <a:pt x="1588" y="0"/>
                  </a:moveTo>
                  <a:lnTo>
                    <a:pt x="0" y="536"/>
                  </a:lnTo>
                  <a:lnTo>
                    <a:pt x="119" y="1231"/>
                  </a:lnTo>
                  <a:lnTo>
                    <a:pt x="1906" y="883"/>
                  </a:lnTo>
                  <a:lnTo>
                    <a:pt x="1588" y="0"/>
                  </a:ln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7"/>
            <p:cNvSpPr/>
            <p:nvPr/>
          </p:nvSpPr>
          <p:spPr>
            <a:xfrm>
              <a:off x="2774125" y="1980975"/>
              <a:ext cx="47375" cy="27300"/>
            </a:xfrm>
            <a:custGeom>
              <a:rect b="b" l="l" r="r" t="t"/>
              <a:pathLst>
                <a:path extrusionOk="0" h="1092" w="1895">
                  <a:moveTo>
                    <a:pt x="1726" y="0"/>
                  </a:moveTo>
                  <a:lnTo>
                    <a:pt x="0" y="516"/>
                  </a:lnTo>
                  <a:lnTo>
                    <a:pt x="0" y="1092"/>
                  </a:lnTo>
                  <a:lnTo>
                    <a:pt x="1895" y="1092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B6B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7"/>
            <p:cNvSpPr/>
            <p:nvPr/>
          </p:nvSpPr>
          <p:spPr>
            <a:xfrm>
              <a:off x="2791875" y="1917600"/>
              <a:ext cx="5950" cy="27800"/>
            </a:xfrm>
            <a:custGeom>
              <a:rect b="b" l="l" r="r" t="t"/>
              <a:pathLst>
                <a:path extrusionOk="0" h="1112" w="238">
                  <a:moveTo>
                    <a:pt x="1" y="0"/>
                  </a:moveTo>
                  <a:lnTo>
                    <a:pt x="1" y="1112"/>
                  </a:lnTo>
                  <a:lnTo>
                    <a:pt x="238" y="1073"/>
                  </a:lnTo>
                  <a:lnTo>
                    <a:pt x="103" y="305"/>
                  </a:lnTo>
                  <a:lnTo>
                    <a:pt x="84" y="1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7"/>
            <p:cNvSpPr/>
            <p:nvPr/>
          </p:nvSpPr>
          <p:spPr>
            <a:xfrm>
              <a:off x="2810825" y="1936450"/>
              <a:ext cx="23825" cy="9325"/>
            </a:xfrm>
            <a:custGeom>
              <a:rect b="b" l="l" r="r" t="t"/>
              <a:pathLst>
                <a:path extrusionOk="0" h="373" w="953">
                  <a:moveTo>
                    <a:pt x="893" y="1"/>
                  </a:moveTo>
                  <a:lnTo>
                    <a:pt x="1" y="233"/>
                  </a:lnTo>
                  <a:lnTo>
                    <a:pt x="159" y="372"/>
                  </a:lnTo>
                  <a:lnTo>
                    <a:pt x="953" y="23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7"/>
            <p:cNvSpPr/>
            <p:nvPr/>
          </p:nvSpPr>
          <p:spPr>
            <a:xfrm>
              <a:off x="2781950" y="1955175"/>
              <a:ext cx="7575" cy="20700"/>
            </a:xfrm>
            <a:custGeom>
              <a:rect b="b" l="l" r="r" t="t"/>
              <a:pathLst>
                <a:path extrusionOk="0" h="828" w="303">
                  <a:moveTo>
                    <a:pt x="113" y="1"/>
                  </a:moveTo>
                  <a:lnTo>
                    <a:pt x="0" y="39"/>
                  </a:lnTo>
                  <a:lnTo>
                    <a:pt x="113" y="828"/>
                  </a:lnTo>
                  <a:lnTo>
                    <a:pt x="302" y="79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7"/>
            <p:cNvSpPr/>
            <p:nvPr/>
          </p:nvSpPr>
          <p:spPr>
            <a:xfrm>
              <a:off x="2795600" y="1987375"/>
              <a:ext cx="5950" cy="20900"/>
            </a:xfrm>
            <a:custGeom>
              <a:rect b="b" l="l" r="r" t="t"/>
              <a:pathLst>
                <a:path extrusionOk="0" h="836" w="238">
                  <a:moveTo>
                    <a:pt x="9" y="0"/>
                  </a:moveTo>
                  <a:cubicBezTo>
                    <a:pt x="0" y="3"/>
                    <a:pt x="89" y="836"/>
                    <a:pt x="89" y="836"/>
                  </a:cubicBezTo>
                  <a:lnTo>
                    <a:pt x="237" y="83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7"/>
            <p:cNvSpPr/>
            <p:nvPr/>
          </p:nvSpPr>
          <p:spPr>
            <a:xfrm>
              <a:off x="2366800" y="1566900"/>
              <a:ext cx="349900" cy="149600"/>
            </a:xfrm>
            <a:custGeom>
              <a:rect b="b" l="l" r="r" t="t"/>
              <a:pathLst>
                <a:path extrusionOk="0" h="5984" w="13996">
                  <a:moveTo>
                    <a:pt x="9826" y="1"/>
                  </a:moveTo>
                  <a:cubicBezTo>
                    <a:pt x="8843" y="1"/>
                    <a:pt x="7690" y="138"/>
                    <a:pt x="6443" y="550"/>
                  </a:cubicBezTo>
                  <a:cubicBezTo>
                    <a:pt x="2699" y="1786"/>
                    <a:pt x="1" y="5983"/>
                    <a:pt x="1" y="5983"/>
                  </a:cubicBezTo>
                  <a:cubicBezTo>
                    <a:pt x="1" y="5983"/>
                    <a:pt x="3480" y="3157"/>
                    <a:pt x="7223" y="2992"/>
                  </a:cubicBezTo>
                  <a:lnTo>
                    <a:pt x="7713" y="1851"/>
                  </a:lnTo>
                  <a:lnTo>
                    <a:pt x="7842" y="2973"/>
                  </a:lnTo>
                  <a:cubicBezTo>
                    <a:pt x="7842" y="2973"/>
                    <a:pt x="8658" y="2858"/>
                    <a:pt x="9622" y="2858"/>
                  </a:cubicBezTo>
                  <a:cubicBezTo>
                    <a:pt x="10137" y="2858"/>
                    <a:pt x="10696" y="2891"/>
                    <a:pt x="11195" y="2992"/>
                  </a:cubicBezTo>
                  <a:cubicBezTo>
                    <a:pt x="12628" y="3283"/>
                    <a:pt x="13995" y="3614"/>
                    <a:pt x="13995" y="3614"/>
                  </a:cubicBezTo>
                  <a:cubicBezTo>
                    <a:pt x="13995" y="3614"/>
                    <a:pt x="13132" y="972"/>
                    <a:pt x="13075" y="550"/>
                  </a:cubicBezTo>
                  <a:cubicBezTo>
                    <a:pt x="13075" y="550"/>
                    <a:pt x="11791" y="1"/>
                    <a:pt x="9826" y="1"/>
                  </a:cubicBezTo>
                  <a:close/>
                </a:path>
              </a:pathLst>
            </a:custGeom>
            <a:solidFill>
              <a:srgbClr val="3538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7"/>
            <p:cNvSpPr/>
            <p:nvPr/>
          </p:nvSpPr>
          <p:spPr>
            <a:xfrm>
              <a:off x="2366800" y="1565425"/>
              <a:ext cx="337650" cy="151075"/>
            </a:xfrm>
            <a:custGeom>
              <a:rect b="b" l="l" r="r" t="t"/>
              <a:pathLst>
                <a:path extrusionOk="0" h="6043" w="13506">
                  <a:moveTo>
                    <a:pt x="9650" y="1"/>
                  </a:moveTo>
                  <a:cubicBezTo>
                    <a:pt x="8082" y="1"/>
                    <a:pt x="7141" y="404"/>
                    <a:pt x="7141" y="405"/>
                  </a:cubicBezTo>
                  <a:cubicBezTo>
                    <a:pt x="2077" y="1924"/>
                    <a:pt x="1" y="6042"/>
                    <a:pt x="1" y="6042"/>
                  </a:cubicBezTo>
                  <a:cubicBezTo>
                    <a:pt x="1" y="6042"/>
                    <a:pt x="5236" y="1121"/>
                    <a:pt x="7582" y="609"/>
                  </a:cubicBezTo>
                  <a:cubicBezTo>
                    <a:pt x="7969" y="525"/>
                    <a:pt x="8391" y="489"/>
                    <a:pt x="8824" y="489"/>
                  </a:cubicBezTo>
                  <a:cubicBezTo>
                    <a:pt x="11013" y="489"/>
                    <a:pt x="13506" y="1391"/>
                    <a:pt x="13506" y="1391"/>
                  </a:cubicBezTo>
                  <a:lnTo>
                    <a:pt x="13075" y="609"/>
                  </a:lnTo>
                  <a:cubicBezTo>
                    <a:pt x="11754" y="146"/>
                    <a:pt x="10589" y="1"/>
                    <a:pt x="9650" y="1"/>
                  </a:cubicBezTo>
                  <a:close/>
                </a:path>
              </a:pathLst>
            </a:custGeom>
            <a:solidFill>
              <a:srgbClr val="9496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7"/>
            <p:cNvSpPr/>
            <p:nvPr/>
          </p:nvSpPr>
          <p:spPr>
            <a:xfrm>
              <a:off x="3035575" y="1644300"/>
              <a:ext cx="31425" cy="25250"/>
            </a:xfrm>
            <a:custGeom>
              <a:rect b="b" l="l" r="r" t="t"/>
              <a:pathLst>
                <a:path extrusionOk="0" h="1010" w="1257">
                  <a:moveTo>
                    <a:pt x="76" y="0"/>
                  </a:moveTo>
                  <a:cubicBezTo>
                    <a:pt x="76" y="0"/>
                    <a:pt x="1" y="901"/>
                    <a:pt x="561" y="1000"/>
                  </a:cubicBezTo>
                  <a:cubicBezTo>
                    <a:pt x="599" y="1006"/>
                    <a:pt x="635" y="1010"/>
                    <a:pt x="670" y="1010"/>
                  </a:cubicBezTo>
                  <a:cubicBezTo>
                    <a:pt x="1139" y="1010"/>
                    <a:pt x="1256" y="420"/>
                    <a:pt x="1256" y="420"/>
                  </a:cubicBezTo>
                  <a:lnTo>
                    <a:pt x="1256" y="420"/>
                  </a:lnTo>
                  <a:cubicBezTo>
                    <a:pt x="1256" y="420"/>
                    <a:pt x="1217" y="427"/>
                    <a:pt x="1153" y="427"/>
                  </a:cubicBezTo>
                  <a:cubicBezTo>
                    <a:pt x="1033" y="427"/>
                    <a:pt x="825" y="403"/>
                    <a:pt x="614" y="265"/>
                  </a:cubicBezTo>
                  <a:cubicBezTo>
                    <a:pt x="289" y="54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7"/>
            <p:cNvSpPr/>
            <p:nvPr/>
          </p:nvSpPr>
          <p:spPr>
            <a:xfrm>
              <a:off x="3076000" y="1619175"/>
              <a:ext cx="24150" cy="38825"/>
            </a:xfrm>
            <a:custGeom>
              <a:rect b="b" l="l" r="r" t="t"/>
              <a:pathLst>
                <a:path extrusionOk="0" h="1553" w="966">
                  <a:moveTo>
                    <a:pt x="590" y="1"/>
                  </a:moveTo>
                  <a:lnTo>
                    <a:pt x="0" y="1257"/>
                  </a:lnTo>
                  <a:cubicBezTo>
                    <a:pt x="0" y="1257"/>
                    <a:pt x="147" y="1553"/>
                    <a:pt x="411" y="1553"/>
                  </a:cubicBezTo>
                  <a:cubicBezTo>
                    <a:pt x="466" y="1553"/>
                    <a:pt x="526" y="1540"/>
                    <a:pt x="590" y="1510"/>
                  </a:cubicBezTo>
                  <a:cubicBezTo>
                    <a:pt x="965" y="1331"/>
                    <a:pt x="624" y="72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7"/>
            <p:cNvSpPr/>
            <p:nvPr/>
          </p:nvSpPr>
          <p:spPr>
            <a:xfrm>
              <a:off x="3066975" y="1658150"/>
              <a:ext cx="11975" cy="22700"/>
            </a:xfrm>
            <a:custGeom>
              <a:rect b="b" l="l" r="r" t="t"/>
              <a:pathLst>
                <a:path extrusionOk="0" h="908" w="479">
                  <a:moveTo>
                    <a:pt x="261" y="1"/>
                  </a:moveTo>
                  <a:cubicBezTo>
                    <a:pt x="261" y="1"/>
                    <a:pt x="100" y="309"/>
                    <a:pt x="55" y="498"/>
                  </a:cubicBezTo>
                  <a:cubicBezTo>
                    <a:pt x="25" y="633"/>
                    <a:pt x="8" y="769"/>
                    <a:pt x="0" y="907"/>
                  </a:cubicBezTo>
                  <a:lnTo>
                    <a:pt x="299" y="907"/>
                  </a:lnTo>
                  <a:lnTo>
                    <a:pt x="269" y="636"/>
                  </a:lnTo>
                  <a:lnTo>
                    <a:pt x="269" y="636"/>
                  </a:lnTo>
                  <a:cubicBezTo>
                    <a:pt x="269" y="636"/>
                    <a:pt x="324" y="809"/>
                    <a:pt x="383" y="809"/>
                  </a:cubicBezTo>
                  <a:cubicBezTo>
                    <a:pt x="392" y="809"/>
                    <a:pt x="401" y="805"/>
                    <a:pt x="410" y="796"/>
                  </a:cubicBezTo>
                  <a:cubicBezTo>
                    <a:pt x="479" y="725"/>
                    <a:pt x="391" y="492"/>
                    <a:pt x="391" y="492"/>
                  </a:cubicBezTo>
                  <a:lnTo>
                    <a:pt x="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5388" l="0" r="0" t="5397"/>
          <a:stretch/>
        </p:blipFill>
        <p:spPr>
          <a:xfrm flipH="1">
            <a:off x="5344776" y="0"/>
            <a:ext cx="37992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0" y="-30025"/>
            <a:ext cx="6071384" cy="5203535"/>
          </a:xfrm>
          <a:custGeom>
            <a:rect b="b" l="l" r="r" t="t"/>
            <a:pathLst>
              <a:path extrusionOk="0" h="75060" w="88601">
                <a:moveTo>
                  <a:pt x="84447" y="1"/>
                </a:moveTo>
                <a:lnTo>
                  <a:pt x="0" y="314"/>
                </a:lnTo>
                <a:lnTo>
                  <a:pt x="0" y="75059"/>
                </a:lnTo>
                <a:lnTo>
                  <a:pt x="87654" y="75059"/>
                </a:lnTo>
                <a:cubicBezTo>
                  <a:pt x="88212" y="72251"/>
                  <a:pt x="86129" y="69588"/>
                  <a:pt x="84051" y="67617"/>
                </a:cubicBezTo>
                <a:cubicBezTo>
                  <a:pt x="81973" y="65646"/>
                  <a:pt x="79565" y="63669"/>
                  <a:pt x="78976" y="60866"/>
                </a:cubicBezTo>
                <a:cubicBezTo>
                  <a:pt x="78065" y="56533"/>
                  <a:pt x="81936" y="52254"/>
                  <a:pt x="81030" y="47919"/>
                </a:cubicBezTo>
                <a:cubicBezTo>
                  <a:pt x="79982" y="42907"/>
                  <a:pt x="73500" y="41150"/>
                  <a:pt x="70893" y="36743"/>
                </a:cubicBezTo>
                <a:cubicBezTo>
                  <a:pt x="69065" y="33654"/>
                  <a:pt x="69470" y="29619"/>
                  <a:pt x="71131" y="26439"/>
                </a:cubicBezTo>
                <a:cubicBezTo>
                  <a:pt x="72793" y="23258"/>
                  <a:pt x="75540" y="20790"/>
                  <a:pt x="78381" y="18596"/>
                </a:cubicBezTo>
                <a:cubicBezTo>
                  <a:pt x="81511" y="16179"/>
                  <a:pt x="84948" y="13867"/>
                  <a:pt x="86774" y="10361"/>
                </a:cubicBezTo>
                <a:cubicBezTo>
                  <a:pt x="88601" y="6854"/>
                  <a:pt x="88019" y="1700"/>
                  <a:pt x="84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 rot="7917472">
            <a:off x="-569769" y="299993"/>
            <a:ext cx="1961836" cy="1046613"/>
          </a:xfrm>
          <a:custGeom>
            <a:rect b="b" l="l" r="r" t="t"/>
            <a:pathLst>
              <a:path extrusionOk="0" h="30684" w="57516">
                <a:moveTo>
                  <a:pt x="11631" y="1"/>
                </a:moveTo>
                <a:cubicBezTo>
                  <a:pt x="9955" y="1"/>
                  <a:pt x="8282" y="170"/>
                  <a:pt x="6635" y="510"/>
                </a:cubicBezTo>
                <a:cubicBezTo>
                  <a:pt x="5023" y="843"/>
                  <a:pt x="3398" y="1389"/>
                  <a:pt x="2119" y="2442"/>
                </a:cubicBezTo>
                <a:cubicBezTo>
                  <a:pt x="853" y="3507"/>
                  <a:pt x="0" y="5173"/>
                  <a:pt x="267" y="6798"/>
                </a:cubicBezTo>
                <a:cubicBezTo>
                  <a:pt x="453" y="7931"/>
                  <a:pt x="1133" y="8916"/>
                  <a:pt x="1892" y="9782"/>
                </a:cubicBezTo>
                <a:cubicBezTo>
                  <a:pt x="5556" y="13979"/>
                  <a:pt x="10912" y="16151"/>
                  <a:pt x="15788" y="18842"/>
                </a:cubicBezTo>
                <a:cubicBezTo>
                  <a:pt x="19039" y="20654"/>
                  <a:pt x="22143" y="22746"/>
                  <a:pt x="25034" y="25104"/>
                </a:cubicBezTo>
                <a:cubicBezTo>
                  <a:pt x="26979" y="26676"/>
                  <a:pt x="28844" y="28395"/>
                  <a:pt x="31083" y="29527"/>
                </a:cubicBezTo>
                <a:cubicBezTo>
                  <a:pt x="32476" y="30232"/>
                  <a:pt x="34049" y="30684"/>
                  <a:pt x="35594" y="30684"/>
                </a:cubicBezTo>
                <a:cubicBezTo>
                  <a:pt x="36532" y="30684"/>
                  <a:pt x="37460" y="30517"/>
                  <a:pt x="38330" y="30140"/>
                </a:cubicBezTo>
                <a:cubicBezTo>
                  <a:pt x="39356" y="29687"/>
                  <a:pt x="40355" y="28701"/>
                  <a:pt x="40116" y="27608"/>
                </a:cubicBezTo>
                <a:cubicBezTo>
                  <a:pt x="39969" y="26876"/>
                  <a:pt x="39316" y="26369"/>
                  <a:pt x="38690" y="25943"/>
                </a:cubicBezTo>
                <a:cubicBezTo>
                  <a:pt x="30710" y="20454"/>
                  <a:pt x="20917" y="17976"/>
                  <a:pt x="13123" y="12221"/>
                </a:cubicBezTo>
                <a:cubicBezTo>
                  <a:pt x="11511" y="11021"/>
                  <a:pt x="9912" y="9569"/>
                  <a:pt x="9446" y="7624"/>
                </a:cubicBezTo>
                <a:cubicBezTo>
                  <a:pt x="9380" y="7331"/>
                  <a:pt x="9340" y="6985"/>
                  <a:pt x="9539" y="6758"/>
                </a:cubicBezTo>
                <a:cubicBezTo>
                  <a:pt x="9699" y="6545"/>
                  <a:pt x="10006" y="6505"/>
                  <a:pt x="10272" y="6478"/>
                </a:cubicBezTo>
                <a:cubicBezTo>
                  <a:pt x="10834" y="6420"/>
                  <a:pt x="11394" y="6392"/>
                  <a:pt x="11951" y="6392"/>
                </a:cubicBezTo>
                <a:cubicBezTo>
                  <a:pt x="17364" y="6392"/>
                  <a:pt x="22555" y="8996"/>
                  <a:pt x="27592" y="11195"/>
                </a:cubicBezTo>
                <a:cubicBezTo>
                  <a:pt x="35061" y="14486"/>
                  <a:pt x="43095" y="17092"/>
                  <a:pt x="51318" y="17092"/>
                </a:cubicBezTo>
                <a:cubicBezTo>
                  <a:pt x="51749" y="17092"/>
                  <a:pt x="52180" y="17085"/>
                  <a:pt x="52612" y="17070"/>
                </a:cubicBezTo>
                <a:cubicBezTo>
                  <a:pt x="53945" y="17030"/>
                  <a:pt x="57515" y="17243"/>
                  <a:pt x="56423" y="14938"/>
                </a:cubicBezTo>
                <a:cubicBezTo>
                  <a:pt x="55850" y="13739"/>
                  <a:pt x="54638" y="13966"/>
                  <a:pt x="53518" y="13899"/>
                </a:cubicBezTo>
                <a:cubicBezTo>
                  <a:pt x="49641" y="13673"/>
                  <a:pt x="45551" y="12141"/>
                  <a:pt x="41808" y="11128"/>
                </a:cubicBezTo>
                <a:cubicBezTo>
                  <a:pt x="37264" y="9889"/>
                  <a:pt x="32761" y="8424"/>
                  <a:pt x="28645" y="6105"/>
                </a:cubicBezTo>
                <a:cubicBezTo>
                  <a:pt x="26486" y="4906"/>
                  <a:pt x="24461" y="3481"/>
                  <a:pt x="22250" y="2402"/>
                </a:cubicBezTo>
                <a:cubicBezTo>
                  <a:pt x="19865" y="1256"/>
                  <a:pt x="17307" y="510"/>
                  <a:pt x="14695" y="190"/>
                </a:cubicBezTo>
                <a:cubicBezTo>
                  <a:pt x="13676" y="64"/>
                  <a:pt x="12653" y="1"/>
                  <a:pt x="1163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 txBox="1"/>
          <p:nvPr>
            <p:ph idx="1" type="subTitle"/>
          </p:nvPr>
        </p:nvSpPr>
        <p:spPr>
          <a:xfrm flipH="1">
            <a:off x="612225" y="1436675"/>
            <a:ext cx="4520100" cy="3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The word Halloween means “Saint’s Evening” 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Halloween was originally called “Samhain”, celebrated in Scotland and Ireland.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Samhain was the beginning of the “dark time” or winter.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People believed that on October 31, </a:t>
            </a:r>
            <a:r>
              <a:rPr b="1" lang="en" sz="1500" u="sng"/>
              <a:t>ghosts</a:t>
            </a:r>
            <a:r>
              <a:rPr b="1" lang="en" sz="1500"/>
              <a:t> or spirits  ( fantasma / espíritu) came back to life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People would leave food or drink outside their homes for the ghosts/spirits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Halloween became popular because of Scottish and Irish immigrants who came to America in the 1800’s and 1900’s.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241" name="Google Shape;241;p34"/>
          <p:cNvSpPr txBox="1"/>
          <p:nvPr>
            <p:ph type="title"/>
          </p:nvPr>
        </p:nvSpPr>
        <p:spPr>
          <a:xfrm>
            <a:off x="720000" y="540000"/>
            <a:ext cx="39936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Halloween</a:t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 rot="-2406248">
            <a:off x="3167177" y="-645957"/>
            <a:ext cx="1037259" cy="1724657"/>
          </a:xfrm>
          <a:custGeom>
            <a:rect b="b" l="l" r="r" t="t"/>
            <a:pathLst>
              <a:path extrusionOk="0" h="68984" w="41489">
                <a:moveTo>
                  <a:pt x="16308" y="1"/>
                </a:moveTo>
                <a:lnTo>
                  <a:pt x="15362" y="347"/>
                </a:lnTo>
                <a:cubicBezTo>
                  <a:pt x="12071" y="907"/>
                  <a:pt x="8714" y="1480"/>
                  <a:pt x="5796" y="3078"/>
                </a:cubicBezTo>
                <a:cubicBezTo>
                  <a:pt x="2879" y="4690"/>
                  <a:pt x="414" y="7542"/>
                  <a:pt x="201" y="10859"/>
                </a:cubicBezTo>
                <a:cubicBezTo>
                  <a:pt x="1" y="13883"/>
                  <a:pt x="1640" y="16721"/>
                  <a:pt x="3638" y="18999"/>
                </a:cubicBezTo>
                <a:cubicBezTo>
                  <a:pt x="7688" y="23622"/>
                  <a:pt x="13204" y="26620"/>
                  <a:pt x="18440" y="29817"/>
                </a:cubicBezTo>
                <a:cubicBezTo>
                  <a:pt x="20718" y="31216"/>
                  <a:pt x="23049" y="32748"/>
                  <a:pt x="24395" y="35053"/>
                </a:cubicBezTo>
                <a:cubicBezTo>
                  <a:pt x="26167" y="38091"/>
                  <a:pt x="25901" y="41928"/>
                  <a:pt x="24941" y="45325"/>
                </a:cubicBezTo>
                <a:cubicBezTo>
                  <a:pt x="23982" y="48709"/>
                  <a:pt x="22397" y="51920"/>
                  <a:pt x="21664" y="55371"/>
                </a:cubicBezTo>
                <a:cubicBezTo>
                  <a:pt x="21211" y="57516"/>
                  <a:pt x="21118" y="59847"/>
                  <a:pt x="22064" y="61832"/>
                </a:cubicBezTo>
                <a:cubicBezTo>
                  <a:pt x="22676" y="63138"/>
                  <a:pt x="23716" y="64217"/>
                  <a:pt x="24861" y="65083"/>
                </a:cubicBezTo>
                <a:cubicBezTo>
                  <a:pt x="28552" y="67921"/>
                  <a:pt x="33375" y="68787"/>
                  <a:pt x="38011" y="68973"/>
                </a:cubicBezTo>
                <a:cubicBezTo>
                  <a:pt x="38163" y="68980"/>
                  <a:pt x="38317" y="68984"/>
                  <a:pt x="38472" y="68984"/>
                </a:cubicBezTo>
                <a:cubicBezTo>
                  <a:pt x="39297" y="68984"/>
                  <a:pt x="40137" y="68862"/>
                  <a:pt x="40676" y="68267"/>
                </a:cubicBezTo>
                <a:cubicBezTo>
                  <a:pt x="41488" y="67348"/>
                  <a:pt x="41089" y="65909"/>
                  <a:pt x="40476" y="64843"/>
                </a:cubicBezTo>
                <a:cubicBezTo>
                  <a:pt x="37851" y="60274"/>
                  <a:pt x="32229" y="57303"/>
                  <a:pt x="31456" y="52080"/>
                </a:cubicBezTo>
                <a:cubicBezTo>
                  <a:pt x="30910" y="48350"/>
                  <a:pt x="33095" y="44846"/>
                  <a:pt x="34720" y="41448"/>
                </a:cubicBezTo>
                <a:cubicBezTo>
                  <a:pt x="36359" y="38051"/>
                  <a:pt x="37372" y="33641"/>
                  <a:pt x="34894" y="30790"/>
                </a:cubicBezTo>
                <a:cubicBezTo>
                  <a:pt x="33881" y="29604"/>
                  <a:pt x="32415" y="28911"/>
                  <a:pt x="31030" y="28192"/>
                </a:cubicBezTo>
                <a:cubicBezTo>
                  <a:pt x="28778" y="26993"/>
                  <a:pt x="26620" y="25621"/>
                  <a:pt x="24582" y="24075"/>
                </a:cubicBezTo>
                <a:cubicBezTo>
                  <a:pt x="22290" y="22343"/>
                  <a:pt x="20025" y="20158"/>
                  <a:pt x="19625" y="17307"/>
                </a:cubicBezTo>
                <a:cubicBezTo>
                  <a:pt x="19079" y="13444"/>
                  <a:pt x="22144" y="9806"/>
                  <a:pt x="21797" y="5916"/>
                </a:cubicBezTo>
                <a:cubicBezTo>
                  <a:pt x="21531" y="3038"/>
                  <a:pt x="19159" y="480"/>
                  <a:pt x="1630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1051025" y="268350"/>
            <a:ext cx="6720000" cy="29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WHAT DO WE DO ON HALLOWEEN?</a:t>
            </a:r>
            <a:endParaRPr sz="5700"/>
          </a:p>
        </p:txBody>
      </p:sp>
      <p:grpSp>
        <p:nvGrpSpPr>
          <p:cNvPr id="248" name="Google Shape;248;p35"/>
          <p:cNvGrpSpPr/>
          <p:nvPr/>
        </p:nvGrpSpPr>
        <p:grpSpPr>
          <a:xfrm>
            <a:off x="6899718" y="179025"/>
            <a:ext cx="2033334" cy="1843774"/>
            <a:chOff x="1934200" y="4412850"/>
            <a:chExt cx="955200" cy="866150"/>
          </a:xfrm>
        </p:grpSpPr>
        <p:sp>
          <p:nvSpPr>
            <p:cNvPr id="249" name="Google Shape;249;p35"/>
            <p:cNvSpPr/>
            <p:nvPr/>
          </p:nvSpPr>
          <p:spPr>
            <a:xfrm>
              <a:off x="2344400" y="4706450"/>
              <a:ext cx="218000" cy="331200"/>
            </a:xfrm>
            <a:custGeom>
              <a:rect b="b" l="l" r="r" t="t"/>
              <a:pathLst>
                <a:path extrusionOk="0" h="13248" w="8720">
                  <a:moveTo>
                    <a:pt x="1402" y="1"/>
                  </a:moveTo>
                  <a:cubicBezTo>
                    <a:pt x="936" y="1"/>
                    <a:pt x="466" y="98"/>
                    <a:pt x="28" y="251"/>
                  </a:cubicBezTo>
                  <a:cubicBezTo>
                    <a:pt x="494" y="260"/>
                    <a:pt x="881" y="677"/>
                    <a:pt x="983" y="1133"/>
                  </a:cubicBezTo>
                  <a:cubicBezTo>
                    <a:pt x="1086" y="1589"/>
                    <a:pt x="962" y="2066"/>
                    <a:pt x="784" y="2500"/>
                  </a:cubicBezTo>
                  <a:cubicBezTo>
                    <a:pt x="606" y="2932"/>
                    <a:pt x="373" y="3342"/>
                    <a:pt x="243" y="3792"/>
                  </a:cubicBezTo>
                  <a:cubicBezTo>
                    <a:pt x="0" y="4630"/>
                    <a:pt x="150" y="5572"/>
                    <a:pt x="640" y="6294"/>
                  </a:cubicBezTo>
                  <a:cubicBezTo>
                    <a:pt x="518" y="5989"/>
                    <a:pt x="499" y="5594"/>
                    <a:pt x="472" y="5267"/>
                  </a:cubicBezTo>
                  <a:cubicBezTo>
                    <a:pt x="444" y="4939"/>
                    <a:pt x="525" y="4588"/>
                    <a:pt x="760" y="4358"/>
                  </a:cubicBezTo>
                  <a:cubicBezTo>
                    <a:pt x="896" y="4227"/>
                    <a:pt x="1089" y="4151"/>
                    <a:pt x="1276" y="4151"/>
                  </a:cubicBezTo>
                  <a:cubicBezTo>
                    <a:pt x="1414" y="4151"/>
                    <a:pt x="1548" y="4192"/>
                    <a:pt x="1655" y="4281"/>
                  </a:cubicBezTo>
                  <a:cubicBezTo>
                    <a:pt x="1894" y="4485"/>
                    <a:pt x="1920" y="4845"/>
                    <a:pt x="1868" y="5155"/>
                  </a:cubicBezTo>
                  <a:cubicBezTo>
                    <a:pt x="1815" y="5463"/>
                    <a:pt x="1703" y="5770"/>
                    <a:pt x="1733" y="6082"/>
                  </a:cubicBezTo>
                  <a:cubicBezTo>
                    <a:pt x="1782" y="6571"/>
                    <a:pt x="2165" y="6952"/>
                    <a:pt x="2382" y="7392"/>
                  </a:cubicBezTo>
                  <a:cubicBezTo>
                    <a:pt x="2840" y="8324"/>
                    <a:pt x="2437" y="9583"/>
                    <a:pt x="1524" y="10076"/>
                  </a:cubicBezTo>
                  <a:cubicBezTo>
                    <a:pt x="1594" y="10114"/>
                    <a:pt x="1668" y="10131"/>
                    <a:pt x="1745" y="10131"/>
                  </a:cubicBezTo>
                  <a:cubicBezTo>
                    <a:pt x="2048" y="10131"/>
                    <a:pt x="2378" y="9865"/>
                    <a:pt x="2551" y="9600"/>
                  </a:cubicBezTo>
                  <a:cubicBezTo>
                    <a:pt x="2767" y="9268"/>
                    <a:pt x="2870" y="8867"/>
                    <a:pt x="3124" y="8563"/>
                  </a:cubicBezTo>
                  <a:cubicBezTo>
                    <a:pt x="3283" y="8375"/>
                    <a:pt x="3542" y="8245"/>
                    <a:pt x="3778" y="8245"/>
                  </a:cubicBezTo>
                  <a:cubicBezTo>
                    <a:pt x="3922" y="8245"/>
                    <a:pt x="4058" y="8293"/>
                    <a:pt x="4156" y="8406"/>
                  </a:cubicBezTo>
                  <a:cubicBezTo>
                    <a:pt x="4349" y="8630"/>
                    <a:pt x="4294" y="8971"/>
                    <a:pt x="4190" y="9247"/>
                  </a:cubicBezTo>
                  <a:cubicBezTo>
                    <a:pt x="4085" y="9524"/>
                    <a:pt x="3941" y="9808"/>
                    <a:pt x="3993" y="10098"/>
                  </a:cubicBezTo>
                  <a:cubicBezTo>
                    <a:pt x="4053" y="10429"/>
                    <a:pt x="4348" y="10661"/>
                    <a:pt x="4500" y="10961"/>
                  </a:cubicBezTo>
                  <a:cubicBezTo>
                    <a:pt x="4698" y="11348"/>
                    <a:pt x="4639" y="11824"/>
                    <a:pt x="4453" y="12216"/>
                  </a:cubicBezTo>
                  <a:cubicBezTo>
                    <a:pt x="4267" y="12607"/>
                    <a:pt x="3967" y="12931"/>
                    <a:pt x="3672" y="13247"/>
                  </a:cubicBezTo>
                  <a:cubicBezTo>
                    <a:pt x="3679" y="13248"/>
                    <a:pt x="3686" y="13248"/>
                    <a:pt x="3692" y="13248"/>
                  </a:cubicBezTo>
                  <a:cubicBezTo>
                    <a:pt x="4256" y="13248"/>
                    <a:pt x="4784" y="12812"/>
                    <a:pt x="5091" y="12338"/>
                  </a:cubicBezTo>
                  <a:cubicBezTo>
                    <a:pt x="5401" y="11859"/>
                    <a:pt x="5557" y="11298"/>
                    <a:pt x="5762" y="10764"/>
                  </a:cubicBezTo>
                  <a:cubicBezTo>
                    <a:pt x="5876" y="10468"/>
                    <a:pt x="6056" y="10138"/>
                    <a:pt x="6369" y="10092"/>
                  </a:cubicBezTo>
                  <a:cubicBezTo>
                    <a:pt x="6391" y="10089"/>
                    <a:pt x="6412" y="10088"/>
                    <a:pt x="6434" y="10088"/>
                  </a:cubicBezTo>
                  <a:cubicBezTo>
                    <a:pt x="6737" y="10088"/>
                    <a:pt x="6992" y="10390"/>
                    <a:pt x="7030" y="10699"/>
                  </a:cubicBezTo>
                  <a:cubicBezTo>
                    <a:pt x="7072" y="11030"/>
                    <a:pt x="6939" y="11355"/>
                    <a:pt x="6808" y="11662"/>
                  </a:cubicBezTo>
                  <a:cubicBezTo>
                    <a:pt x="7539" y="10429"/>
                    <a:pt x="8290" y="9193"/>
                    <a:pt x="8504" y="7776"/>
                  </a:cubicBezTo>
                  <a:cubicBezTo>
                    <a:pt x="8719" y="6360"/>
                    <a:pt x="8441" y="4811"/>
                    <a:pt x="7486" y="3742"/>
                  </a:cubicBezTo>
                  <a:cubicBezTo>
                    <a:pt x="7076" y="3284"/>
                    <a:pt x="6563" y="2932"/>
                    <a:pt x="6055" y="2585"/>
                  </a:cubicBezTo>
                  <a:lnTo>
                    <a:pt x="3258" y="676"/>
                  </a:lnTo>
                  <a:cubicBezTo>
                    <a:pt x="2907" y="437"/>
                    <a:pt x="2547" y="193"/>
                    <a:pt x="2135" y="90"/>
                  </a:cubicBezTo>
                  <a:cubicBezTo>
                    <a:pt x="1896" y="28"/>
                    <a:pt x="1650" y="1"/>
                    <a:pt x="1402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2671050" y="4965275"/>
              <a:ext cx="204350" cy="212675"/>
            </a:xfrm>
            <a:custGeom>
              <a:rect b="b" l="l" r="r" t="t"/>
              <a:pathLst>
                <a:path extrusionOk="0" h="8507" w="8174">
                  <a:moveTo>
                    <a:pt x="6769" y="1"/>
                  </a:moveTo>
                  <a:cubicBezTo>
                    <a:pt x="6464" y="1"/>
                    <a:pt x="6160" y="75"/>
                    <a:pt x="5869" y="171"/>
                  </a:cubicBezTo>
                  <a:cubicBezTo>
                    <a:pt x="4586" y="599"/>
                    <a:pt x="3491" y="1476"/>
                    <a:pt x="2607" y="2498"/>
                  </a:cubicBezTo>
                  <a:cubicBezTo>
                    <a:pt x="1723" y="3520"/>
                    <a:pt x="1073" y="4724"/>
                    <a:pt x="385" y="5888"/>
                  </a:cubicBezTo>
                  <a:cubicBezTo>
                    <a:pt x="513" y="5778"/>
                    <a:pt x="682" y="5723"/>
                    <a:pt x="850" y="5723"/>
                  </a:cubicBezTo>
                  <a:cubicBezTo>
                    <a:pt x="1007" y="5723"/>
                    <a:pt x="1164" y="5771"/>
                    <a:pt x="1288" y="5867"/>
                  </a:cubicBezTo>
                  <a:cubicBezTo>
                    <a:pt x="1545" y="6067"/>
                    <a:pt x="1635" y="6456"/>
                    <a:pt x="1491" y="6748"/>
                  </a:cubicBezTo>
                  <a:cubicBezTo>
                    <a:pt x="1342" y="7051"/>
                    <a:pt x="1009" y="7206"/>
                    <a:pt x="739" y="7408"/>
                  </a:cubicBezTo>
                  <a:cubicBezTo>
                    <a:pt x="365" y="7689"/>
                    <a:pt x="123" y="8057"/>
                    <a:pt x="1" y="8507"/>
                  </a:cubicBezTo>
                  <a:cubicBezTo>
                    <a:pt x="436" y="8025"/>
                    <a:pt x="1084" y="7810"/>
                    <a:pt x="1682" y="7557"/>
                  </a:cubicBezTo>
                  <a:cubicBezTo>
                    <a:pt x="2282" y="7305"/>
                    <a:pt x="2903" y="6951"/>
                    <a:pt x="3143" y="6347"/>
                  </a:cubicBezTo>
                  <a:cubicBezTo>
                    <a:pt x="3264" y="6043"/>
                    <a:pt x="3272" y="5709"/>
                    <a:pt x="3312" y="5384"/>
                  </a:cubicBezTo>
                  <a:cubicBezTo>
                    <a:pt x="3351" y="5059"/>
                    <a:pt x="3432" y="4720"/>
                    <a:pt x="3659" y="4484"/>
                  </a:cubicBezTo>
                  <a:cubicBezTo>
                    <a:pt x="3794" y="4346"/>
                    <a:pt x="3992" y="4261"/>
                    <a:pt x="4182" y="4261"/>
                  </a:cubicBezTo>
                  <a:cubicBezTo>
                    <a:pt x="4314" y="4261"/>
                    <a:pt x="4442" y="4303"/>
                    <a:pt x="4540" y="4395"/>
                  </a:cubicBezTo>
                  <a:cubicBezTo>
                    <a:pt x="4768" y="4612"/>
                    <a:pt x="4737" y="4975"/>
                    <a:pt x="4753" y="5289"/>
                  </a:cubicBezTo>
                  <a:cubicBezTo>
                    <a:pt x="4768" y="5597"/>
                    <a:pt x="4921" y="6024"/>
                    <a:pt x="5222" y="6024"/>
                  </a:cubicBezTo>
                  <a:cubicBezTo>
                    <a:pt x="5229" y="6024"/>
                    <a:pt x="5236" y="6024"/>
                    <a:pt x="5243" y="6023"/>
                  </a:cubicBezTo>
                  <a:cubicBezTo>
                    <a:pt x="4891" y="5198"/>
                    <a:pt x="5053" y="4177"/>
                    <a:pt x="5644" y="3503"/>
                  </a:cubicBezTo>
                  <a:cubicBezTo>
                    <a:pt x="6081" y="3005"/>
                    <a:pt x="6700" y="2710"/>
                    <a:pt x="7217" y="2296"/>
                  </a:cubicBezTo>
                  <a:cubicBezTo>
                    <a:pt x="7734" y="1880"/>
                    <a:pt x="8173" y="1237"/>
                    <a:pt x="8017" y="593"/>
                  </a:cubicBezTo>
                  <a:cubicBezTo>
                    <a:pt x="7927" y="224"/>
                    <a:pt x="7366" y="63"/>
                    <a:pt x="6989" y="14"/>
                  </a:cubicBezTo>
                  <a:cubicBezTo>
                    <a:pt x="6916" y="5"/>
                    <a:pt x="6843" y="1"/>
                    <a:pt x="6769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1934200" y="4417850"/>
              <a:ext cx="955200" cy="861150"/>
            </a:xfrm>
            <a:custGeom>
              <a:rect b="b" l="l" r="r" t="t"/>
              <a:pathLst>
                <a:path extrusionOk="0" h="34446" w="38208">
                  <a:moveTo>
                    <a:pt x="34447" y="0"/>
                  </a:moveTo>
                  <a:lnTo>
                    <a:pt x="34447" y="0"/>
                  </a:lnTo>
                  <a:cubicBezTo>
                    <a:pt x="34449" y="169"/>
                    <a:pt x="34347" y="349"/>
                    <a:pt x="34203" y="451"/>
                  </a:cubicBezTo>
                  <a:cubicBezTo>
                    <a:pt x="33998" y="596"/>
                    <a:pt x="33739" y="633"/>
                    <a:pt x="33496" y="699"/>
                  </a:cubicBezTo>
                  <a:cubicBezTo>
                    <a:pt x="33254" y="763"/>
                    <a:pt x="33000" y="880"/>
                    <a:pt x="32893" y="1107"/>
                  </a:cubicBezTo>
                  <a:cubicBezTo>
                    <a:pt x="32780" y="1351"/>
                    <a:pt x="32872" y="1633"/>
                    <a:pt x="32933" y="1895"/>
                  </a:cubicBezTo>
                  <a:cubicBezTo>
                    <a:pt x="32994" y="2157"/>
                    <a:pt x="32999" y="2483"/>
                    <a:pt x="32780" y="2637"/>
                  </a:cubicBezTo>
                  <a:cubicBezTo>
                    <a:pt x="32702" y="2693"/>
                    <a:pt x="32615" y="2715"/>
                    <a:pt x="32524" y="2715"/>
                  </a:cubicBezTo>
                  <a:cubicBezTo>
                    <a:pt x="32513" y="2715"/>
                    <a:pt x="32501" y="2714"/>
                    <a:pt x="32489" y="2714"/>
                  </a:cubicBezTo>
                  <a:cubicBezTo>
                    <a:pt x="32365" y="2540"/>
                    <a:pt x="32226" y="2379"/>
                    <a:pt x="32073" y="2233"/>
                  </a:cubicBezTo>
                  <a:cubicBezTo>
                    <a:pt x="31227" y="1420"/>
                    <a:pt x="30073" y="915"/>
                    <a:pt x="28904" y="915"/>
                  </a:cubicBezTo>
                  <a:cubicBezTo>
                    <a:pt x="28829" y="915"/>
                    <a:pt x="28755" y="917"/>
                    <a:pt x="28681" y="921"/>
                  </a:cubicBezTo>
                  <a:cubicBezTo>
                    <a:pt x="27436" y="990"/>
                    <a:pt x="26221" y="1675"/>
                    <a:pt x="25591" y="2751"/>
                  </a:cubicBezTo>
                  <a:cubicBezTo>
                    <a:pt x="25053" y="3673"/>
                    <a:pt x="24964" y="4795"/>
                    <a:pt x="25080" y="5856"/>
                  </a:cubicBezTo>
                  <a:cubicBezTo>
                    <a:pt x="25196" y="6917"/>
                    <a:pt x="25501" y="7947"/>
                    <a:pt x="25703" y="8995"/>
                  </a:cubicBezTo>
                  <a:cubicBezTo>
                    <a:pt x="25806" y="9527"/>
                    <a:pt x="25876" y="10104"/>
                    <a:pt x="25629" y="10586"/>
                  </a:cubicBezTo>
                  <a:cubicBezTo>
                    <a:pt x="25572" y="10695"/>
                    <a:pt x="25502" y="10796"/>
                    <a:pt x="25419" y="10885"/>
                  </a:cubicBezTo>
                  <a:cubicBezTo>
                    <a:pt x="24944" y="11028"/>
                    <a:pt x="24342" y="11087"/>
                    <a:pt x="23761" y="11087"/>
                  </a:cubicBezTo>
                  <a:cubicBezTo>
                    <a:pt x="23105" y="11087"/>
                    <a:pt x="22476" y="11012"/>
                    <a:pt x="22092" y="10899"/>
                  </a:cubicBezTo>
                  <a:cubicBezTo>
                    <a:pt x="20924" y="10557"/>
                    <a:pt x="19441" y="9071"/>
                    <a:pt x="17657" y="9071"/>
                  </a:cubicBezTo>
                  <a:cubicBezTo>
                    <a:pt x="17371" y="9071"/>
                    <a:pt x="17077" y="9109"/>
                    <a:pt x="16775" y="9196"/>
                  </a:cubicBezTo>
                  <a:cubicBezTo>
                    <a:pt x="16139" y="9381"/>
                    <a:pt x="14711" y="10471"/>
                    <a:pt x="15404" y="11774"/>
                  </a:cubicBezTo>
                  <a:cubicBezTo>
                    <a:pt x="15626" y="12192"/>
                    <a:pt x="15913" y="12289"/>
                    <a:pt x="16222" y="12289"/>
                  </a:cubicBezTo>
                  <a:cubicBezTo>
                    <a:pt x="16494" y="12289"/>
                    <a:pt x="16783" y="12214"/>
                    <a:pt x="17060" y="12214"/>
                  </a:cubicBezTo>
                  <a:cubicBezTo>
                    <a:pt x="17607" y="12214"/>
                    <a:pt x="18108" y="12509"/>
                    <a:pt x="18340" y="14270"/>
                  </a:cubicBezTo>
                  <a:cubicBezTo>
                    <a:pt x="18520" y="15635"/>
                    <a:pt x="18914" y="17005"/>
                    <a:pt x="19844" y="18018"/>
                  </a:cubicBezTo>
                  <a:cubicBezTo>
                    <a:pt x="19560" y="17013"/>
                    <a:pt x="19541" y="15951"/>
                    <a:pt x="19790" y="14937"/>
                  </a:cubicBezTo>
                  <a:lnTo>
                    <a:pt x="19790" y="14937"/>
                  </a:lnTo>
                  <a:cubicBezTo>
                    <a:pt x="19735" y="15757"/>
                    <a:pt x="20420" y="16406"/>
                    <a:pt x="20850" y="17106"/>
                  </a:cubicBezTo>
                  <a:cubicBezTo>
                    <a:pt x="21443" y="18070"/>
                    <a:pt x="21568" y="19306"/>
                    <a:pt x="21182" y="20370"/>
                  </a:cubicBezTo>
                  <a:cubicBezTo>
                    <a:pt x="21737" y="19369"/>
                    <a:pt x="22115" y="18280"/>
                    <a:pt x="22302" y="17151"/>
                  </a:cubicBezTo>
                  <a:lnTo>
                    <a:pt x="22302" y="17151"/>
                  </a:lnTo>
                  <a:cubicBezTo>
                    <a:pt x="22785" y="18541"/>
                    <a:pt x="22746" y="20194"/>
                    <a:pt x="22034" y="21482"/>
                  </a:cubicBezTo>
                  <a:cubicBezTo>
                    <a:pt x="22931" y="20828"/>
                    <a:pt x="23357" y="19675"/>
                    <a:pt x="23384" y="18565"/>
                  </a:cubicBezTo>
                  <a:cubicBezTo>
                    <a:pt x="23410" y="17454"/>
                    <a:pt x="23585" y="16309"/>
                    <a:pt x="23242" y="15253"/>
                  </a:cubicBezTo>
                  <a:lnTo>
                    <a:pt x="23242" y="15253"/>
                  </a:lnTo>
                  <a:cubicBezTo>
                    <a:pt x="24535" y="17397"/>
                    <a:pt x="24506" y="20198"/>
                    <a:pt x="23437" y="22461"/>
                  </a:cubicBezTo>
                  <a:cubicBezTo>
                    <a:pt x="22367" y="24726"/>
                    <a:pt x="20355" y="26464"/>
                    <a:pt x="18073" y="27495"/>
                  </a:cubicBezTo>
                  <a:cubicBezTo>
                    <a:pt x="15809" y="28519"/>
                    <a:pt x="13294" y="28887"/>
                    <a:pt x="10811" y="28887"/>
                  </a:cubicBezTo>
                  <a:cubicBezTo>
                    <a:pt x="10791" y="28887"/>
                    <a:pt x="10771" y="28887"/>
                    <a:pt x="10751" y="28887"/>
                  </a:cubicBezTo>
                  <a:cubicBezTo>
                    <a:pt x="9703" y="28884"/>
                    <a:pt x="8653" y="28819"/>
                    <a:pt x="7606" y="28819"/>
                  </a:cubicBezTo>
                  <a:cubicBezTo>
                    <a:pt x="7126" y="28819"/>
                    <a:pt x="6647" y="28833"/>
                    <a:pt x="6169" y="28872"/>
                  </a:cubicBezTo>
                  <a:cubicBezTo>
                    <a:pt x="4647" y="28998"/>
                    <a:pt x="3096" y="29414"/>
                    <a:pt x="1915" y="30385"/>
                  </a:cubicBezTo>
                  <a:cubicBezTo>
                    <a:pt x="735" y="31355"/>
                    <a:pt x="0" y="32963"/>
                    <a:pt x="369" y="34446"/>
                  </a:cubicBezTo>
                  <a:cubicBezTo>
                    <a:pt x="614" y="32645"/>
                    <a:pt x="2459" y="31193"/>
                    <a:pt x="4191" y="30642"/>
                  </a:cubicBezTo>
                  <a:cubicBezTo>
                    <a:pt x="5056" y="30367"/>
                    <a:pt x="5956" y="30266"/>
                    <a:pt x="6865" y="30266"/>
                  </a:cubicBezTo>
                  <a:cubicBezTo>
                    <a:pt x="7775" y="30266"/>
                    <a:pt x="8693" y="30367"/>
                    <a:pt x="9594" y="30493"/>
                  </a:cubicBezTo>
                  <a:cubicBezTo>
                    <a:pt x="13202" y="31000"/>
                    <a:pt x="16783" y="31898"/>
                    <a:pt x="20420" y="31898"/>
                  </a:cubicBezTo>
                  <a:cubicBezTo>
                    <a:pt x="20585" y="31898"/>
                    <a:pt x="20750" y="31897"/>
                    <a:pt x="20915" y="31893"/>
                  </a:cubicBezTo>
                  <a:cubicBezTo>
                    <a:pt x="24723" y="31806"/>
                    <a:pt x="28755" y="30462"/>
                    <a:pt x="30934" y="27338"/>
                  </a:cubicBezTo>
                  <a:cubicBezTo>
                    <a:pt x="31681" y="26267"/>
                    <a:pt x="32270" y="24946"/>
                    <a:pt x="33471" y="24432"/>
                  </a:cubicBezTo>
                  <a:lnTo>
                    <a:pt x="33471" y="24432"/>
                  </a:lnTo>
                  <a:cubicBezTo>
                    <a:pt x="32863" y="25400"/>
                    <a:pt x="32770" y="26673"/>
                    <a:pt x="33232" y="27719"/>
                  </a:cubicBezTo>
                  <a:cubicBezTo>
                    <a:pt x="33720" y="25724"/>
                    <a:pt x="35086" y="23962"/>
                    <a:pt x="36895" y="22990"/>
                  </a:cubicBezTo>
                  <a:lnTo>
                    <a:pt x="36895" y="22990"/>
                  </a:lnTo>
                  <a:cubicBezTo>
                    <a:pt x="36156" y="24264"/>
                    <a:pt x="35831" y="25441"/>
                    <a:pt x="35092" y="26715"/>
                  </a:cubicBezTo>
                  <a:cubicBezTo>
                    <a:pt x="35882" y="25921"/>
                    <a:pt x="36678" y="25117"/>
                    <a:pt x="37263" y="24162"/>
                  </a:cubicBezTo>
                  <a:cubicBezTo>
                    <a:pt x="37847" y="23207"/>
                    <a:pt x="38208" y="22072"/>
                    <a:pt x="38038" y="20965"/>
                  </a:cubicBezTo>
                  <a:cubicBezTo>
                    <a:pt x="37861" y="19825"/>
                    <a:pt x="37151" y="18833"/>
                    <a:pt x="36894" y="17707"/>
                  </a:cubicBezTo>
                  <a:cubicBezTo>
                    <a:pt x="36568" y="16279"/>
                    <a:pt x="37109" y="14714"/>
                    <a:pt x="36612" y="13335"/>
                  </a:cubicBezTo>
                  <a:cubicBezTo>
                    <a:pt x="35980" y="11587"/>
                    <a:pt x="34623" y="11149"/>
                    <a:pt x="33433" y="10727"/>
                  </a:cubicBezTo>
                  <a:cubicBezTo>
                    <a:pt x="33016" y="10337"/>
                    <a:pt x="32649" y="9898"/>
                    <a:pt x="32367" y="9402"/>
                  </a:cubicBezTo>
                  <a:cubicBezTo>
                    <a:pt x="31714" y="8257"/>
                    <a:pt x="31539" y="6800"/>
                    <a:pt x="32096" y="5606"/>
                  </a:cubicBezTo>
                  <a:cubicBezTo>
                    <a:pt x="32243" y="5291"/>
                    <a:pt x="32438" y="4987"/>
                    <a:pt x="32595" y="4674"/>
                  </a:cubicBezTo>
                  <a:cubicBezTo>
                    <a:pt x="32732" y="4715"/>
                    <a:pt x="32876" y="4737"/>
                    <a:pt x="33017" y="4737"/>
                  </a:cubicBezTo>
                  <a:cubicBezTo>
                    <a:pt x="33313" y="4737"/>
                    <a:pt x="33599" y="4639"/>
                    <a:pt x="33789" y="4414"/>
                  </a:cubicBezTo>
                  <a:cubicBezTo>
                    <a:pt x="33979" y="4188"/>
                    <a:pt x="34041" y="3881"/>
                    <a:pt x="34055" y="3586"/>
                  </a:cubicBezTo>
                  <a:cubicBezTo>
                    <a:pt x="34078" y="3071"/>
                    <a:pt x="33976" y="2558"/>
                    <a:pt x="33754" y="2092"/>
                  </a:cubicBezTo>
                  <a:cubicBezTo>
                    <a:pt x="33623" y="1819"/>
                    <a:pt x="33459" y="1474"/>
                    <a:pt x="33654" y="1241"/>
                  </a:cubicBezTo>
                  <a:cubicBezTo>
                    <a:pt x="33794" y="1077"/>
                    <a:pt x="34043" y="1071"/>
                    <a:pt x="34224" y="956"/>
                  </a:cubicBezTo>
                  <a:cubicBezTo>
                    <a:pt x="34410" y="836"/>
                    <a:pt x="34502" y="606"/>
                    <a:pt x="34511" y="386"/>
                  </a:cubicBezTo>
                  <a:cubicBezTo>
                    <a:pt x="34517" y="239"/>
                    <a:pt x="34486" y="123"/>
                    <a:pt x="34447" y="0"/>
                  </a:cubicBezTo>
                  <a:close/>
                </a:path>
              </a:pathLst>
            </a:custGeom>
            <a:solidFill>
              <a:srgbClr val="FDFA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2793825" y="4412850"/>
              <a:ext cx="1600" cy="5025"/>
            </a:xfrm>
            <a:custGeom>
              <a:rect b="b" l="l" r="r" t="t"/>
              <a:pathLst>
                <a:path extrusionOk="0" h="201" w="64">
                  <a:moveTo>
                    <a:pt x="0" y="0"/>
                  </a:moveTo>
                  <a:cubicBezTo>
                    <a:pt x="21" y="73"/>
                    <a:pt x="42" y="137"/>
                    <a:pt x="62" y="200"/>
                  </a:cubicBezTo>
                  <a:cubicBezTo>
                    <a:pt x="63" y="129"/>
                    <a:pt x="42" y="59"/>
                    <a:pt x="0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2424475" y="4728825"/>
              <a:ext cx="18775" cy="114775"/>
            </a:xfrm>
            <a:custGeom>
              <a:rect b="b" l="l" r="r" t="t"/>
              <a:pathLst>
                <a:path extrusionOk="0" h="4591" w="751">
                  <a:moveTo>
                    <a:pt x="446" y="0"/>
                  </a:moveTo>
                  <a:lnTo>
                    <a:pt x="446" y="0"/>
                  </a:lnTo>
                  <a:cubicBezTo>
                    <a:pt x="517" y="648"/>
                    <a:pt x="363" y="1295"/>
                    <a:pt x="233" y="1933"/>
                  </a:cubicBezTo>
                  <a:cubicBezTo>
                    <a:pt x="105" y="2570"/>
                    <a:pt x="0" y="3236"/>
                    <a:pt x="168" y="3866"/>
                  </a:cubicBezTo>
                  <a:cubicBezTo>
                    <a:pt x="239" y="4135"/>
                    <a:pt x="340" y="4427"/>
                    <a:pt x="567" y="4590"/>
                  </a:cubicBezTo>
                  <a:cubicBezTo>
                    <a:pt x="476" y="3942"/>
                    <a:pt x="386" y="3287"/>
                    <a:pt x="418" y="2633"/>
                  </a:cubicBezTo>
                  <a:cubicBezTo>
                    <a:pt x="463" y="1746"/>
                    <a:pt x="751" y="835"/>
                    <a:pt x="446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2574875" y="4830800"/>
              <a:ext cx="184275" cy="318975"/>
            </a:xfrm>
            <a:custGeom>
              <a:rect b="b" l="l" r="r" t="t"/>
              <a:pathLst>
                <a:path extrusionOk="0" h="12759" w="7371">
                  <a:moveTo>
                    <a:pt x="4629" y="0"/>
                  </a:moveTo>
                  <a:cubicBezTo>
                    <a:pt x="4596" y="0"/>
                    <a:pt x="4562" y="0"/>
                    <a:pt x="4527" y="1"/>
                  </a:cubicBezTo>
                  <a:cubicBezTo>
                    <a:pt x="3379" y="21"/>
                    <a:pt x="2279" y="742"/>
                    <a:pt x="1745" y="1760"/>
                  </a:cubicBezTo>
                  <a:cubicBezTo>
                    <a:pt x="1212" y="2777"/>
                    <a:pt x="1265" y="4078"/>
                    <a:pt x="1880" y="5047"/>
                  </a:cubicBezTo>
                  <a:cubicBezTo>
                    <a:pt x="2032" y="5286"/>
                    <a:pt x="2218" y="5515"/>
                    <a:pt x="2281" y="5791"/>
                  </a:cubicBezTo>
                  <a:cubicBezTo>
                    <a:pt x="2391" y="6267"/>
                    <a:pt x="2099" y="6750"/>
                    <a:pt x="1736" y="7077"/>
                  </a:cubicBezTo>
                  <a:cubicBezTo>
                    <a:pt x="1373" y="7403"/>
                    <a:pt x="931" y="7637"/>
                    <a:pt x="586" y="7982"/>
                  </a:cubicBezTo>
                  <a:cubicBezTo>
                    <a:pt x="240" y="8328"/>
                    <a:pt x="0" y="8852"/>
                    <a:pt x="182" y="9305"/>
                  </a:cubicBezTo>
                  <a:cubicBezTo>
                    <a:pt x="344" y="9017"/>
                    <a:pt x="440" y="8759"/>
                    <a:pt x="681" y="8532"/>
                  </a:cubicBezTo>
                  <a:cubicBezTo>
                    <a:pt x="892" y="8330"/>
                    <a:pt x="1174" y="8185"/>
                    <a:pt x="1462" y="8185"/>
                  </a:cubicBezTo>
                  <a:cubicBezTo>
                    <a:pt x="1500" y="8185"/>
                    <a:pt x="1539" y="8187"/>
                    <a:pt x="1577" y="8192"/>
                  </a:cubicBezTo>
                  <a:cubicBezTo>
                    <a:pt x="1903" y="8239"/>
                    <a:pt x="2202" y="8532"/>
                    <a:pt x="2180" y="8861"/>
                  </a:cubicBezTo>
                  <a:cubicBezTo>
                    <a:pt x="2158" y="9199"/>
                    <a:pt x="1847" y="9433"/>
                    <a:pt x="1604" y="9668"/>
                  </a:cubicBezTo>
                  <a:cubicBezTo>
                    <a:pt x="1159" y="10101"/>
                    <a:pt x="876" y="10673"/>
                    <a:pt x="800" y="11288"/>
                  </a:cubicBezTo>
                  <a:cubicBezTo>
                    <a:pt x="1096" y="10635"/>
                    <a:pt x="1782" y="10176"/>
                    <a:pt x="2499" y="10154"/>
                  </a:cubicBezTo>
                  <a:lnTo>
                    <a:pt x="2499" y="10154"/>
                  </a:lnTo>
                  <a:cubicBezTo>
                    <a:pt x="2001" y="10616"/>
                    <a:pt x="1647" y="11214"/>
                    <a:pt x="1483" y="11875"/>
                  </a:cubicBezTo>
                  <a:cubicBezTo>
                    <a:pt x="1745" y="11277"/>
                    <a:pt x="2358" y="10851"/>
                    <a:pt x="3009" y="10813"/>
                  </a:cubicBezTo>
                  <a:cubicBezTo>
                    <a:pt x="3024" y="10812"/>
                    <a:pt x="3040" y="10812"/>
                    <a:pt x="3056" y="10812"/>
                  </a:cubicBezTo>
                  <a:cubicBezTo>
                    <a:pt x="3282" y="10812"/>
                    <a:pt x="3542" y="10899"/>
                    <a:pt x="3580" y="11117"/>
                  </a:cubicBezTo>
                  <a:cubicBezTo>
                    <a:pt x="3604" y="11257"/>
                    <a:pt x="3522" y="11390"/>
                    <a:pt x="3444" y="11509"/>
                  </a:cubicBezTo>
                  <a:lnTo>
                    <a:pt x="2616" y="12759"/>
                  </a:lnTo>
                  <a:cubicBezTo>
                    <a:pt x="3561" y="12207"/>
                    <a:pt x="4508" y="11646"/>
                    <a:pt x="5344" y="10940"/>
                  </a:cubicBezTo>
                  <a:cubicBezTo>
                    <a:pt x="6180" y="10234"/>
                    <a:pt x="6974" y="9317"/>
                    <a:pt x="7370" y="8297"/>
                  </a:cubicBezTo>
                  <a:lnTo>
                    <a:pt x="7370" y="8297"/>
                  </a:lnTo>
                  <a:cubicBezTo>
                    <a:pt x="6599" y="8554"/>
                    <a:pt x="5923" y="9036"/>
                    <a:pt x="5429" y="9681"/>
                  </a:cubicBezTo>
                  <a:lnTo>
                    <a:pt x="6167" y="7966"/>
                  </a:lnTo>
                  <a:lnTo>
                    <a:pt x="6167" y="7966"/>
                  </a:lnTo>
                  <a:cubicBezTo>
                    <a:pt x="5056" y="7997"/>
                    <a:pt x="4045" y="8948"/>
                    <a:pt x="3946" y="10055"/>
                  </a:cubicBezTo>
                  <a:cubicBezTo>
                    <a:pt x="3542" y="9296"/>
                    <a:pt x="3564" y="8329"/>
                    <a:pt x="4005" y="7590"/>
                  </a:cubicBezTo>
                  <a:cubicBezTo>
                    <a:pt x="4265" y="7152"/>
                    <a:pt x="4663" y="6788"/>
                    <a:pt x="4827" y="6305"/>
                  </a:cubicBezTo>
                  <a:cubicBezTo>
                    <a:pt x="4994" y="5812"/>
                    <a:pt x="4876" y="5121"/>
                    <a:pt x="4513" y="4748"/>
                  </a:cubicBezTo>
                  <a:cubicBezTo>
                    <a:pt x="4367" y="4599"/>
                    <a:pt x="4161" y="4546"/>
                    <a:pt x="3947" y="4546"/>
                  </a:cubicBezTo>
                  <a:cubicBezTo>
                    <a:pt x="3816" y="4546"/>
                    <a:pt x="3682" y="4566"/>
                    <a:pt x="3557" y="4595"/>
                  </a:cubicBezTo>
                  <a:cubicBezTo>
                    <a:pt x="3308" y="4651"/>
                    <a:pt x="3053" y="4734"/>
                    <a:pt x="2802" y="4734"/>
                  </a:cubicBezTo>
                  <a:cubicBezTo>
                    <a:pt x="2721" y="4734"/>
                    <a:pt x="2640" y="4725"/>
                    <a:pt x="2560" y="4704"/>
                  </a:cubicBezTo>
                  <a:cubicBezTo>
                    <a:pt x="2192" y="4609"/>
                    <a:pt x="1929" y="4260"/>
                    <a:pt x="1841" y="3890"/>
                  </a:cubicBezTo>
                  <a:cubicBezTo>
                    <a:pt x="1753" y="3520"/>
                    <a:pt x="1811" y="3132"/>
                    <a:pt x="1903" y="2762"/>
                  </a:cubicBezTo>
                  <a:cubicBezTo>
                    <a:pt x="2065" y="2110"/>
                    <a:pt x="2337" y="1466"/>
                    <a:pt x="2809" y="986"/>
                  </a:cubicBezTo>
                  <a:cubicBezTo>
                    <a:pt x="3204" y="583"/>
                    <a:pt x="3757" y="311"/>
                    <a:pt x="4316" y="311"/>
                  </a:cubicBezTo>
                  <a:cubicBezTo>
                    <a:pt x="4422" y="311"/>
                    <a:pt x="4528" y="321"/>
                    <a:pt x="4633" y="341"/>
                  </a:cubicBezTo>
                  <a:cubicBezTo>
                    <a:pt x="4912" y="394"/>
                    <a:pt x="5182" y="520"/>
                    <a:pt x="5465" y="520"/>
                  </a:cubicBezTo>
                  <a:cubicBezTo>
                    <a:pt x="5475" y="520"/>
                    <a:pt x="5485" y="520"/>
                    <a:pt x="5495" y="520"/>
                  </a:cubicBezTo>
                  <a:cubicBezTo>
                    <a:pt x="5684" y="513"/>
                    <a:pt x="6116" y="485"/>
                    <a:pt x="6266" y="379"/>
                  </a:cubicBezTo>
                  <a:cubicBezTo>
                    <a:pt x="6043" y="247"/>
                    <a:pt x="5607" y="0"/>
                    <a:pt x="4629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2684500" y="4835150"/>
              <a:ext cx="136675" cy="66200"/>
            </a:xfrm>
            <a:custGeom>
              <a:rect b="b" l="l" r="r" t="t"/>
              <a:pathLst>
                <a:path extrusionOk="0" h="2648" w="5467">
                  <a:moveTo>
                    <a:pt x="1145" y="0"/>
                  </a:moveTo>
                  <a:cubicBezTo>
                    <a:pt x="856" y="0"/>
                    <a:pt x="553" y="52"/>
                    <a:pt x="255" y="52"/>
                  </a:cubicBezTo>
                  <a:cubicBezTo>
                    <a:pt x="170" y="52"/>
                    <a:pt x="85" y="47"/>
                    <a:pt x="1" y="36"/>
                  </a:cubicBezTo>
                  <a:lnTo>
                    <a:pt x="1" y="36"/>
                  </a:lnTo>
                  <a:cubicBezTo>
                    <a:pt x="755" y="205"/>
                    <a:pt x="1450" y="573"/>
                    <a:pt x="2013" y="1102"/>
                  </a:cubicBezTo>
                  <a:cubicBezTo>
                    <a:pt x="2443" y="1506"/>
                    <a:pt x="2794" y="2004"/>
                    <a:pt x="3294" y="2317"/>
                  </a:cubicBezTo>
                  <a:cubicBezTo>
                    <a:pt x="3643" y="2536"/>
                    <a:pt x="4056" y="2648"/>
                    <a:pt x="4469" y="2648"/>
                  </a:cubicBezTo>
                  <a:cubicBezTo>
                    <a:pt x="4814" y="2648"/>
                    <a:pt x="5159" y="2570"/>
                    <a:pt x="5467" y="2413"/>
                  </a:cubicBezTo>
                  <a:lnTo>
                    <a:pt x="5467" y="2413"/>
                  </a:lnTo>
                  <a:cubicBezTo>
                    <a:pt x="5274" y="2464"/>
                    <a:pt x="5076" y="2488"/>
                    <a:pt x="4877" y="2488"/>
                  </a:cubicBezTo>
                  <a:cubicBezTo>
                    <a:pt x="3976" y="2488"/>
                    <a:pt x="3059" y="1992"/>
                    <a:pt x="2582" y="1227"/>
                  </a:cubicBezTo>
                  <a:cubicBezTo>
                    <a:pt x="2351" y="854"/>
                    <a:pt x="2195" y="402"/>
                    <a:pt x="1824" y="167"/>
                  </a:cubicBezTo>
                  <a:cubicBezTo>
                    <a:pt x="1616" y="36"/>
                    <a:pt x="1386" y="0"/>
                    <a:pt x="1145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2742975" y="4847175"/>
              <a:ext cx="69100" cy="38000"/>
            </a:xfrm>
            <a:custGeom>
              <a:rect b="b" l="l" r="r" t="t"/>
              <a:pathLst>
                <a:path extrusionOk="0" h="1520" w="2764">
                  <a:moveTo>
                    <a:pt x="2764" y="0"/>
                  </a:moveTo>
                  <a:cubicBezTo>
                    <a:pt x="2672" y="577"/>
                    <a:pt x="2146" y="1025"/>
                    <a:pt x="1571" y="1126"/>
                  </a:cubicBezTo>
                  <a:cubicBezTo>
                    <a:pt x="1473" y="1144"/>
                    <a:pt x="1377" y="1151"/>
                    <a:pt x="1284" y="1151"/>
                  </a:cubicBezTo>
                  <a:cubicBezTo>
                    <a:pt x="821" y="1151"/>
                    <a:pt x="413" y="957"/>
                    <a:pt x="0" y="729"/>
                  </a:cubicBezTo>
                  <a:lnTo>
                    <a:pt x="0" y="729"/>
                  </a:lnTo>
                  <a:cubicBezTo>
                    <a:pt x="75" y="1043"/>
                    <a:pt x="477" y="1410"/>
                    <a:pt x="786" y="1491"/>
                  </a:cubicBezTo>
                  <a:cubicBezTo>
                    <a:pt x="861" y="1511"/>
                    <a:pt x="938" y="1519"/>
                    <a:pt x="1017" y="1519"/>
                  </a:cubicBezTo>
                  <a:cubicBezTo>
                    <a:pt x="1112" y="1519"/>
                    <a:pt x="1208" y="1507"/>
                    <a:pt x="1301" y="1489"/>
                  </a:cubicBezTo>
                  <a:cubicBezTo>
                    <a:pt x="1670" y="1418"/>
                    <a:pt x="2025" y="1254"/>
                    <a:pt x="2295" y="994"/>
                  </a:cubicBezTo>
                  <a:cubicBezTo>
                    <a:pt x="2566" y="735"/>
                    <a:pt x="2748" y="375"/>
                    <a:pt x="2764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2825375" y="4919800"/>
              <a:ext cx="39625" cy="101375"/>
            </a:xfrm>
            <a:custGeom>
              <a:rect b="b" l="l" r="r" t="t"/>
              <a:pathLst>
                <a:path extrusionOk="0" h="4055" w="1585">
                  <a:moveTo>
                    <a:pt x="827" y="1"/>
                  </a:moveTo>
                  <a:lnTo>
                    <a:pt x="827" y="1"/>
                  </a:lnTo>
                  <a:cubicBezTo>
                    <a:pt x="673" y="427"/>
                    <a:pt x="790" y="913"/>
                    <a:pt x="924" y="1345"/>
                  </a:cubicBezTo>
                  <a:cubicBezTo>
                    <a:pt x="1059" y="1777"/>
                    <a:pt x="1198" y="2243"/>
                    <a:pt x="1060" y="2674"/>
                  </a:cubicBezTo>
                  <a:cubicBezTo>
                    <a:pt x="881" y="3229"/>
                    <a:pt x="302" y="3553"/>
                    <a:pt x="1" y="4054"/>
                  </a:cubicBezTo>
                  <a:cubicBezTo>
                    <a:pt x="221" y="4016"/>
                    <a:pt x="427" y="3873"/>
                    <a:pt x="595" y="3726"/>
                  </a:cubicBezTo>
                  <a:cubicBezTo>
                    <a:pt x="993" y="3375"/>
                    <a:pt x="1416" y="2984"/>
                    <a:pt x="1509" y="2461"/>
                  </a:cubicBezTo>
                  <a:cubicBezTo>
                    <a:pt x="1585" y="2037"/>
                    <a:pt x="1425" y="1607"/>
                    <a:pt x="1244" y="1217"/>
                  </a:cubicBezTo>
                  <a:cubicBezTo>
                    <a:pt x="1064" y="825"/>
                    <a:pt x="855" y="431"/>
                    <a:pt x="827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2747775" y="4943750"/>
              <a:ext cx="44300" cy="116325"/>
            </a:xfrm>
            <a:custGeom>
              <a:rect b="b" l="l" r="r" t="t"/>
              <a:pathLst>
                <a:path extrusionOk="0" h="4653" w="1772">
                  <a:moveTo>
                    <a:pt x="1716" y="1"/>
                  </a:moveTo>
                  <a:cubicBezTo>
                    <a:pt x="1448" y="371"/>
                    <a:pt x="1426" y="888"/>
                    <a:pt x="1441" y="1344"/>
                  </a:cubicBezTo>
                  <a:cubicBezTo>
                    <a:pt x="1456" y="1800"/>
                    <a:pt x="1495" y="2275"/>
                    <a:pt x="1320" y="2696"/>
                  </a:cubicBezTo>
                  <a:cubicBezTo>
                    <a:pt x="1048" y="3351"/>
                    <a:pt x="320" y="3729"/>
                    <a:pt x="55" y="4386"/>
                  </a:cubicBezTo>
                  <a:cubicBezTo>
                    <a:pt x="25" y="4460"/>
                    <a:pt x="1" y="4549"/>
                    <a:pt x="44" y="4616"/>
                  </a:cubicBezTo>
                  <a:cubicBezTo>
                    <a:pt x="60" y="4641"/>
                    <a:pt x="96" y="4652"/>
                    <a:pt x="136" y="4652"/>
                  </a:cubicBezTo>
                  <a:cubicBezTo>
                    <a:pt x="204" y="4652"/>
                    <a:pt x="283" y="4620"/>
                    <a:pt x="291" y="4571"/>
                  </a:cubicBezTo>
                  <a:cubicBezTo>
                    <a:pt x="357" y="4181"/>
                    <a:pt x="659" y="3878"/>
                    <a:pt x="954" y="3616"/>
                  </a:cubicBezTo>
                  <a:cubicBezTo>
                    <a:pt x="1251" y="3354"/>
                    <a:pt x="1570" y="3084"/>
                    <a:pt x="1697" y="2709"/>
                  </a:cubicBezTo>
                  <a:cubicBezTo>
                    <a:pt x="1772" y="2487"/>
                    <a:pt x="1771" y="2245"/>
                    <a:pt x="1748" y="2011"/>
                  </a:cubicBezTo>
                  <a:cubicBezTo>
                    <a:pt x="1714" y="1673"/>
                    <a:pt x="1636" y="1341"/>
                    <a:pt x="1602" y="1003"/>
                  </a:cubicBezTo>
                  <a:cubicBezTo>
                    <a:pt x="1566" y="665"/>
                    <a:pt x="1578" y="311"/>
                    <a:pt x="1716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2643050" y="4465425"/>
              <a:ext cx="41125" cy="69975"/>
            </a:xfrm>
            <a:custGeom>
              <a:rect b="b" l="l" r="r" t="t"/>
              <a:pathLst>
                <a:path extrusionOk="0" h="2799" w="1645">
                  <a:moveTo>
                    <a:pt x="700" y="0"/>
                  </a:moveTo>
                  <a:cubicBezTo>
                    <a:pt x="524" y="0"/>
                    <a:pt x="340" y="189"/>
                    <a:pt x="248" y="331"/>
                  </a:cubicBezTo>
                  <a:cubicBezTo>
                    <a:pt x="51" y="631"/>
                    <a:pt x="1" y="1015"/>
                    <a:pt x="6" y="1369"/>
                  </a:cubicBezTo>
                  <a:cubicBezTo>
                    <a:pt x="10" y="1684"/>
                    <a:pt x="53" y="2008"/>
                    <a:pt x="205" y="2285"/>
                  </a:cubicBezTo>
                  <a:cubicBezTo>
                    <a:pt x="357" y="2561"/>
                    <a:pt x="636" y="2784"/>
                    <a:pt x="952" y="2798"/>
                  </a:cubicBezTo>
                  <a:cubicBezTo>
                    <a:pt x="961" y="2799"/>
                    <a:pt x="971" y="2799"/>
                    <a:pt x="981" y="2799"/>
                  </a:cubicBezTo>
                  <a:cubicBezTo>
                    <a:pt x="1287" y="2799"/>
                    <a:pt x="1595" y="2564"/>
                    <a:pt x="1615" y="2259"/>
                  </a:cubicBezTo>
                  <a:cubicBezTo>
                    <a:pt x="1644" y="1777"/>
                    <a:pt x="1040" y="1471"/>
                    <a:pt x="971" y="994"/>
                  </a:cubicBezTo>
                  <a:cubicBezTo>
                    <a:pt x="948" y="845"/>
                    <a:pt x="981" y="694"/>
                    <a:pt x="996" y="544"/>
                  </a:cubicBezTo>
                  <a:cubicBezTo>
                    <a:pt x="1010" y="394"/>
                    <a:pt x="1000" y="232"/>
                    <a:pt x="908" y="113"/>
                  </a:cubicBezTo>
                  <a:cubicBezTo>
                    <a:pt x="844" y="32"/>
                    <a:pt x="773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2583825" y="4466000"/>
              <a:ext cx="41650" cy="58900"/>
            </a:xfrm>
            <a:custGeom>
              <a:rect b="b" l="l" r="r" t="t"/>
              <a:pathLst>
                <a:path extrusionOk="0" h="2356" w="1666">
                  <a:moveTo>
                    <a:pt x="1456" y="0"/>
                  </a:moveTo>
                  <a:cubicBezTo>
                    <a:pt x="1433" y="0"/>
                    <a:pt x="1408" y="6"/>
                    <a:pt x="1381" y="20"/>
                  </a:cubicBezTo>
                  <a:cubicBezTo>
                    <a:pt x="1281" y="70"/>
                    <a:pt x="1209" y="202"/>
                    <a:pt x="1157" y="335"/>
                  </a:cubicBezTo>
                  <a:cubicBezTo>
                    <a:pt x="1103" y="470"/>
                    <a:pt x="1061" y="614"/>
                    <a:pt x="988" y="727"/>
                  </a:cubicBezTo>
                  <a:cubicBezTo>
                    <a:pt x="755" y="1091"/>
                    <a:pt x="295" y="1021"/>
                    <a:pt x="117" y="1443"/>
                  </a:cubicBezTo>
                  <a:cubicBezTo>
                    <a:pt x="0" y="1718"/>
                    <a:pt x="84" y="2096"/>
                    <a:pt x="264" y="2254"/>
                  </a:cubicBezTo>
                  <a:cubicBezTo>
                    <a:pt x="345" y="2324"/>
                    <a:pt x="439" y="2356"/>
                    <a:pt x="535" y="2356"/>
                  </a:cubicBezTo>
                  <a:cubicBezTo>
                    <a:pt x="654" y="2356"/>
                    <a:pt x="777" y="2308"/>
                    <a:pt x="886" y="2225"/>
                  </a:cubicBezTo>
                  <a:cubicBezTo>
                    <a:pt x="1083" y="2075"/>
                    <a:pt x="1238" y="1825"/>
                    <a:pt x="1369" y="1562"/>
                  </a:cubicBezTo>
                  <a:cubicBezTo>
                    <a:pt x="1515" y="1268"/>
                    <a:pt x="1644" y="920"/>
                    <a:pt x="1658" y="559"/>
                  </a:cubicBezTo>
                  <a:cubicBezTo>
                    <a:pt x="1665" y="349"/>
                    <a:pt x="1626" y="0"/>
                    <a:pt x="1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2643050" y="4465425"/>
              <a:ext cx="41125" cy="69975"/>
            </a:xfrm>
            <a:custGeom>
              <a:rect b="b" l="l" r="r" t="t"/>
              <a:pathLst>
                <a:path extrusionOk="0" h="2799" w="1645">
                  <a:moveTo>
                    <a:pt x="700" y="0"/>
                  </a:moveTo>
                  <a:cubicBezTo>
                    <a:pt x="524" y="0"/>
                    <a:pt x="340" y="189"/>
                    <a:pt x="248" y="331"/>
                  </a:cubicBezTo>
                  <a:cubicBezTo>
                    <a:pt x="51" y="631"/>
                    <a:pt x="1" y="1015"/>
                    <a:pt x="6" y="1369"/>
                  </a:cubicBezTo>
                  <a:cubicBezTo>
                    <a:pt x="10" y="1684"/>
                    <a:pt x="53" y="2008"/>
                    <a:pt x="205" y="2285"/>
                  </a:cubicBezTo>
                  <a:cubicBezTo>
                    <a:pt x="357" y="2561"/>
                    <a:pt x="636" y="2784"/>
                    <a:pt x="952" y="2798"/>
                  </a:cubicBezTo>
                  <a:cubicBezTo>
                    <a:pt x="961" y="2799"/>
                    <a:pt x="971" y="2799"/>
                    <a:pt x="981" y="2799"/>
                  </a:cubicBezTo>
                  <a:cubicBezTo>
                    <a:pt x="1287" y="2799"/>
                    <a:pt x="1595" y="2564"/>
                    <a:pt x="1615" y="2259"/>
                  </a:cubicBezTo>
                  <a:cubicBezTo>
                    <a:pt x="1644" y="1777"/>
                    <a:pt x="1040" y="1471"/>
                    <a:pt x="971" y="994"/>
                  </a:cubicBezTo>
                  <a:cubicBezTo>
                    <a:pt x="948" y="845"/>
                    <a:pt x="981" y="694"/>
                    <a:pt x="996" y="544"/>
                  </a:cubicBezTo>
                  <a:cubicBezTo>
                    <a:pt x="1010" y="394"/>
                    <a:pt x="1000" y="232"/>
                    <a:pt x="908" y="113"/>
                  </a:cubicBezTo>
                  <a:cubicBezTo>
                    <a:pt x="844" y="32"/>
                    <a:pt x="773" y="0"/>
                    <a:pt x="700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2583825" y="4466000"/>
              <a:ext cx="41650" cy="58900"/>
            </a:xfrm>
            <a:custGeom>
              <a:rect b="b" l="l" r="r" t="t"/>
              <a:pathLst>
                <a:path extrusionOk="0" h="2356" w="1666">
                  <a:moveTo>
                    <a:pt x="1456" y="0"/>
                  </a:moveTo>
                  <a:cubicBezTo>
                    <a:pt x="1433" y="0"/>
                    <a:pt x="1408" y="6"/>
                    <a:pt x="1381" y="20"/>
                  </a:cubicBezTo>
                  <a:cubicBezTo>
                    <a:pt x="1281" y="70"/>
                    <a:pt x="1209" y="202"/>
                    <a:pt x="1157" y="335"/>
                  </a:cubicBezTo>
                  <a:cubicBezTo>
                    <a:pt x="1103" y="470"/>
                    <a:pt x="1061" y="614"/>
                    <a:pt x="988" y="727"/>
                  </a:cubicBezTo>
                  <a:cubicBezTo>
                    <a:pt x="755" y="1091"/>
                    <a:pt x="295" y="1021"/>
                    <a:pt x="117" y="1443"/>
                  </a:cubicBezTo>
                  <a:cubicBezTo>
                    <a:pt x="0" y="1718"/>
                    <a:pt x="84" y="2096"/>
                    <a:pt x="264" y="2254"/>
                  </a:cubicBezTo>
                  <a:cubicBezTo>
                    <a:pt x="345" y="2324"/>
                    <a:pt x="439" y="2356"/>
                    <a:pt x="535" y="2356"/>
                  </a:cubicBezTo>
                  <a:cubicBezTo>
                    <a:pt x="654" y="2356"/>
                    <a:pt x="777" y="2308"/>
                    <a:pt x="886" y="2225"/>
                  </a:cubicBezTo>
                  <a:cubicBezTo>
                    <a:pt x="1083" y="2075"/>
                    <a:pt x="1238" y="1825"/>
                    <a:pt x="1369" y="1562"/>
                  </a:cubicBezTo>
                  <a:cubicBezTo>
                    <a:pt x="1515" y="1268"/>
                    <a:pt x="1644" y="920"/>
                    <a:pt x="1658" y="559"/>
                  </a:cubicBezTo>
                  <a:cubicBezTo>
                    <a:pt x="1665" y="349"/>
                    <a:pt x="1626" y="0"/>
                    <a:pt x="1456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2647450" y="4474575"/>
              <a:ext cx="36025" cy="60825"/>
            </a:xfrm>
            <a:custGeom>
              <a:rect b="b" l="l" r="r" t="t"/>
              <a:pathLst>
                <a:path extrusionOk="0" h="2433" w="1441">
                  <a:moveTo>
                    <a:pt x="700" y="1"/>
                  </a:moveTo>
                  <a:cubicBezTo>
                    <a:pt x="523" y="1"/>
                    <a:pt x="340" y="190"/>
                    <a:pt x="247" y="332"/>
                  </a:cubicBezTo>
                  <a:cubicBezTo>
                    <a:pt x="50" y="634"/>
                    <a:pt x="1" y="1017"/>
                    <a:pt x="6" y="1371"/>
                  </a:cubicBezTo>
                  <a:cubicBezTo>
                    <a:pt x="9" y="1593"/>
                    <a:pt x="33" y="1818"/>
                    <a:pt x="98" y="2029"/>
                  </a:cubicBezTo>
                  <a:cubicBezTo>
                    <a:pt x="259" y="2252"/>
                    <a:pt x="503" y="2420"/>
                    <a:pt x="776" y="2432"/>
                  </a:cubicBezTo>
                  <a:cubicBezTo>
                    <a:pt x="785" y="2433"/>
                    <a:pt x="795" y="2433"/>
                    <a:pt x="805" y="2433"/>
                  </a:cubicBezTo>
                  <a:cubicBezTo>
                    <a:pt x="1111" y="2433"/>
                    <a:pt x="1419" y="2198"/>
                    <a:pt x="1439" y="1893"/>
                  </a:cubicBezTo>
                  <a:cubicBezTo>
                    <a:pt x="1441" y="1847"/>
                    <a:pt x="1437" y="1800"/>
                    <a:pt x="1429" y="1756"/>
                  </a:cubicBezTo>
                  <a:cubicBezTo>
                    <a:pt x="1261" y="1524"/>
                    <a:pt x="1035" y="1305"/>
                    <a:pt x="978" y="1031"/>
                  </a:cubicBezTo>
                  <a:cubicBezTo>
                    <a:pt x="889" y="906"/>
                    <a:pt x="816" y="775"/>
                    <a:pt x="795" y="628"/>
                  </a:cubicBezTo>
                  <a:cubicBezTo>
                    <a:pt x="772" y="479"/>
                    <a:pt x="805" y="328"/>
                    <a:pt x="820" y="178"/>
                  </a:cubicBezTo>
                  <a:cubicBezTo>
                    <a:pt x="824" y="130"/>
                    <a:pt x="826" y="83"/>
                    <a:pt x="823" y="36"/>
                  </a:cubicBezTo>
                  <a:cubicBezTo>
                    <a:pt x="783" y="12"/>
                    <a:pt x="742" y="1"/>
                    <a:pt x="700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2589500" y="4475225"/>
              <a:ext cx="35850" cy="49675"/>
            </a:xfrm>
            <a:custGeom>
              <a:rect b="b" l="l" r="r" t="t"/>
              <a:pathLst>
                <a:path extrusionOk="0" h="1987" w="1434">
                  <a:moveTo>
                    <a:pt x="1403" y="1"/>
                  </a:moveTo>
                  <a:cubicBezTo>
                    <a:pt x="1377" y="1"/>
                    <a:pt x="1352" y="7"/>
                    <a:pt x="1330" y="19"/>
                  </a:cubicBezTo>
                  <a:cubicBezTo>
                    <a:pt x="1230" y="69"/>
                    <a:pt x="1159" y="201"/>
                    <a:pt x="1105" y="334"/>
                  </a:cubicBezTo>
                  <a:cubicBezTo>
                    <a:pt x="1053" y="467"/>
                    <a:pt x="1010" y="613"/>
                    <a:pt x="937" y="726"/>
                  </a:cubicBezTo>
                  <a:cubicBezTo>
                    <a:pt x="704" y="1090"/>
                    <a:pt x="246" y="1020"/>
                    <a:pt x="66" y="1441"/>
                  </a:cubicBezTo>
                  <a:cubicBezTo>
                    <a:pt x="10" y="1573"/>
                    <a:pt x="1" y="1728"/>
                    <a:pt x="26" y="1872"/>
                  </a:cubicBezTo>
                  <a:cubicBezTo>
                    <a:pt x="29" y="1875"/>
                    <a:pt x="33" y="1880"/>
                    <a:pt x="37" y="1884"/>
                  </a:cubicBezTo>
                  <a:cubicBezTo>
                    <a:pt x="118" y="1955"/>
                    <a:pt x="212" y="1987"/>
                    <a:pt x="309" y="1987"/>
                  </a:cubicBezTo>
                  <a:cubicBezTo>
                    <a:pt x="427" y="1987"/>
                    <a:pt x="550" y="1938"/>
                    <a:pt x="659" y="1855"/>
                  </a:cubicBezTo>
                  <a:cubicBezTo>
                    <a:pt x="856" y="1705"/>
                    <a:pt x="1011" y="1456"/>
                    <a:pt x="1142" y="1193"/>
                  </a:cubicBezTo>
                  <a:cubicBezTo>
                    <a:pt x="1288" y="899"/>
                    <a:pt x="1417" y="550"/>
                    <a:pt x="1431" y="190"/>
                  </a:cubicBezTo>
                  <a:cubicBezTo>
                    <a:pt x="1433" y="127"/>
                    <a:pt x="1431" y="64"/>
                    <a:pt x="1425" y="2"/>
                  </a:cubicBezTo>
                  <a:cubicBezTo>
                    <a:pt x="1418" y="1"/>
                    <a:pt x="1410" y="1"/>
                    <a:pt x="1403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2603825" y="4541325"/>
              <a:ext cx="44200" cy="102725"/>
            </a:xfrm>
            <a:custGeom>
              <a:rect b="b" l="l" r="r" t="t"/>
              <a:pathLst>
                <a:path extrusionOk="0" h="4109" w="1768">
                  <a:moveTo>
                    <a:pt x="674" y="1"/>
                  </a:moveTo>
                  <a:cubicBezTo>
                    <a:pt x="619" y="1"/>
                    <a:pt x="560" y="17"/>
                    <a:pt x="499" y="56"/>
                  </a:cubicBezTo>
                  <a:cubicBezTo>
                    <a:pt x="151" y="274"/>
                    <a:pt x="88" y="930"/>
                    <a:pt x="56" y="1293"/>
                  </a:cubicBezTo>
                  <a:cubicBezTo>
                    <a:pt x="0" y="1906"/>
                    <a:pt x="23" y="2523"/>
                    <a:pt x="123" y="3130"/>
                  </a:cubicBezTo>
                  <a:cubicBezTo>
                    <a:pt x="163" y="3373"/>
                    <a:pt x="219" y="3622"/>
                    <a:pt x="363" y="3819"/>
                  </a:cubicBezTo>
                  <a:cubicBezTo>
                    <a:pt x="484" y="3986"/>
                    <a:pt x="682" y="4109"/>
                    <a:pt x="883" y="4109"/>
                  </a:cubicBezTo>
                  <a:cubicBezTo>
                    <a:pt x="922" y="4109"/>
                    <a:pt x="961" y="4104"/>
                    <a:pt x="1000" y="4094"/>
                  </a:cubicBezTo>
                  <a:cubicBezTo>
                    <a:pt x="1264" y="4025"/>
                    <a:pt x="1416" y="3749"/>
                    <a:pt x="1495" y="3488"/>
                  </a:cubicBezTo>
                  <a:cubicBezTo>
                    <a:pt x="1767" y="2593"/>
                    <a:pt x="1547" y="1626"/>
                    <a:pt x="1256" y="738"/>
                  </a:cubicBezTo>
                  <a:cubicBezTo>
                    <a:pt x="1178" y="502"/>
                    <a:pt x="974" y="1"/>
                    <a:pt x="674" y="1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2608225" y="4556175"/>
              <a:ext cx="38250" cy="87875"/>
            </a:xfrm>
            <a:custGeom>
              <a:rect b="b" l="l" r="r" t="t"/>
              <a:pathLst>
                <a:path extrusionOk="0" h="3515" w="1530">
                  <a:moveTo>
                    <a:pt x="673" y="0"/>
                  </a:moveTo>
                  <a:cubicBezTo>
                    <a:pt x="618" y="0"/>
                    <a:pt x="559" y="17"/>
                    <a:pt x="498" y="56"/>
                  </a:cubicBezTo>
                  <a:cubicBezTo>
                    <a:pt x="150" y="275"/>
                    <a:pt x="87" y="929"/>
                    <a:pt x="55" y="1292"/>
                  </a:cubicBezTo>
                  <a:cubicBezTo>
                    <a:pt x="0" y="1899"/>
                    <a:pt x="22" y="2510"/>
                    <a:pt x="119" y="3111"/>
                  </a:cubicBezTo>
                  <a:cubicBezTo>
                    <a:pt x="139" y="3150"/>
                    <a:pt x="162" y="3188"/>
                    <a:pt x="187" y="3225"/>
                  </a:cubicBezTo>
                  <a:cubicBezTo>
                    <a:pt x="308" y="3392"/>
                    <a:pt x="506" y="3515"/>
                    <a:pt x="707" y="3515"/>
                  </a:cubicBezTo>
                  <a:cubicBezTo>
                    <a:pt x="746" y="3515"/>
                    <a:pt x="785" y="3510"/>
                    <a:pt x="824" y="3500"/>
                  </a:cubicBezTo>
                  <a:cubicBezTo>
                    <a:pt x="1088" y="3431"/>
                    <a:pt x="1240" y="3155"/>
                    <a:pt x="1319" y="2894"/>
                  </a:cubicBezTo>
                  <a:cubicBezTo>
                    <a:pt x="1529" y="2201"/>
                    <a:pt x="1444" y="1465"/>
                    <a:pt x="1259" y="755"/>
                  </a:cubicBezTo>
                  <a:lnTo>
                    <a:pt x="1255" y="738"/>
                  </a:lnTo>
                  <a:cubicBezTo>
                    <a:pt x="1177" y="502"/>
                    <a:pt x="973" y="0"/>
                    <a:pt x="673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35"/>
          <p:cNvGrpSpPr/>
          <p:nvPr/>
        </p:nvGrpSpPr>
        <p:grpSpPr>
          <a:xfrm>
            <a:off x="148357" y="110663"/>
            <a:ext cx="1445007" cy="2118565"/>
            <a:chOff x="2934600" y="335400"/>
            <a:chExt cx="628100" cy="920875"/>
          </a:xfrm>
        </p:grpSpPr>
        <p:sp>
          <p:nvSpPr>
            <p:cNvPr id="268" name="Google Shape;268;p35"/>
            <p:cNvSpPr/>
            <p:nvPr/>
          </p:nvSpPr>
          <p:spPr>
            <a:xfrm>
              <a:off x="3333600" y="424475"/>
              <a:ext cx="31725" cy="204750"/>
            </a:xfrm>
            <a:custGeom>
              <a:rect b="b" l="l" r="r" t="t"/>
              <a:pathLst>
                <a:path extrusionOk="0" h="8190" w="1269">
                  <a:moveTo>
                    <a:pt x="613" y="1"/>
                  </a:moveTo>
                  <a:lnTo>
                    <a:pt x="423" y="66"/>
                  </a:lnTo>
                  <a:cubicBezTo>
                    <a:pt x="120" y="2716"/>
                    <a:pt x="0" y="5383"/>
                    <a:pt x="62" y="8047"/>
                  </a:cubicBezTo>
                  <a:cubicBezTo>
                    <a:pt x="63" y="8094"/>
                    <a:pt x="68" y="8147"/>
                    <a:pt x="106" y="8175"/>
                  </a:cubicBezTo>
                  <a:cubicBezTo>
                    <a:pt x="123" y="8186"/>
                    <a:pt x="143" y="8190"/>
                    <a:pt x="163" y="8190"/>
                  </a:cubicBezTo>
                  <a:cubicBezTo>
                    <a:pt x="183" y="8190"/>
                    <a:pt x="203" y="8186"/>
                    <a:pt x="223" y="8183"/>
                  </a:cubicBezTo>
                  <a:lnTo>
                    <a:pt x="1269" y="7981"/>
                  </a:lnTo>
                  <a:cubicBezTo>
                    <a:pt x="1070" y="5333"/>
                    <a:pt x="872" y="2683"/>
                    <a:pt x="674" y="34"/>
                  </a:cubicBezTo>
                  <a:lnTo>
                    <a:pt x="668" y="10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3334800" y="464200"/>
              <a:ext cx="23100" cy="117800"/>
            </a:xfrm>
            <a:custGeom>
              <a:rect b="b" l="l" r="r" t="t"/>
              <a:pathLst>
                <a:path extrusionOk="0" h="4712" w="924">
                  <a:moveTo>
                    <a:pt x="709" y="1"/>
                  </a:moveTo>
                  <a:cubicBezTo>
                    <a:pt x="544" y="1"/>
                    <a:pt x="354" y="149"/>
                    <a:pt x="196" y="309"/>
                  </a:cubicBezTo>
                  <a:cubicBezTo>
                    <a:pt x="76" y="1773"/>
                    <a:pt x="10" y="3240"/>
                    <a:pt x="1" y="4711"/>
                  </a:cubicBezTo>
                  <a:cubicBezTo>
                    <a:pt x="288" y="4234"/>
                    <a:pt x="699" y="3423"/>
                    <a:pt x="923" y="2415"/>
                  </a:cubicBezTo>
                  <a:cubicBezTo>
                    <a:pt x="862" y="1612"/>
                    <a:pt x="803" y="808"/>
                    <a:pt x="742" y="3"/>
                  </a:cubicBezTo>
                  <a:cubicBezTo>
                    <a:pt x="731" y="2"/>
                    <a:pt x="720" y="1"/>
                    <a:pt x="709" y="1"/>
                  </a:cubicBezTo>
                  <a:close/>
                </a:path>
              </a:pathLst>
            </a:custGeom>
            <a:solidFill>
              <a:srgbClr val="E0D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3325075" y="686150"/>
              <a:ext cx="6675" cy="1025"/>
            </a:xfrm>
            <a:custGeom>
              <a:rect b="b" l="l" r="r" t="t"/>
              <a:pathLst>
                <a:path extrusionOk="0" h="41" w="267">
                  <a:moveTo>
                    <a:pt x="181" y="1"/>
                  </a:moveTo>
                  <a:cubicBezTo>
                    <a:pt x="119" y="1"/>
                    <a:pt x="58" y="14"/>
                    <a:pt x="1" y="40"/>
                  </a:cubicBezTo>
                  <a:lnTo>
                    <a:pt x="266" y="9"/>
                  </a:lnTo>
                  <a:cubicBezTo>
                    <a:pt x="238" y="4"/>
                    <a:pt x="210" y="1"/>
                    <a:pt x="181" y="1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3322975" y="687150"/>
              <a:ext cx="58275" cy="155675"/>
            </a:xfrm>
            <a:custGeom>
              <a:rect b="b" l="l" r="r" t="t"/>
              <a:pathLst>
                <a:path extrusionOk="0" h="6227" w="2331">
                  <a:moveTo>
                    <a:pt x="85" y="0"/>
                  </a:moveTo>
                  <a:lnTo>
                    <a:pt x="0" y="10"/>
                  </a:lnTo>
                  <a:cubicBezTo>
                    <a:pt x="765" y="311"/>
                    <a:pt x="1294" y="1132"/>
                    <a:pt x="1250" y="1953"/>
                  </a:cubicBezTo>
                  <a:cubicBezTo>
                    <a:pt x="1224" y="2448"/>
                    <a:pt x="1014" y="2914"/>
                    <a:pt x="882" y="3392"/>
                  </a:cubicBezTo>
                  <a:cubicBezTo>
                    <a:pt x="626" y="4325"/>
                    <a:pt x="664" y="5315"/>
                    <a:pt x="992" y="6227"/>
                  </a:cubicBezTo>
                  <a:lnTo>
                    <a:pt x="2310" y="6201"/>
                  </a:lnTo>
                  <a:cubicBezTo>
                    <a:pt x="1866" y="5663"/>
                    <a:pt x="1663" y="4932"/>
                    <a:pt x="1766" y="4242"/>
                  </a:cubicBezTo>
                  <a:cubicBezTo>
                    <a:pt x="1839" y="3753"/>
                    <a:pt x="2055" y="3296"/>
                    <a:pt x="2146" y="2809"/>
                  </a:cubicBezTo>
                  <a:cubicBezTo>
                    <a:pt x="2330" y="1820"/>
                    <a:pt x="1864" y="670"/>
                    <a:pt x="924" y="313"/>
                  </a:cubicBezTo>
                  <a:cubicBezTo>
                    <a:pt x="640" y="206"/>
                    <a:pt x="326" y="172"/>
                    <a:pt x="73" y="6"/>
                  </a:cubicBezTo>
                  <a:cubicBezTo>
                    <a:pt x="76" y="4"/>
                    <a:pt x="81" y="3"/>
                    <a:pt x="85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3336475" y="737700"/>
              <a:ext cx="53025" cy="19000"/>
            </a:xfrm>
            <a:custGeom>
              <a:rect b="b" l="l" r="r" t="t"/>
              <a:pathLst>
                <a:path extrusionOk="0" h="760" w="2121">
                  <a:moveTo>
                    <a:pt x="411" y="0"/>
                  </a:moveTo>
                  <a:lnTo>
                    <a:pt x="0" y="189"/>
                  </a:lnTo>
                  <a:lnTo>
                    <a:pt x="2056" y="759"/>
                  </a:lnTo>
                  <a:lnTo>
                    <a:pt x="2120" y="34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DF9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3060975" y="939050"/>
              <a:ext cx="48650" cy="101100"/>
            </a:xfrm>
            <a:custGeom>
              <a:rect b="b" l="l" r="r" t="t"/>
              <a:pathLst>
                <a:path extrusionOk="0" h="4044" w="1946">
                  <a:moveTo>
                    <a:pt x="1602" y="1"/>
                  </a:moveTo>
                  <a:lnTo>
                    <a:pt x="1602" y="1"/>
                  </a:lnTo>
                  <a:cubicBezTo>
                    <a:pt x="1039" y="1178"/>
                    <a:pt x="505" y="2369"/>
                    <a:pt x="0" y="3572"/>
                  </a:cubicBezTo>
                  <a:cubicBezTo>
                    <a:pt x="333" y="3690"/>
                    <a:pt x="651" y="3848"/>
                    <a:pt x="946" y="4044"/>
                  </a:cubicBezTo>
                  <a:cubicBezTo>
                    <a:pt x="952" y="3501"/>
                    <a:pt x="1191" y="2992"/>
                    <a:pt x="1384" y="2483"/>
                  </a:cubicBezTo>
                  <a:cubicBezTo>
                    <a:pt x="1672" y="1723"/>
                    <a:pt x="1861" y="928"/>
                    <a:pt x="1946" y="120"/>
                  </a:cubicBezTo>
                  <a:lnTo>
                    <a:pt x="1615" y="116"/>
                  </a:lnTo>
                  <a:cubicBezTo>
                    <a:pt x="1603" y="116"/>
                    <a:pt x="1592" y="122"/>
                    <a:pt x="1582" y="129"/>
                  </a:cubicBezTo>
                  <a:lnTo>
                    <a:pt x="1582" y="129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EAE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072675" y="930325"/>
              <a:ext cx="48200" cy="157725"/>
            </a:xfrm>
            <a:custGeom>
              <a:rect b="b" l="l" r="r" t="t"/>
              <a:pathLst>
                <a:path extrusionOk="0" h="6309" w="1928">
                  <a:moveTo>
                    <a:pt x="1490" y="0"/>
                  </a:moveTo>
                  <a:cubicBezTo>
                    <a:pt x="1489" y="0"/>
                    <a:pt x="1487" y="5"/>
                    <a:pt x="1485" y="12"/>
                  </a:cubicBezTo>
                  <a:lnTo>
                    <a:pt x="1485" y="12"/>
                  </a:lnTo>
                  <a:lnTo>
                    <a:pt x="1399" y="11"/>
                  </a:lnTo>
                  <a:lnTo>
                    <a:pt x="1" y="6147"/>
                  </a:lnTo>
                  <a:lnTo>
                    <a:pt x="1292" y="6309"/>
                  </a:lnTo>
                  <a:cubicBezTo>
                    <a:pt x="1258" y="5440"/>
                    <a:pt x="1366" y="4572"/>
                    <a:pt x="1474" y="3708"/>
                  </a:cubicBezTo>
                  <a:cubicBezTo>
                    <a:pt x="1625" y="2500"/>
                    <a:pt x="1777" y="1292"/>
                    <a:pt x="1928" y="84"/>
                  </a:cubicBezTo>
                  <a:lnTo>
                    <a:pt x="1928" y="84"/>
                  </a:lnTo>
                  <a:cubicBezTo>
                    <a:pt x="1894" y="87"/>
                    <a:pt x="1861" y="88"/>
                    <a:pt x="1828" y="88"/>
                  </a:cubicBezTo>
                  <a:cubicBezTo>
                    <a:pt x="1718" y="88"/>
                    <a:pt x="1610" y="76"/>
                    <a:pt x="1503" y="51"/>
                  </a:cubicBezTo>
                  <a:cubicBezTo>
                    <a:pt x="1483" y="47"/>
                    <a:pt x="1482" y="25"/>
                    <a:pt x="1485" y="12"/>
                  </a:cubicBezTo>
                  <a:lnTo>
                    <a:pt x="1485" y="12"/>
                  </a:lnTo>
                  <a:lnTo>
                    <a:pt x="1490" y="12"/>
                  </a:lnTo>
                  <a:cubicBezTo>
                    <a:pt x="1491" y="4"/>
                    <a:pt x="1491" y="0"/>
                    <a:pt x="1490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2998650" y="935275"/>
              <a:ext cx="501775" cy="321000"/>
            </a:xfrm>
            <a:custGeom>
              <a:rect b="b" l="l" r="r" t="t"/>
              <a:pathLst>
                <a:path extrusionOk="0" h="12840" w="20071">
                  <a:moveTo>
                    <a:pt x="11389" y="1"/>
                  </a:moveTo>
                  <a:lnTo>
                    <a:pt x="4841" y="214"/>
                  </a:lnTo>
                  <a:cubicBezTo>
                    <a:pt x="4841" y="214"/>
                    <a:pt x="2493" y="6050"/>
                    <a:pt x="4414" y="11529"/>
                  </a:cubicBezTo>
                  <a:cubicBezTo>
                    <a:pt x="4414" y="11529"/>
                    <a:pt x="3024" y="11237"/>
                    <a:pt x="1829" y="11237"/>
                  </a:cubicBezTo>
                  <a:cubicBezTo>
                    <a:pt x="983" y="11237"/>
                    <a:pt x="233" y="11384"/>
                    <a:pt x="145" y="11885"/>
                  </a:cubicBezTo>
                  <a:cubicBezTo>
                    <a:pt x="0" y="12707"/>
                    <a:pt x="3402" y="12839"/>
                    <a:pt x="5599" y="12839"/>
                  </a:cubicBezTo>
                  <a:cubicBezTo>
                    <a:pt x="6635" y="12839"/>
                    <a:pt x="7403" y="12810"/>
                    <a:pt x="7403" y="12810"/>
                  </a:cubicBezTo>
                  <a:cubicBezTo>
                    <a:pt x="7403" y="12810"/>
                    <a:pt x="2422" y="8897"/>
                    <a:pt x="5767" y="570"/>
                  </a:cubicBezTo>
                  <a:lnTo>
                    <a:pt x="5767" y="570"/>
                  </a:lnTo>
                  <a:lnTo>
                    <a:pt x="10749" y="1068"/>
                  </a:lnTo>
                  <a:lnTo>
                    <a:pt x="15375" y="12740"/>
                  </a:lnTo>
                  <a:cubicBezTo>
                    <a:pt x="15375" y="12740"/>
                    <a:pt x="20071" y="8327"/>
                    <a:pt x="19075" y="7899"/>
                  </a:cubicBezTo>
                  <a:cubicBezTo>
                    <a:pt x="19005" y="7870"/>
                    <a:pt x="18929" y="7856"/>
                    <a:pt x="18848" y="7856"/>
                  </a:cubicBezTo>
                  <a:cubicBezTo>
                    <a:pt x="17762" y="7856"/>
                    <a:pt x="15731" y="10319"/>
                    <a:pt x="15731" y="10319"/>
                  </a:cubicBezTo>
                  <a:lnTo>
                    <a:pt x="11389" y="1"/>
                  </a:ln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077900" y="944075"/>
              <a:ext cx="245950" cy="50525"/>
            </a:xfrm>
            <a:custGeom>
              <a:rect b="b" l="l" r="r" t="t"/>
              <a:pathLst>
                <a:path extrusionOk="0" h="2021" w="9838">
                  <a:moveTo>
                    <a:pt x="0" y="1"/>
                  </a:moveTo>
                  <a:lnTo>
                    <a:pt x="569" y="1298"/>
                  </a:lnTo>
                  <a:cubicBezTo>
                    <a:pt x="569" y="1298"/>
                    <a:pt x="3393" y="2021"/>
                    <a:pt x="6081" y="2021"/>
                  </a:cubicBezTo>
                  <a:cubicBezTo>
                    <a:pt x="7526" y="2021"/>
                    <a:pt x="8931" y="1812"/>
                    <a:pt x="9838" y="1171"/>
                  </a:cubicBezTo>
                  <a:lnTo>
                    <a:pt x="9174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102500" y="1201200"/>
              <a:ext cx="42475" cy="7975"/>
            </a:xfrm>
            <a:custGeom>
              <a:rect b="b" l="l" r="r" t="t"/>
              <a:pathLst>
                <a:path extrusionOk="0" h="319" w="1699">
                  <a:moveTo>
                    <a:pt x="1564" y="1"/>
                  </a:moveTo>
                  <a:cubicBezTo>
                    <a:pt x="1381" y="99"/>
                    <a:pt x="1148" y="135"/>
                    <a:pt x="930" y="135"/>
                  </a:cubicBezTo>
                  <a:cubicBezTo>
                    <a:pt x="870" y="135"/>
                    <a:pt x="811" y="132"/>
                    <a:pt x="755" y="127"/>
                  </a:cubicBezTo>
                  <a:cubicBezTo>
                    <a:pt x="503" y="107"/>
                    <a:pt x="252" y="83"/>
                    <a:pt x="0" y="57"/>
                  </a:cubicBezTo>
                  <a:lnTo>
                    <a:pt x="0" y="57"/>
                  </a:lnTo>
                  <a:cubicBezTo>
                    <a:pt x="16" y="114"/>
                    <a:pt x="33" y="172"/>
                    <a:pt x="49" y="229"/>
                  </a:cubicBezTo>
                  <a:cubicBezTo>
                    <a:pt x="432" y="275"/>
                    <a:pt x="818" y="315"/>
                    <a:pt x="1200" y="319"/>
                  </a:cubicBezTo>
                  <a:cubicBezTo>
                    <a:pt x="1204" y="319"/>
                    <a:pt x="1207" y="319"/>
                    <a:pt x="1211" y="319"/>
                  </a:cubicBezTo>
                  <a:cubicBezTo>
                    <a:pt x="1376" y="319"/>
                    <a:pt x="1540" y="293"/>
                    <a:pt x="1699" y="242"/>
                  </a:cubicBezTo>
                  <a:cubicBezTo>
                    <a:pt x="1654" y="164"/>
                    <a:pt x="1608" y="83"/>
                    <a:pt x="1564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090125" y="1093050"/>
              <a:ext cx="24400" cy="21525"/>
            </a:xfrm>
            <a:custGeom>
              <a:rect b="b" l="l" r="r" t="t"/>
              <a:pathLst>
                <a:path extrusionOk="0" h="861" w="976">
                  <a:moveTo>
                    <a:pt x="957" y="1"/>
                  </a:moveTo>
                  <a:cubicBezTo>
                    <a:pt x="672" y="247"/>
                    <a:pt x="349" y="446"/>
                    <a:pt x="0" y="591"/>
                  </a:cubicBezTo>
                  <a:cubicBezTo>
                    <a:pt x="0" y="682"/>
                    <a:pt x="2" y="771"/>
                    <a:pt x="4" y="860"/>
                  </a:cubicBezTo>
                  <a:cubicBezTo>
                    <a:pt x="349" y="752"/>
                    <a:pt x="676" y="595"/>
                    <a:pt x="975" y="392"/>
                  </a:cubicBezTo>
                  <a:cubicBezTo>
                    <a:pt x="967" y="264"/>
                    <a:pt x="960" y="134"/>
                    <a:pt x="957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3094025" y="1149225"/>
              <a:ext cx="29800" cy="16775"/>
            </a:xfrm>
            <a:custGeom>
              <a:rect b="b" l="l" r="r" t="t"/>
              <a:pathLst>
                <a:path extrusionOk="0" h="671" w="1192">
                  <a:moveTo>
                    <a:pt x="1104" y="1"/>
                  </a:moveTo>
                  <a:cubicBezTo>
                    <a:pt x="788" y="264"/>
                    <a:pt x="406" y="440"/>
                    <a:pt x="0" y="496"/>
                  </a:cubicBezTo>
                  <a:cubicBezTo>
                    <a:pt x="9" y="554"/>
                    <a:pt x="17" y="612"/>
                    <a:pt x="26" y="671"/>
                  </a:cubicBezTo>
                  <a:cubicBezTo>
                    <a:pt x="437" y="653"/>
                    <a:pt x="838" y="533"/>
                    <a:pt x="1192" y="321"/>
                  </a:cubicBezTo>
                  <a:cubicBezTo>
                    <a:pt x="1161" y="216"/>
                    <a:pt x="1131" y="110"/>
                    <a:pt x="1104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3097175" y="1221325"/>
              <a:ext cx="50775" cy="34950"/>
            </a:xfrm>
            <a:custGeom>
              <a:rect b="b" l="l" r="r" t="t"/>
              <a:pathLst>
                <a:path extrusionOk="0" h="1398" w="2031">
                  <a:moveTo>
                    <a:pt x="0" y="0"/>
                  </a:moveTo>
                  <a:lnTo>
                    <a:pt x="0" y="0"/>
                  </a:lnTo>
                  <a:cubicBezTo>
                    <a:pt x="331" y="260"/>
                    <a:pt x="698" y="482"/>
                    <a:pt x="1030" y="738"/>
                  </a:cubicBezTo>
                  <a:cubicBezTo>
                    <a:pt x="1287" y="933"/>
                    <a:pt x="1523" y="1154"/>
                    <a:pt x="1733" y="1398"/>
                  </a:cubicBezTo>
                  <a:cubicBezTo>
                    <a:pt x="1836" y="1398"/>
                    <a:pt x="1934" y="1398"/>
                    <a:pt x="2031" y="1396"/>
                  </a:cubicBezTo>
                  <a:cubicBezTo>
                    <a:pt x="1864" y="1208"/>
                    <a:pt x="1683" y="1032"/>
                    <a:pt x="1489" y="873"/>
                  </a:cubicBezTo>
                  <a:cubicBezTo>
                    <a:pt x="1141" y="582"/>
                    <a:pt x="739" y="346"/>
                    <a:pt x="376" y="68"/>
                  </a:cubicBezTo>
                  <a:cubicBezTo>
                    <a:pt x="294" y="52"/>
                    <a:pt x="165" y="28"/>
                    <a:pt x="0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3094500" y="1024800"/>
              <a:ext cx="25625" cy="18200"/>
            </a:xfrm>
            <a:custGeom>
              <a:rect b="b" l="l" r="r" t="t"/>
              <a:pathLst>
                <a:path extrusionOk="0" h="728" w="1025">
                  <a:moveTo>
                    <a:pt x="1025" y="1"/>
                  </a:moveTo>
                  <a:lnTo>
                    <a:pt x="1025" y="1"/>
                  </a:lnTo>
                  <a:cubicBezTo>
                    <a:pt x="821" y="108"/>
                    <a:pt x="620" y="198"/>
                    <a:pt x="454" y="273"/>
                  </a:cubicBezTo>
                  <a:cubicBezTo>
                    <a:pt x="318" y="335"/>
                    <a:pt x="180" y="390"/>
                    <a:pt x="41" y="443"/>
                  </a:cubicBezTo>
                  <a:cubicBezTo>
                    <a:pt x="26" y="536"/>
                    <a:pt x="13" y="633"/>
                    <a:pt x="0" y="728"/>
                  </a:cubicBezTo>
                  <a:cubicBezTo>
                    <a:pt x="268" y="642"/>
                    <a:pt x="531" y="541"/>
                    <a:pt x="787" y="426"/>
                  </a:cubicBezTo>
                  <a:cubicBezTo>
                    <a:pt x="843" y="401"/>
                    <a:pt x="901" y="374"/>
                    <a:pt x="961" y="347"/>
                  </a:cubicBezTo>
                  <a:cubicBezTo>
                    <a:pt x="981" y="233"/>
                    <a:pt x="1002" y="117"/>
                    <a:pt x="1025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3101000" y="997750"/>
              <a:ext cx="25475" cy="7900"/>
            </a:xfrm>
            <a:custGeom>
              <a:rect b="b" l="l" r="r" t="t"/>
              <a:pathLst>
                <a:path extrusionOk="0" h="316" w="1019">
                  <a:moveTo>
                    <a:pt x="1018" y="1"/>
                  </a:moveTo>
                  <a:lnTo>
                    <a:pt x="1018" y="1"/>
                  </a:lnTo>
                  <a:cubicBezTo>
                    <a:pt x="696" y="63"/>
                    <a:pt x="370" y="104"/>
                    <a:pt x="43" y="128"/>
                  </a:cubicBezTo>
                  <a:cubicBezTo>
                    <a:pt x="28" y="189"/>
                    <a:pt x="15" y="252"/>
                    <a:pt x="1" y="315"/>
                  </a:cubicBezTo>
                  <a:cubicBezTo>
                    <a:pt x="322" y="306"/>
                    <a:pt x="641" y="277"/>
                    <a:pt x="958" y="231"/>
                  </a:cubicBezTo>
                  <a:cubicBezTo>
                    <a:pt x="978" y="154"/>
                    <a:pt x="998" y="78"/>
                    <a:pt x="1018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3090950" y="1129675"/>
              <a:ext cx="27500" cy="6525"/>
            </a:xfrm>
            <a:custGeom>
              <a:rect b="b" l="l" r="r" t="t"/>
              <a:pathLst>
                <a:path extrusionOk="0" h="261" w="1100">
                  <a:moveTo>
                    <a:pt x="1063" y="1"/>
                  </a:moveTo>
                  <a:cubicBezTo>
                    <a:pt x="778" y="59"/>
                    <a:pt x="486" y="97"/>
                    <a:pt x="202" y="97"/>
                  </a:cubicBezTo>
                  <a:cubicBezTo>
                    <a:pt x="134" y="97"/>
                    <a:pt x="67" y="95"/>
                    <a:pt x="1" y="90"/>
                  </a:cubicBezTo>
                  <a:lnTo>
                    <a:pt x="1" y="90"/>
                  </a:lnTo>
                  <a:cubicBezTo>
                    <a:pt x="3" y="141"/>
                    <a:pt x="7" y="192"/>
                    <a:pt x="11" y="244"/>
                  </a:cubicBezTo>
                  <a:cubicBezTo>
                    <a:pt x="131" y="255"/>
                    <a:pt x="252" y="261"/>
                    <a:pt x="374" y="261"/>
                  </a:cubicBezTo>
                  <a:cubicBezTo>
                    <a:pt x="614" y="261"/>
                    <a:pt x="857" y="240"/>
                    <a:pt x="1099" y="203"/>
                  </a:cubicBezTo>
                  <a:cubicBezTo>
                    <a:pt x="1086" y="137"/>
                    <a:pt x="1074" y="69"/>
                    <a:pt x="1063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3090875" y="1072625"/>
              <a:ext cx="23400" cy="7450"/>
            </a:xfrm>
            <a:custGeom>
              <a:rect b="b" l="l" r="r" t="t"/>
              <a:pathLst>
                <a:path extrusionOk="0" h="298" w="936">
                  <a:moveTo>
                    <a:pt x="936" y="0"/>
                  </a:moveTo>
                  <a:cubicBezTo>
                    <a:pt x="639" y="60"/>
                    <a:pt x="320" y="109"/>
                    <a:pt x="11" y="119"/>
                  </a:cubicBezTo>
                  <a:cubicBezTo>
                    <a:pt x="7" y="179"/>
                    <a:pt x="4" y="238"/>
                    <a:pt x="0" y="297"/>
                  </a:cubicBezTo>
                  <a:cubicBezTo>
                    <a:pt x="27" y="297"/>
                    <a:pt x="54" y="297"/>
                    <a:pt x="81" y="297"/>
                  </a:cubicBezTo>
                  <a:cubicBezTo>
                    <a:pt x="361" y="297"/>
                    <a:pt x="645" y="270"/>
                    <a:pt x="926" y="224"/>
                  </a:cubicBezTo>
                  <a:cubicBezTo>
                    <a:pt x="928" y="150"/>
                    <a:pt x="932" y="75"/>
                    <a:pt x="936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3096875" y="1178550"/>
              <a:ext cx="42000" cy="17400"/>
            </a:xfrm>
            <a:custGeom>
              <a:rect b="b" l="l" r="r" t="t"/>
              <a:pathLst>
                <a:path extrusionOk="0" h="696" w="1680">
                  <a:moveTo>
                    <a:pt x="1" y="0"/>
                  </a:moveTo>
                  <a:cubicBezTo>
                    <a:pt x="15" y="71"/>
                    <a:pt x="29" y="143"/>
                    <a:pt x="45" y="214"/>
                  </a:cubicBezTo>
                  <a:cubicBezTo>
                    <a:pt x="527" y="500"/>
                    <a:pt x="1050" y="696"/>
                    <a:pt x="1588" y="696"/>
                  </a:cubicBezTo>
                  <a:cubicBezTo>
                    <a:pt x="1619" y="696"/>
                    <a:pt x="1649" y="695"/>
                    <a:pt x="1680" y="694"/>
                  </a:cubicBezTo>
                  <a:cubicBezTo>
                    <a:pt x="1649" y="632"/>
                    <a:pt x="1618" y="569"/>
                    <a:pt x="1588" y="505"/>
                  </a:cubicBezTo>
                  <a:cubicBezTo>
                    <a:pt x="1529" y="511"/>
                    <a:pt x="1470" y="514"/>
                    <a:pt x="1411" y="514"/>
                  </a:cubicBezTo>
                  <a:cubicBezTo>
                    <a:pt x="909" y="514"/>
                    <a:pt x="433" y="297"/>
                    <a:pt x="1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065600" y="1217175"/>
              <a:ext cx="26250" cy="38175"/>
            </a:xfrm>
            <a:custGeom>
              <a:rect b="b" l="l" r="r" t="t"/>
              <a:pathLst>
                <a:path extrusionOk="0" h="1527" w="1050">
                  <a:moveTo>
                    <a:pt x="1" y="1"/>
                  </a:moveTo>
                  <a:lnTo>
                    <a:pt x="1" y="1"/>
                  </a:lnTo>
                  <a:cubicBezTo>
                    <a:pt x="21" y="27"/>
                    <a:pt x="44" y="51"/>
                    <a:pt x="63" y="77"/>
                  </a:cubicBezTo>
                  <a:cubicBezTo>
                    <a:pt x="382" y="496"/>
                    <a:pt x="591" y="988"/>
                    <a:pt x="671" y="1509"/>
                  </a:cubicBezTo>
                  <a:cubicBezTo>
                    <a:pt x="796" y="1515"/>
                    <a:pt x="923" y="1522"/>
                    <a:pt x="1049" y="1527"/>
                  </a:cubicBezTo>
                  <a:cubicBezTo>
                    <a:pt x="996" y="1182"/>
                    <a:pt x="886" y="848"/>
                    <a:pt x="723" y="540"/>
                  </a:cubicBezTo>
                  <a:cubicBezTo>
                    <a:pt x="629" y="364"/>
                    <a:pt x="518" y="196"/>
                    <a:pt x="393" y="41"/>
                  </a:cubicBezTo>
                  <a:cubicBezTo>
                    <a:pt x="266" y="26"/>
                    <a:pt x="134" y="13"/>
                    <a:pt x="1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041525" y="1216200"/>
              <a:ext cx="10150" cy="36050"/>
            </a:xfrm>
            <a:custGeom>
              <a:rect b="b" l="l" r="r" t="t"/>
              <a:pathLst>
                <a:path extrusionOk="0" h="1442" w="406">
                  <a:moveTo>
                    <a:pt x="121" y="0"/>
                  </a:moveTo>
                  <a:cubicBezTo>
                    <a:pt x="81" y="0"/>
                    <a:pt x="41" y="0"/>
                    <a:pt x="1" y="1"/>
                  </a:cubicBezTo>
                  <a:cubicBezTo>
                    <a:pt x="32" y="466"/>
                    <a:pt x="65" y="929"/>
                    <a:pt x="18" y="1399"/>
                  </a:cubicBezTo>
                  <a:cubicBezTo>
                    <a:pt x="125" y="1415"/>
                    <a:pt x="234" y="1429"/>
                    <a:pt x="347" y="1442"/>
                  </a:cubicBezTo>
                  <a:cubicBezTo>
                    <a:pt x="406" y="964"/>
                    <a:pt x="401" y="480"/>
                    <a:pt x="332" y="3"/>
                  </a:cubicBezTo>
                  <a:cubicBezTo>
                    <a:pt x="261" y="1"/>
                    <a:pt x="190" y="0"/>
                    <a:pt x="121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303550" y="1049375"/>
              <a:ext cx="30300" cy="10900"/>
            </a:xfrm>
            <a:custGeom>
              <a:rect b="b" l="l" r="r" t="t"/>
              <a:pathLst>
                <a:path extrusionOk="0" h="436" w="1212">
                  <a:moveTo>
                    <a:pt x="1114" y="1"/>
                  </a:moveTo>
                  <a:cubicBezTo>
                    <a:pt x="828" y="109"/>
                    <a:pt x="525" y="164"/>
                    <a:pt x="221" y="164"/>
                  </a:cubicBezTo>
                  <a:cubicBezTo>
                    <a:pt x="147" y="164"/>
                    <a:pt x="74" y="161"/>
                    <a:pt x="0" y="154"/>
                  </a:cubicBezTo>
                  <a:lnTo>
                    <a:pt x="0" y="154"/>
                  </a:lnTo>
                  <a:lnTo>
                    <a:pt x="111" y="435"/>
                  </a:lnTo>
                  <a:cubicBezTo>
                    <a:pt x="487" y="435"/>
                    <a:pt x="859" y="367"/>
                    <a:pt x="1212" y="234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280925" y="991750"/>
              <a:ext cx="28525" cy="10025"/>
            </a:xfrm>
            <a:custGeom>
              <a:rect b="b" l="l" r="r" t="t"/>
              <a:pathLst>
                <a:path extrusionOk="0" h="401" w="1141">
                  <a:moveTo>
                    <a:pt x="1048" y="1"/>
                  </a:moveTo>
                  <a:cubicBezTo>
                    <a:pt x="706" y="97"/>
                    <a:pt x="355" y="158"/>
                    <a:pt x="1" y="179"/>
                  </a:cubicBezTo>
                  <a:lnTo>
                    <a:pt x="87" y="400"/>
                  </a:lnTo>
                  <a:cubicBezTo>
                    <a:pt x="444" y="380"/>
                    <a:pt x="797" y="319"/>
                    <a:pt x="1141" y="221"/>
                  </a:cubicBezTo>
                  <a:lnTo>
                    <a:pt x="1048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295950" y="1018225"/>
              <a:ext cx="25100" cy="21850"/>
            </a:xfrm>
            <a:custGeom>
              <a:rect b="b" l="l" r="r" t="t"/>
              <a:pathLst>
                <a:path extrusionOk="0" h="874" w="1004">
                  <a:moveTo>
                    <a:pt x="893" y="1"/>
                  </a:moveTo>
                  <a:cubicBezTo>
                    <a:pt x="886" y="8"/>
                    <a:pt x="879" y="14"/>
                    <a:pt x="873" y="21"/>
                  </a:cubicBezTo>
                  <a:cubicBezTo>
                    <a:pt x="619" y="246"/>
                    <a:pt x="342" y="443"/>
                    <a:pt x="48" y="610"/>
                  </a:cubicBezTo>
                  <a:lnTo>
                    <a:pt x="1" y="637"/>
                  </a:lnTo>
                  <a:lnTo>
                    <a:pt x="93" y="873"/>
                  </a:lnTo>
                  <a:cubicBezTo>
                    <a:pt x="417" y="702"/>
                    <a:pt x="722" y="497"/>
                    <a:pt x="1004" y="265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364925" y="1154500"/>
              <a:ext cx="77400" cy="60275"/>
            </a:xfrm>
            <a:custGeom>
              <a:rect b="b" l="l" r="r" t="t"/>
              <a:pathLst>
                <a:path extrusionOk="0" h="2411" w="3096">
                  <a:moveTo>
                    <a:pt x="2577" y="0"/>
                  </a:moveTo>
                  <a:cubicBezTo>
                    <a:pt x="2319" y="228"/>
                    <a:pt x="2070" y="471"/>
                    <a:pt x="1852" y="695"/>
                  </a:cubicBezTo>
                  <a:cubicBezTo>
                    <a:pt x="1772" y="888"/>
                    <a:pt x="1685" y="1077"/>
                    <a:pt x="1593" y="1263"/>
                  </a:cubicBezTo>
                  <a:cubicBezTo>
                    <a:pt x="1455" y="1537"/>
                    <a:pt x="1286" y="1787"/>
                    <a:pt x="1012" y="1939"/>
                  </a:cubicBezTo>
                  <a:cubicBezTo>
                    <a:pt x="774" y="2071"/>
                    <a:pt x="495" y="2121"/>
                    <a:pt x="226" y="2139"/>
                  </a:cubicBezTo>
                  <a:cubicBezTo>
                    <a:pt x="153" y="2145"/>
                    <a:pt x="78" y="2147"/>
                    <a:pt x="0" y="2147"/>
                  </a:cubicBezTo>
                  <a:lnTo>
                    <a:pt x="104" y="2410"/>
                  </a:lnTo>
                  <a:cubicBezTo>
                    <a:pt x="286" y="2400"/>
                    <a:pt x="466" y="2375"/>
                    <a:pt x="643" y="2334"/>
                  </a:cubicBezTo>
                  <a:cubicBezTo>
                    <a:pt x="1172" y="2210"/>
                    <a:pt x="1583" y="1919"/>
                    <a:pt x="1852" y="1444"/>
                  </a:cubicBezTo>
                  <a:cubicBezTo>
                    <a:pt x="2010" y="1162"/>
                    <a:pt x="2148" y="868"/>
                    <a:pt x="2266" y="566"/>
                  </a:cubicBezTo>
                  <a:cubicBezTo>
                    <a:pt x="2361" y="1016"/>
                    <a:pt x="2570" y="1442"/>
                    <a:pt x="2840" y="1827"/>
                  </a:cubicBezTo>
                  <a:cubicBezTo>
                    <a:pt x="2926" y="1733"/>
                    <a:pt x="3011" y="1639"/>
                    <a:pt x="3096" y="1544"/>
                  </a:cubicBezTo>
                  <a:cubicBezTo>
                    <a:pt x="2791" y="1079"/>
                    <a:pt x="2586" y="554"/>
                    <a:pt x="2577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3315775" y="1069750"/>
              <a:ext cx="27000" cy="20150"/>
            </a:xfrm>
            <a:custGeom>
              <a:rect b="b" l="l" r="r" t="t"/>
              <a:pathLst>
                <a:path extrusionOk="0" h="806" w="1080">
                  <a:moveTo>
                    <a:pt x="967" y="1"/>
                  </a:moveTo>
                  <a:cubicBezTo>
                    <a:pt x="693" y="265"/>
                    <a:pt x="362" y="460"/>
                    <a:pt x="0" y="575"/>
                  </a:cubicBezTo>
                  <a:lnTo>
                    <a:pt x="92" y="806"/>
                  </a:lnTo>
                  <a:cubicBezTo>
                    <a:pt x="452" y="691"/>
                    <a:pt x="787" y="509"/>
                    <a:pt x="1080" y="269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320775" y="1096750"/>
              <a:ext cx="33400" cy="8550"/>
            </a:xfrm>
            <a:custGeom>
              <a:rect b="b" l="l" r="r" t="t"/>
              <a:pathLst>
                <a:path extrusionOk="0" h="342" w="1336">
                  <a:moveTo>
                    <a:pt x="0" y="0"/>
                  </a:moveTo>
                  <a:lnTo>
                    <a:pt x="124" y="312"/>
                  </a:lnTo>
                  <a:cubicBezTo>
                    <a:pt x="289" y="331"/>
                    <a:pt x="455" y="341"/>
                    <a:pt x="621" y="341"/>
                  </a:cubicBezTo>
                  <a:cubicBezTo>
                    <a:pt x="733" y="341"/>
                    <a:pt x="845" y="337"/>
                    <a:pt x="957" y="328"/>
                  </a:cubicBezTo>
                  <a:cubicBezTo>
                    <a:pt x="1084" y="316"/>
                    <a:pt x="1210" y="298"/>
                    <a:pt x="1335" y="273"/>
                  </a:cubicBezTo>
                  <a:lnTo>
                    <a:pt x="1235" y="35"/>
                  </a:lnTo>
                  <a:cubicBezTo>
                    <a:pt x="1077" y="58"/>
                    <a:pt x="915" y="68"/>
                    <a:pt x="752" y="68"/>
                  </a:cubicBezTo>
                  <a:cubicBezTo>
                    <a:pt x="503" y="68"/>
                    <a:pt x="250" y="44"/>
                    <a:pt x="0" y="0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342250" y="1147725"/>
              <a:ext cx="32900" cy="10550"/>
            </a:xfrm>
            <a:custGeom>
              <a:rect b="b" l="l" r="r" t="t"/>
              <a:pathLst>
                <a:path extrusionOk="0" h="422" w="1316">
                  <a:moveTo>
                    <a:pt x="1219" y="0"/>
                  </a:moveTo>
                  <a:cubicBezTo>
                    <a:pt x="1093" y="54"/>
                    <a:pt x="961" y="93"/>
                    <a:pt x="825" y="118"/>
                  </a:cubicBezTo>
                  <a:cubicBezTo>
                    <a:pt x="677" y="144"/>
                    <a:pt x="527" y="157"/>
                    <a:pt x="376" y="157"/>
                  </a:cubicBezTo>
                  <a:cubicBezTo>
                    <a:pt x="251" y="157"/>
                    <a:pt x="125" y="148"/>
                    <a:pt x="0" y="130"/>
                  </a:cubicBezTo>
                  <a:lnTo>
                    <a:pt x="0" y="130"/>
                  </a:lnTo>
                  <a:lnTo>
                    <a:pt x="113" y="415"/>
                  </a:lnTo>
                  <a:cubicBezTo>
                    <a:pt x="176" y="419"/>
                    <a:pt x="238" y="421"/>
                    <a:pt x="301" y="421"/>
                  </a:cubicBezTo>
                  <a:cubicBezTo>
                    <a:pt x="497" y="421"/>
                    <a:pt x="692" y="402"/>
                    <a:pt x="885" y="362"/>
                  </a:cubicBezTo>
                  <a:cubicBezTo>
                    <a:pt x="1032" y="331"/>
                    <a:pt x="1176" y="286"/>
                    <a:pt x="1315" y="229"/>
                  </a:cubicBezTo>
                  <a:lnTo>
                    <a:pt x="1219" y="0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356375" y="1172925"/>
              <a:ext cx="29700" cy="19625"/>
            </a:xfrm>
            <a:custGeom>
              <a:rect b="b" l="l" r="r" t="t"/>
              <a:pathLst>
                <a:path extrusionOk="0" h="785" w="1188">
                  <a:moveTo>
                    <a:pt x="1079" y="0"/>
                  </a:moveTo>
                  <a:cubicBezTo>
                    <a:pt x="769" y="269"/>
                    <a:pt x="399" y="457"/>
                    <a:pt x="1" y="549"/>
                  </a:cubicBezTo>
                  <a:lnTo>
                    <a:pt x="95" y="784"/>
                  </a:lnTo>
                  <a:cubicBezTo>
                    <a:pt x="491" y="683"/>
                    <a:pt x="862" y="505"/>
                    <a:pt x="1187" y="257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448525" y="1134700"/>
              <a:ext cx="14075" cy="42825"/>
            </a:xfrm>
            <a:custGeom>
              <a:rect b="b" l="l" r="r" t="t"/>
              <a:pathLst>
                <a:path extrusionOk="0" h="1713" w="563">
                  <a:moveTo>
                    <a:pt x="371" y="1"/>
                  </a:moveTo>
                  <a:lnTo>
                    <a:pt x="371" y="1"/>
                  </a:lnTo>
                  <a:cubicBezTo>
                    <a:pt x="242" y="59"/>
                    <a:pt x="118" y="127"/>
                    <a:pt x="0" y="203"/>
                  </a:cubicBezTo>
                  <a:cubicBezTo>
                    <a:pt x="0" y="310"/>
                    <a:pt x="3" y="416"/>
                    <a:pt x="11" y="522"/>
                  </a:cubicBezTo>
                  <a:cubicBezTo>
                    <a:pt x="42" y="932"/>
                    <a:pt x="136" y="1333"/>
                    <a:pt x="288" y="1712"/>
                  </a:cubicBezTo>
                  <a:cubicBezTo>
                    <a:pt x="385" y="1595"/>
                    <a:pt x="476" y="1479"/>
                    <a:pt x="562" y="1367"/>
                  </a:cubicBezTo>
                  <a:cubicBezTo>
                    <a:pt x="523" y="1249"/>
                    <a:pt x="488" y="1132"/>
                    <a:pt x="460" y="1010"/>
                  </a:cubicBezTo>
                  <a:cubicBezTo>
                    <a:pt x="387" y="690"/>
                    <a:pt x="356" y="360"/>
                    <a:pt x="368" y="33"/>
                  </a:cubicBezTo>
                  <a:cubicBezTo>
                    <a:pt x="368" y="22"/>
                    <a:pt x="371" y="12"/>
                    <a:pt x="371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336000" y="1124525"/>
              <a:ext cx="29550" cy="16650"/>
            </a:xfrm>
            <a:custGeom>
              <a:rect b="b" l="l" r="r" t="t"/>
              <a:pathLst>
                <a:path extrusionOk="0" h="666" w="1182">
                  <a:moveTo>
                    <a:pt x="1079" y="1"/>
                  </a:moveTo>
                  <a:cubicBezTo>
                    <a:pt x="1068" y="8"/>
                    <a:pt x="1056" y="16"/>
                    <a:pt x="1044" y="24"/>
                  </a:cubicBezTo>
                  <a:cubicBezTo>
                    <a:pt x="723" y="228"/>
                    <a:pt x="369" y="357"/>
                    <a:pt x="0" y="429"/>
                  </a:cubicBezTo>
                  <a:lnTo>
                    <a:pt x="94" y="665"/>
                  </a:lnTo>
                  <a:cubicBezTo>
                    <a:pt x="476" y="582"/>
                    <a:pt x="844" y="445"/>
                    <a:pt x="1181" y="240"/>
                  </a:cubicBezTo>
                  <a:lnTo>
                    <a:pt x="1079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2934600" y="445975"/>
              <a:ext cx="628100" cy="488975"/>
            </a:xfrm>
            <a:custGeom>
              <a:rect b="b" l="l" r="r" t="t"/>
              <a:pathLst>
                <a:path extrusionOk="0" h="19559" w="25124">
                  <a:moveTo>
                    <a:pt x="21527" y="1"/>
                  </a:moveTo>
                  <a:cubicBezTo>
                    <a:pt x="20809" y="1"/>
                    <a:pt x="19573" y="1923"/>
                    <a:pt x="19573" y="1923"/>
                  </a:cubicBezTo>
                  <a:cubicBezTo>
                    <a:pt x="19573" y="1923"/>
                    <a:pt x="21850" y="6977"/>
                    <a:pt x="19573" y="8756"/>
                  </a:cubicBezTo>
                  <a:cubicBezTo>
                    <a:pt x="18974" y="9224"/>
                    <a:pt x="18325" y="9396"/>
                    <a:pt x="17695" y="9396"/>
                  </a:cubicBezTo>
                  <a:cubicBezTo>
                    <a:pt x="15929" y="9396"/>
                    <a:pt x="14307" y="8044"/>
                    <a:pt x="14307" y="8044"/>
                  </a:cubicBezTo>
                  <a:cubicBezTo>
                    <a:pt x="14307" y="8044"/>
                    <a:pt x="13880" y="8114"/>
                    <a:pt x="9112" y="8114"/>
                  </a:cubicBezTo>
                  <a:cubicBezTo>
                    <a:pt x="4343" y="8114"/>
                    <a:pt x="3703" y="18006"/>
                    <a:pt x="3703" y="18006"/>
                  </a:cubicBezTo>
                  <a:cubicBezTo>
                    <a:pt x="3703" y="18006"/>
                    <a:pt x="2224" y="16786"/>
                    <a:pt x="1773" y="16786"/>
                  </a:cubicBezTo>
                  <a:cubicBezTo>
                    <a:pt x="1749" y="16786"/>
                    <a:pt x="1728" y="16789"/>
                    <a:pt x="1711" y="16796"/>
                  </a:cubicBezTo>
                  <a:cubicBezTo>
                    <a:pt x="1355" y="16939"/>
                    <a:pt x="2707" y="18149"/>
                    <a:pt x="2707" y="18149"/>
                  </a:cubicBezTo>
                  <a:cubicBezTo>
                    <a:pt x="2707" y="18149"/>
                    <a:pt x="1610" y="17365"/>
                    <a:pt x="982" y="17365"/>
                  </a:cubicBezTo>
                  <a:cubicBezTo>
                    <a:pt x="878" y="17365"/>
                    <a:pt x="786" y="17387"/>
                    <a:pt x="715" y="17438"/>
                  </a:cubicBezTo>
                  <a:cubicBezTo>
                    <a:pt x="216" y="17793"/>
                    <a:pt x="2351" y="18647"/>
                    <a:pt x="2351" y="18647"/>
                  </a:cubicBezTo>
                  <a:cubicBezTo>
                    <a:pt x="2351" y="18647"/>
                    <a:pt x="1045" y="18364"/>
                    <a:pt x="467" y="18364"/>
                  </a:cubicBezTo>
                  <a:cubicBezTo>
                    <a:pt x="1" y="18364"/>
                    <a:pt x="9" y="18549"/>
                    <a:pt x="1568" y="19217"/>
                  </a:cubicBezTo>
                  <a:cubicBezTo>
                    <a:pt x="2115" y="19451"/>
                    <a:pt x="2578" y="19559"/>
                    <a:pt x="2972" y="19559"/>
                  </a:cubicBezTo>
                  <a:cubicBezTo>
                    <a:pt x="5088" y="19559"/>
                    <a:pt x="5224" y="16460"/>
                    <a:pt x="5891" y="13314"/>
                  </a:cubicBezTo>
                  <a:cubicBezTo>
                    <a:pt x="6647" y="9747"/>
                    <a:pt x="8446" y="9608"/>
                    <a:pt x="8721" y="9608"/>
                  </a:cubicBezTo>
                  <a:cubicBezTo>
                    <a:pt x="8744" y="9608"/>
                    <a:pt x="8756" y="9609"/>
                    <a:pt x="8756" y="9609"/>
                  </a:cubicBezTo>
                  <a:lnTo>
                    <a:pt x="14236" y="9467"/>
                  </a:lnTo>
                  <a:cubicBezTo>
                    <a:pt x="16089" y="10527"/>
                    <a:pt x="17482" y="10953"/>
                    <a:pt x="18523" y="10953"/>
                  </a:cubicBezTo>
                  <a:cubicBezTo>
                    <a:pt x="22795" y="10953"/>
                    <a:pt x="21138" y="3774"/>
                    <a:pt x="21138" y="3774"/>
                  </a:cubicBezTo>
                  <a:lnTo>
                    <a:pt x="21138" y="3774"/>
                  </a:lnTo>
                  <a:cubicBezTo>
                    <a:pt x="21138" y="3774"/>
                    <a:pt x="22668" y="4195"/>
                    <a:pt x="23541" y="4195"/>
                  </a:cubicBezTo>
                  <a:cubicBezTo>
                    <a:pt x="23859" y="4195"/>
                    <a:pt x="24090" y="4139"/>
                    <a:pt x="24128" y="3987"/>
                  </a:cubicBezTo>
                  <a:cubicBezTo>
                    <a:pt x="24269" y="3418"/>
                    <a:pt x="22064" y="3275"/>
                    <a:pt x="22064" y="3275"/>
                  </a:cubicBezTo>
                  <a:lnTo>
                    <a:pt x="22064" y="3275"/>
                  </a:lnTo>
                  <a:cubicBezTo>
                    <a:pt x="22064" y="3275"/>
                    <a:pt x="22225" y="3280"/>
                    <a:pt x="22466" y="3280"/>
                  </a:cubicBezTo>
                  <a:cubicBezTo>
                    <a:pt x="23187" y="3280"/>
                    <a:pt x="24625" y="3240"/>
                    <a:pt x="24625" y="2919"/>
                  </a:cubicBezTo>
                  <a:cubicBezTo>
                    <a:pt x="24625" y="2599"/>
                    <a:pt x="23378" y="2559"/>
                    <a:pt x="22759" y="2559"/>
                  </a:cubicBezTo>
                  <a:cubicBezTo>
                    <a:pt x="22555" y="2559"/>
                    <a:pt x="22420" y="2564"/>
                    <a:pt x="22420" y="2564"/>
                  </a:cubicBezTo>
                  <a:cubicBezTo>
                    <a:pt x="22420" y="2564"/>
                    <a:pt x="25124" y="2422"/>
                    <a:pt x="25124" y="1923"/>
                  </a:cubicBezTo>
                  <a:cubicBezTo>
                    <a:pt x="25124" y="1691"/>
                    <a:pt x="24225" y="1629"/>
                    <a:pt x="23267" y="1629"/>
                  </a:cubicBezTo>
                  <a:cubicBezTo>
                    <a:pt x="22170" y="1629"/>
                    <a:pt x="20995" y="1710"/>
                    <a:pt x="20995" y="1710"/>
                  </a:cubicBezTo>
                  <a:cubicBezTo>
                    <a:pt x="20995" y="1710"/>
                    <a:pt x="22277" y="74"/>
                    <a:pt x="21565" y="2"/>
                  </a:cubicBezTo>
                  <a:cubicBezTo>
                    <a:pt x="21553" y="1"/>
                    <a:pt x="21540" y="1"/>
                    <a:pt x="21527" y="1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038225" y="815050"/>
              <a:ext cx="35850" cy="8750"/>
            </a:xfrm>
            <a:custGeom>
              <a:rect b="b" l="l" r="r" t="t"/>
              <a:pathLst>
                <a:path extrusionOk="0" h="350" w="1434">
                  <a:moveTo>
                    <a:pt x="37" y="0"/>
                  </a:moveTo>
                  <a:cubicBezTo>
                    <a:pt x="25" y="56"/>
                    <a:pt x="13" y="114"/>
                    <a:pt x="1" y="168"/>
                  </a:cubicBezTo>
                  <a:cubicBezTo>
                    <a:pt x="95" y="215"/>
                    <a:pt x="194" y="250"/>
                    <a:pt x="295" y="277"/>
                  </a:cubicBezTo>
                  <a:cubicBezTo>
                    <a:pt x="509" y="332"/>
                    <a:pt x="733" y="350"/>
                    <a:pt x="959" y="350"/>
                  </a:cubicBezTo>
                  <a:cubicBezTo>
                    <a:pt x="1106" y="350"/>
                    <a:pt x="1255" y="342"/>
                    <a:pt x="1403" y="332"/>
                  </a:cubicBezTo>
                  <a:cubicBezTo>
                    <a:pt x="1412" y="277"/>
                    <a:pt x="1423" y="222"/>
                    <a:pt x="1434" y="166"/>
                  </a:cubicBezTo>
                  <a:lnTo>
                    <a:pt x="1434" y="166"/>
                  </a:lnTo>
                  <a:cubicBezTo>
                    <a:pt x="1245" y="181"/>
                    <a:pt x="1057" y="200"/>
                    <a:pt x="869" y="200"/>
                  </a:cubicBezTo>
                  <a:cubicBezTo>
                    <a:pt x="774" y="200"/>
                    <a:pt x="680" y="195"/>
                    <a:pt x="585" y="183"/>
                  </a:cubicBezTo>
                  <a:cubicBezTo>
                    <a:pt x="392" y="158"/>
                    <a:pt x="206" y="96"/>
                    <a:pt x="37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031300" y="844075"/>
              <a:ext cx="38075" cy="15425"/>
            </a:xfrm>
            <a:custGeom>
              <a:rect b="b" l="l" r="r" t="t"/>
              <a:pathLst>
                <a:path extrusionOk="0" h="617" w="1523">
                  <a:moveTo>
                    <a:pt x="1523" y="1"/>
                  </a:moveTo>
                  <a:lnTo>
                    <a:pt x="1523" y="1"/>
                  </a:lnTo>
                  <a:cubicBezTo>
                    <a:pt x="1310" y="101"/>
                    <a:pt x="1089" y="183"/>
                    <a:pt x="863" y="250"/>
                  </a:cubicBezTo>
                  <a:cubicBezTo>
                    <a:pt x="614" y="323"/>
                    <a:pt x="331" y="381"/>
                    <a:pt x="57" y="381"/>
                  </a:cubicBezTo>
                  <a:cubicBezTo>
                    <a:pt x="49" y="381"/>
                    <a:pt x="41" y="381"/>
                    <a:pt x="33" y="381"/>
                  </a:cubicBezTo>
                  <a:cubicBezTo>
                    <a:pt x="21" y="456"/>
                    <a:pt x="11" y="529"/>
                    <a:pt x="1" y="601"/>
                  </a:cubicBezTo>
                  <a:cubicBezTo>
                    <a:pt x="86" y="612"/>
                    <a:pt x="174" y="617"/>
                    <a:pt x="261" y="617"/>
                  </a:cubicBezTo>
                  <a:cubicBezTo>
                    <a:pt x="456" y="617"/>
                    <a:pt x="654" y="592"/>
                    <a:pt x="845" y="550"/>
                  </a:cubicBezTo>
                  <a:cubicBezTo>
                    <a:pt x="1050" y="504"/>
                    <a:pt x="1251" y="445"/>
                    <a:pt x="1448" y="371"/>
                  </a:cubicBezTo>
                  <a:cubicBezTo>
                    <a:pt x="1473" y="250"/>
                    <a:pt x="1498" y="126"/>
                    <a:pt x="1523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2960425" y="906350"/>
              <a:ext cx="5325" cy="16275"/>
            </a:xfrm>
            <a:custGeom>
              <a:rect b="b" l="l" r="r" t="t"/>
              <a:pathLst>
                <a:path extrusionOk="0" h="651" w="213">
                  <a:moveTo>
                    <a:pt x="27" y="1"/>
                  </a:moveTo>
                  <a:cubicBezTo>
                    <a:pt x="89" y="178"/>
                    <a:pt x="65" y="388"/>
                    <a:pt x="1" y="564"/>
                  </a:cubicBezTo>
                  <a:cubicBezTo>
                    <a:pt x="60" y="591"/>
                    <a:pt x="123" y="620"/>
                    <a:pt x="190" y="651"/>
                  </a:cubicBezTo>
                  <a:cubicBezTo>
                    <a:pt x="205" y="582"/>
                    <a:pt x="213" y="511"/>
                    <a:pt x="211" y="441"/>
                  </a:cubicBezTo>
                  <a:cubicBezTo>
                    <a:pt x="208" y="283"/>
                    <a:pt x="159" y="140"/>
                    <a:pt x="84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2966650" y="883150"/>
              <a:ext cx="10850" cy="17850"/>
            </a:xfrm>
            <a:custGeom>
              <a:rect b="b" l="l" r="r" t="t"/>
              <a:pathLst>
                <a:path extrusionOk="0" h="714" w="434">
                  <a:moveTo>
                    <a:pt x="230" y="1"/>
                  </a:moveTo>
                  <a:cubicBezTo>
                    <a:pt x="231" y="78"/>
                    <a:pt x="225" y="157"/>
                    <a:pt x="210" y="233"/>
                  </a:cubicBezTo>
                  <a:cubicBezTo>
                    <a:pt x="191" y="330"/>
                    <a:pt x="155" y="424"/>
                    <a:pt x="103" y="510"/>
                  </a:cubicBezTo>
                  <a:cubicBezTo>
                    <a:pt x="72" y="560"/>
                    <a:pt x="37" y="609"/>
                    <a:pt x="0" y="654"/>
                  </a:cubicBezTo>
                  <a:cubicBezTo>
                    <a:pt x="36" y="674"/>
                    <a:pt x="72" y="694"/>
                    <a:pt x="109" y="713"/>
                  </a:cubicBezTo>
                  <a:cubicBezTo>
                    <a:pt x="167" y="675"/>
                    <a:pt x="218" y="627"/>
                    <a:pt x="260" y="571"/>
                  </a:cubicBezTo>
                  <a:cubicBezTo>
                    <a:pt x="331" y="474"/>
                    <a:pt x="411" y="276"/>
                    <a:pt x="434" y="86"/>
                  </a:cubicBezTo>
                  <a:cubicBezTo>
                    <a:pt x="366" y="55"/>
                    <a:pt x="298" y="27"/>
                    <a:pt x="23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2981875" y="872075"/>
              <a:ext cx="16625" cy="9100"/>
            </a:xfrm>
            <a:custGeom>
              <a:rect b="b" l="l" r="r" t="t"/>
              <a:pathLst>
                <a:path extrusionOk="0" h="364" w="665">
                  <a:moveTo>
                    <a:pt x="489" y="1"/>
                  </a:moveTo>
                  <a:cubicBezTo>
                    <a:pt x="341" y="134"/>
                    <a:pt x="159" y="263"/>
                    <a:pt x="1" y="271"/>
                  </a:cubicBezTo>
                  <a:cubicBezTo>
                    <a:pt x="26" y="302"/>
                    <a:pt x="51" y="333"/>
                    <a:pt x="78" y="364"/>
                  </a:cubicBezTo>
                  <a:cubicBezTo>
                    <a:pt x="240" y="359"/>
                    <a:pt x="409" y="292"/>
                    <a:pt x="535" y="208"/>
                  </a:cubicBezTo>
                  <a:cubicBezTo>
                    <a:pt x="579" y="178"/>
                    <a:pt x="623" y="146"/>
                    <a:pt x="665" y="112"/>
                  </a:cubicBezTo>
                  <a:cubicBezTo>
                    <a:pt x="605" y="72"/>
                    <a:pt x="546" y="35"/>
                    <a:pt x="48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020500" y="889275"/>
              <a:ext cx="9625" cy="44275"/>
            </a:xfrm>
            <a:custGeom>
              <a:rect b="b" l="l" r="r" t="t"/>
              <a:pathLst>
                <a:path extrusionOk="0" h="1771" w="385">
                  <a:moveTo>
                    <a:pt x="289" y="1"/>
                  </a:moveTo>
                  <a:cubicBezTo>
                    <a:pt x="273" y="176"/>
                    <a:pt x="266" y="276"/>
                    <a:pt x="266" y="276"/>
                  </a:cubicBezTo>
                  <a:cubicBezTo>
                    <a:pt x="266" y="276"/>
                    <a:pt x="168" y="195"/>
                    <a:pt x="16" y="75"/>
                  </a:cubicBezTo>
                  <a:lnTo>
                    <a:pt x="16" y="75"/>
                  </a:lnTo>
                  <a:cubicBezTo>
                    <a:pt x="80" y="372"/>
                    <a:pt x="93" y="674"/>
                    <a:pt x="73" y="1004"/>
                  </a:cubicBezTo>
                  <a:cubicBezTo>
                    <a:pt x="59" y="1260"/>
                    <a:pt x="31" y="1516"/>
                    <a:pt x="1" y="1770"/>
                  </a:cubicBezTo>
                  <a:cubicBezTo>
                    <a:pt x="112" y="1741"/>
                    <a:pt x="222" y="1700"/>
                    <a:pt x="327" y="1647"/>
                  </a:cubicBezTo>
                  <a:cubicBezTo>
                    <a:pt x="352" y="1403"/>
                    <a:pt x="372" y="1159"/>
                    <a:pt x="378" y="914"/>
                  </a:cubicBezTo>
                  <a:cubicBezTo>
                    <a:pt x="385" y="622"/>
                    <a:pt x="367" y="301"/>
                    <a:pt x="28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027975" y="880850"/>
              <a:ext cx="29275" cy="16700"/>
            </a:xfrm>
            <a:custGeom>
              <a:rect b="b" l="l" r="r" t="t"/>
              <a:pathLst>
                <a:path extrusionOk="0" h="668" w="1171">
                  <a:moveTo>
                    <a:pt x="24" y="1"/>
                  </a:moveTo>
                  <a:cubicBezTo>
                    <a:pt x="16" y="85"/>
                    <a:pt x="7" y="162"/>
                    <a:pt x="0" y="231"/>
                  </a:cubicBezTo>
                  <a:cubicBezTo>
                    <a:pt x="136" y="348"/>
                    <a:pt x="288" y="446"/>
                    <a:pt x="452" y="519"/>
                  </a:cubicBezTo>
                  <a:cubicBezTo>
                    <a:pt x="650" y="603"/>
                    <a:pt x="861" y="653"/>
                    <a:pt x="1075" y="667"/>
                  </a:cubicBezTo>
                  <a:cubicBezTo>
                    <a:pt x="1108" y="589"/>
                    <a:pt x="1139" y="507"/>
                    <a:pt x="1170" y="423"/>
                  </a:cubicBezTo>
                  <a:lnTo>
                    <a:pt x="1170" y="423"/>
                  </a:lnTo>
                  <a:cubicBezTo>
                    <a:pt x="1106" y="429"/>
                    <a:pt x="1042" y="432"/>
                    <a:pt x="978" y="432"/>
                  </a:cubicBezTo>
                  <a:cubicBezTo>
                    <a:pt x="874" y="432"/>
                    <a:pt x="769" y="424"/>
                    <a:pt x="661" y="401"/>
                  </a:cubicBezTo>
                  <a:cubicBezTo>
                    <a:pt x="370" y="338"/>
                    <a:pt x="175" y="194"/>
                    <a:pt x="2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982900" y="883725"/>
              <a:ext cx="32900" cy="48150"/>
            </a:xfrm>
            <a:custGeom>
              <a:rect b="b" l="l" r="r" t="t"/>
              <a:pathLst>
                <a:path extrusionOk="0" h="1926" w="1316">
                  <a:moveTo>
                    <a:pt x="1132" y="0"/>
                  </a:moveTo>
                  <a:cubicBezTo>
                    <a:pt x="1121" y="104"/>
                    <a:pt x="1101" y="205"/>
                    <a:pt x="1071" y="304"/>
                  </a:cubicBezTo>
                  <a:cubicBezTo>
                    <a:pt x="976" y="617"/>
                    <a:pt x="812" y="898"/>
                    <a:pt x="615" y="1157"/>
                  </a:cubicBezTo>
                  <a:cubicBezTo>
                    <a:pt x="426" y="1402"/>
                    <a:pt x="222" y="1633"/>
                    <a:pt x="0" y="1848"/>
                  </a:cubicBezTo>
                  <a:cubicBezTo>
                    <a:pt x="84" y="1877"/>
                    <a:pt x="164" y="1903"/>
                    <a:pt x="243" y="1926"/>
                  </a:cubicBezTo>
                  <a:cubicBezTo>
                    <a:pt x="466" y="1685"/>
                    <a:pt x="685" y="1439"/>
                    <a:pt x="868" y="1168"/>
                  </a:cubicBezTo>
                  <a:cubicBezTo>
                    <a:pt x="1067" y="875"/>
                    <a:pt x="1253" y="510"/>
                    <a:pt x="1315" y="138"/>
                  </a:cubicBezTo>
                  <a:cubicBezTo>
                    <a:pt x="1258" y="94"/>
                    <a:pt x="1196" y="48"/>
                    <a:pt x="1132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974175" y="908650"/>
              <a:ext cx="8775" cy="20050"/>
            </a:xfrm>
            <a:custGeom>
              <a:rect b="b" l="l" r="r" t="t"/>
              <a:pathLst>
                <a:path extrusionOk="0" h="802" w="351">
                  <a:moveTo>
                    <a:pt x="49" y="1"/>
                  </a:moveTo>
                  <a:lnTo>
                    <a:pt x="49" y="1"/>
                  </a:lnTo>
                  <a:cubicBezTo>
                    <a:pt x="197" y="258"/>
                    <a:pt x="142" y="503"/>
                    <a:pt x="1" y="717"/>
                  </a:cubicBezTo>
                  <a:cubicBezTo>
                    <a:pt x="73" y="747"/>
                    <a:pt x="143" y="775"/>
                    <a:pt x="212" y="801"/>
                  </a:cubicBezTo>
                  <a:cubicBezTo>
                    <a:pt x="287" y="690"/>
                    <a:pt x="333" y="559"/>
                    <a:pt x="342" y="424"/>
                  </a:cubicBezTo>
                  <a:cubicBezTo>
                    <a:pt x="350" y="306"/>
                    <a:pt x="269" y="155"/>
                    <a:pt x="285" y="43"/>
                  </a:cubicBezTo>
                  <a:cubicBezTo>
                    <a:pt x="210" y="30"/>
                    <a:pt x="133" y="15"/>
                    <a:pt x="4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988425" y="876750"/>
              <a:ext cx="17225" cy="12700"/>
            </a:xfrm>
            <a:custGeom>
              <a:rect b="b" l="l" r="r" t="t"/>
              <a:pathLst>
                <a:path extrusionOk="0" h="508" w="689">
                  <a:moveTo>
                    <a:pt x="518" y="1"/>
                  </a:moveTo>
                  <a:cubicBezTo>
                    <a:pt x="367" y="154"/>
                    <a:pt x="192" y="283"/>
                    <a:pt x="1" y="380"/>
                  </a:cubicBezTo>
                  <a:cubicBezTo>
                    <a:pt x="42" y="423"/>
                    <a:pt x="84" y="467"/>
                    <a:pt x="124" y="508"/>
                  </a:cubicBezTo>
                  <a:cubicBezTo>
                    <a:pt x="183" y="483"/>
                    <a:pt x="250" y="461"/>
                    <a:pt x="295" y="435"/>
                  </a:cubicBezTo>
                  <a:cubicBezTo>
                    <a:pt x="433" y="351"/>
                    <a:pt x="560" y="249"/>
                    <a:pt x="674" y="134"/>
                  </a:cubicBezTo>
                  <a:cubicBezTo>
                    <a:pt x="679" y="129"/>
                    <a:pt x="684" y="123"/>
                    <a:pt x="688" y="120"/>
                  </a:cubicBezTo>
                  <a:cubicBezTo>
                    <a:pt x="633" y="79"/>
                    <a:pt x="575" y="40"/>
                    <a:pt x="518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977425" y="888350"/>
              <a:ext cx="11625" cy="19075"/>
            </a:xfrm>
            <a:custGeom>
              <a:rect b="b" l="l" r="r" t="t"/>
              <a:pathLst>
                <a:path extrusionOk="0" h="763" w="465">
                  <a:moveTo>
                    <a:pt x="251" y="1"/>
                  </a:moveTo>
                  <a:cubicBezTo>
                    <a:pt x="241" y="4"/>
                    <a:pt x="231" y="9"/>
                    <a:pt x="222" y="13"/>
                  </a:cubicBezTo>
                  <a:cubicBezTo>
                    <a:pt x="214" y="15"/>
                    <a:pt x="212" y="22"/>
                    <a:pt x="214" y="27"/>
                  </a:cubicBezTo>
                  <a:cubicBezTo>
                    <a:pt x="238" y="263"/>
                    <a:pt x="160" y="496"/>
                    <a:pt x="0" y="670"/>
                  </a:cubicBezTo>
                  <a:cubicBezTo>
                    <a:pt x="70" y="702"/>
                    <a:pt x="137" y="734"/>
                    <a:pt x="200" y="763"/>
                  </a:cubicBezTo>
                  <a:cubicBezTo>
                    <a:pt x="244" y="707"/>
                    <a:pt x="310" y="653"/>
                    <a:pt x="343" y="589"/>
                  </a:cubicBezTo>
                  <a:cubicBezTo>
                    <a:pt x="387" y="505"/>
                    <a:pt x="417" y="415"/>
                    <a:pt x="430" y="321"/>
                  </a:cubicBezTo>
                  <a:cubicBezTo>
                    <a:pt x="442" y="242"/>
                    <a:pt x="420" y="181"/>
                    <a:pt x="464" y="119"/>
                  </a:cubicBezTo>
                  <a:cubicBezTo>
                    <a:pt x="397" y="79"/>
                    <a:pt x="325" y="40"/>
                    <a:pt x="251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073525" y="705550"/>
              <a:ext cx="15100" cy="55875"/>
            </a:xfrm>
            <a:custGeom>
              <a:rect b="b" l="l" r="r" t="t"/>
              <a:pathLst>
                <a:path extrusionOk="0" h="2235" w="604">
                  <a:moveTo>
                    <a:pt x="203" y="1"/>
                  </a:moveTo>
                  <a:cubicBezTo>
                    <a:pt x="134" y="117"/>
                    <a:pt x="66" y="236"/>
                    <a:pt x="0" y="359"/>
                  </a:cubicBezTo>
                  <a:cubicBezTo>
                    <a:pt x="0" y="363"/>
                    <a:pt x="1" y="367"/>
                    <a:pt x="1" y="372"/>
                  </a:cubicBezTo>
                  <a:cubicBezTo>
                    <a:pt x="80" y="1008"/>
                    <a:pt x="241" y="1646"/>
                    <a:pt x="506" y="2235"/>
                  </a:cubicBezTo>
                  <a:cubicBezTo>
                    <a:pt x="537" y="2125"/>
                    <a:pt x="569" y="2019"/>
                    <a:pt x="604" y="1917"/>
                  </a:cubicBezTo>
                  <a:cubicBezTo>
                    <a:pt x="425" y="1411"/>
                    <a:pt x="292" y="895"/>
                    <a:pt x="232" y="352"/>
                  </a:cubicBezTo>
                  <a:cubicBezTo>
                    <a:pt x="219" y="235"/>
                    <a:pt x="210" y="117"/>
                    <a:pt x="203" y="1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091250" y="681825"/>
              <a:ext cx="16500" cy="37275"/>
            </a:xfrm>
            <a:custGeom>
              <a:rect b="b" l="l" r="r" t="t"/>
              <a:pathLst>
                <a:path extrusionOk="0" h="1491" w="660">
                  <a:moveTo>
                    <a:pt x="178" y="0"/>
                  </a:moveTo>
                  <a:cubicBezTo>
                    <a:pt x="118" y="69"/>
                    <a:pt x="59" y="139"/>
                    <a:pt x="1" y="212"/>
                  </a:cubicBezTo>
                  <a:cubicBezTo>
                    <a:pt x="41" y="376"/>
                    <a:pt x="90" y="538"/>
                    <a:pt x="147" y="696"/>
                  </a:cubicBezTo>
                  <a:cubicBezTo>
                    <a:pt x="245" y="975"/>
                    <a:pt x="372" y="1240"/>
                    <a:pt x="528" y="1490"/>
                  </a:cubicBezTo>
                  <a:cubicBezTo>
                    <a:pt x="572" y="1422"/>
                    <a:pt x="616" y="1357"/>
                    <a:pt x="660" y="1296"/>
                  </a:cubicBezTo>
                  <a:cubicBezTo>
                    <a:pt x="527" y="1084"/>
                    <a:pt x="416" y="857"/>
                    <a:pt x="333" y="621"/>
                  </a:cubicBezTo>
                  <a:cubicBezTo>
                    <a:pt x="264" y="419"/>
                    <a:pt x="211" y="211"/>
                    <a:pt x="178" y="0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121425" y="654950"/>
              <a:ext cx="10100" cy="44025"/>
            </a:xfrm>
            <a:custGeom>
              <a:rect b="b" l="l" r="r" t="t"/>
              <a:pathLst>
                <a:path extrusionOk="0" h="1761" w="404">
                  <a:moveTo>
                    <a:pt x="404" y="0"/>
                  </a:moveTo>
                  <a:cubicBezTo>
                    <a:pt x="318" y="36"/>
                    <a:pt x="235" y="77"/>
                    <a:pt x="153" y="119"/>
                  </a:cubicBezTo>
                  <a:cubicBezTo>
                    <a:pt x="135" y="213"/>
                    <a:pt x="118" y="308"/>
                    <a:pt x="104" y="399"/>
                  </a:cubicBezTo>
                  <a:cubicBezTo>
                    <a:pt x="29" y="849"/>
                    <a:pt x="0" y="1305"/>
                    <a:pt x="17" y="1761"/>
                  </a:cubicBezTo>
                  <a:cubicBezTo>
                    <a:pt x="82" y="1707"/>
                    <a:pt x="146" y="1659"/>
                    <a:pt x="209" y="1617"/>
                  </a:cubicBezTo>
                  <a:cubicBezTo>
                    <a:pt x="217" y="1225"/>
                    <a:pt x="250" y="836"/>
                    <a:pt x="311" y="449"/>
                  </a:cubicBezTo>
                  <a:cubicBezTo>
                    <a:pt x="335" y="297"/>
                    <a:pt x="367" y="148"/>
                    <a:pt x="404" y="0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3086050" y="692925"/>
              <a:ext cx="16275" cy="30875"/>
            </a:xfrm>
            <a:custGeom>
              <a:rect b="b" l="l" r="r" t="t"/>
              <a:pathLst>
                <a:path extrusionOk="0" h="1235" w="651">
                  <a:moveTo>
                    <a:pt x="34" y="0"/>
                  </a:moveTo>
                  <a:cubicBezTo>
                    <a:pt x="23" y="16"/>
                    <a:pt x="11" y="32"/>
                    <a:pt x="0" y="48"/>
                  </a:cubicBezTo>
                  <a:cubicBezTo>
                    <a:pt x="87" y="257"/>
                    <a:pt x="185" y="463"/>
                    <a:pt x="291" y="663"/>
                  </a:cubicBezTo>
                  <a:cubicBezTo>
                    <a:pt x="392" y="857"/>
                    <a:pt x="501" y="1049"/>
                    <a:pt x="620" y="1234"/>
                  </a:cubicBezTo>
                  <a:cubicBezTo>
                    <a:pt x="631" y="1218"/>
                    <a:pt x="641" y="1201"/>
                    <a:pt x="650" y="1185"/>
                  </a:cubicBezTo>
                  <a:cubicBezTo>
                    <a:pt x="547" y="1020"/>
                    <a:pt x="445" y="853"/>
                    <a:pt x="354" y="681"/>
                  </a:cubicBezTo>
                  <a:cubicBezTo>
                    <a:pt x="235" y="458"/>
                    <a:pt x="132" y="231"/>
                    <a:pt x="34" y="0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3040525" y="773200"/>
              <a:ext cx="29625" cy="26375"/>
            </a:xfrm>
            <a:custGeom>
              <a:rect b="b" l="l" r="r" t="t"/>
              <a:pathLst>
                <a:path extrusionOk="0" h="1055" w="1185">
                  <a:moveTo>
                    <a:pt x="27" y="1"/>
                  </a:moveTo>
                  <a:cubicBezTo>
                    <a:pt x="15" y="1"/>
                    <a:pt x="1" y="10"/>
                    <a:pt x="8" y="21"/>
                  </a:cubicBezTo>
                  <a:cubicBezTo>
                    <a:pt x="269" y="461"/>
                    <a:pt x="670" y="844"/>
                    <a:pt x="1139" y="1053"/>
                  </a:cubicBezTo>
                  <a:cubicBezTo>
                    <a:pt x="1141" y="1054"/>
                    <a:pt x="1143" y="1055"/>
                    <a:pt x="1146" y="1055"/>
                  </a:cubicBezTo>
                  <a:cubicBezTo>
                    <a:pt x="1162" y="1055"/>
                    <a:pt x="1184" y="1036"/>
                    <a:pt x="1168" y="1027"/>
                  </a:cubicBezTo>
                  <a:cubicBezTo>
                    <a:pt x="711" y="769"/>
                    <a:pt x="330" y="446"/>
                    <a:pt x="39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010725" y="876625"/>
              <a:ext cx="2550" cy="4450"/>
            </a:xfrm>
            <a:custGeom>
              <a:rect b="b" l="l" r="r" t="t"/>
              <a:pathLst>
                <a:path extrusionOk="0" h="178" w="102">
                  <a:moveTo>
                    <a:pt x="93" y="1"/>
                  </a:moveTo>
                  <a:cubicBezTo>
                    <a:pt x="87" y="1"/>
                    <a:pt x="78" y="4"/>
                    <a:pt x="76" y="7"/>
                  </a:cubicBezTo>
                  <a:cubicBezTo>
                    <a:pt x="49" y="58"/>
                    <a:pt x="26" y="112"/>
                    <a:pt x="4" y="164"/>
                  </a:cubicBezTo>
                  <a:cubicBezTo>
                    <a:pt x="0" y="173"/>
                    <a:pt x="8" y="177"/>
                    <a:pt x="17" y="177"/>
                  </a:cubicBezTo>
                  <a:cubicBezTo>
                    <a:pt x="27" y="177"/>
                    <a:pt x="38" y="173"/>
                    <a:pt x="40" y="166"/>
                  </a:cubicBezTo>
                  <a:cubicBezTo>
                    <a:pt x="63" y="114"/>
                    <a:pt x="83" y="60"/>
                    <a:pt x="100" y="7"/>
                  </a:cubicBezTo>
                  <a:cubicBezTo>
                    <a:pt x="101" y="2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FED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520200" y="486725"/>
              <a:ext cx="12675" cy="19750"/>
            </a:xfrm>
            <a:custGeom>
              <a:rect b="b" l="l" r="r" t="t"/>
              <a:pathLst>
                <a:path extrusionOk="0" h="790" w="507">
                  <a:moveTo>
                    <a:pt x="0" y="1"/>
                  </a:moveTo>
                  <a:cubicBezTo>
                    <a:pt x="42" y="156"/>
                    <a:pt x="98" y="310"/>
                    <a:pt x="167" y="456"/>
                  </a:cubicBezTo>
                  <a:cubicBezTo>
                    <a:pt x="225" y="581"/>
                    <a:pt x="310" y="710"/>
                    <a:pt x="424" y="790"/>
                  </a:cubicBezTo>
                  <a:cubicBezTo>
                    <a:pt x="451" y="785"/>
                    <a:pt x="479" y="781"/>
                    <a:pt x="506" y="777"/>
                  </a:cubicBezTo>
                  <a:cubicBezTo>
                    <a:pt x="265" y="610"/>
                    <a:pt x="154" y="308"/>
                    <a:pt x="8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513600" y="534750"/>
              <a:ext cx="13800" cy="15725"/>
            </a:xfrm>
            <a:custGeom>
              <a:rect b="b" l="l" r="r" t="t"/>
              <a:pathLst>
                <a:path extrusionOk="0" h="629" w="552">
                  <a:moveTo>
                    <a:pt x="498" y="0"/>
                  </a:moveTo>
                  <a:cubicBezTo>
                    <a:pt x="339" y="86"/>
                    <a:pt x="219" y="236"/>
                    <a:pt x="124" y="393"/>
                  </a:cubicBezTo>
                  <a:cubicBezTo>
                    <a:pt x="79" y="468"/>
                    <a:pt x="38" y="545"/>
                    <a:pt x="0" y="623"/>
                  </a:cubicBezTo>
                  <a:lnTo>
                    <a:pt x="60" y="629"/>
                  </a:lnTo>
                  <a:cubicBezTo>
                    <a:pt x="75" y="599"/>
                    <a:pt x="89" y="568"/>
                    <a:pt x="105" y="540"/>
                  </a:cubicBezTo>
                  <a:cubicBezTo>
                    <a:pt x="210" y="348"/>
                    <a:pt x="347" y="116"/>
                    <a:pt x="551" y="19"/>
                  </a:cubicBezTo>
                  <a:cubicBezTo>
                    <a:pt x="535" y="12"/>
                    <a:pt x="516" y="6"/>
                    <a:pt x="498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526675" y="511350"/>
              <a:ext cx="7400" cy="15475"/>
            </a:xfrm>
            <a:custGeom>
              <a:rect b="b" l="l" r="r" t="t"/>
              <a:pathLst>
                <a:path extrusionOk="0" h="619" w="296">
                  <a:moveTo>
                    <a:pt x="207" y="1"/>
                  </a:moveTo>
                  <a:cubicBezTo>
                    <a:pt x="96" y="152"/>
                    <a:pt x="27" y="329"/>
                    <a:pt x="8" y="516"/>
                  </a:cubicBezTo>
                  <a:cubicBezTo>
                    <a:pt x="4" y="546"/>
                    <a:pt x="2" y="581"/>
                    <a:pt x="1" y="619"/>
                  </a:cubicBezTo>
                  <a:cubicBezTo>
                    <a:pt x="29" y="616"/>
                    <a:pt x="58" y="613"/>
                    <a:pt x="85" y="610"/>
                  </a:cubicBezTo>
                  <a:cubicBezTo>
                    <a:pt x="84" y="507"/>
                    <a:pt x="100" y="404"/>
                    <a:pt x="132" y="307"/>
                  </a:cubicBezTo>
                  <a:cubicBezTo>
                    <a:pt x="166" y="199"/>
                    <a:pt x="222" y="99"/>
                    <a:pt x="296" y="12"/>
                  </a:cubicBezTo>
                  <a:cubicBezTo>
                    <a:pt x="266" y="8"/>
                    <a:pt x="238" y="5"/>
                    <a:pt x="207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490750" y="473375"/>
              <a:ext cx="31400" cy="94675"/>
            </a:xfrm>
            <a:custGeom>
              <a:rect b="b" l="l" r="r" t="t"/>
              <a:pathLst>
                <a:path extrusionOk="0" h="3787" w="1256">
                  <a:moveTo>
                    <a:pt x="628" y="1"/>
                  </a:moveTo>
                  <a:cubicBezTo>
                    <a:pt x="621" y="1"/>
                    <a:pt x="610" y="4"/>
                    <a:pt x="608" y="7"/>
                  </a:cubicBezTo>
                  <a:cubicBezTo>
                    <a:pt x="435" y="476"/>
                    <a:pt x="436" y="1094"/>
                    <a:pt x="927" y="1372"/>
                  </a:cubicBezTo>
                  <a:cubicBezTo>
                    <a:pt x="962" y="1393"/>
                    <a:pt x="1165" y="1453"/>
                    <a:pt x="1167" y="1463"/>
                  </a:cubicBezTo>
                  <a:cubicBezTo>
                    <a:pt x="1170" y="1478"/>
                    <a:pt x="1052" y="1556"/>
                    <a:pt x="1032" y="1572"/>
                  </a:cubicBezTo>
                  <a:cubicBezTo>
                    <a:pt x="982" y="1615"/>
                    <a:pt x="936" y="1663"/>
                    <a:pt x="893" y="1713"/>
                  </a:cubicBezTo>
                  <a:cubicBezTo>
                    <a:pt x="762" y="1877"/>
                    <a:pt x="702" y="2104"/>
                    <a:pt x="826" y="2286"/>
                  </a:cubicBezTo>
                  <a:cubicBezTo>
                    <a:pt x="550" y="2353"/>
                    <a:pt x="305" y="2524"/>
                    <a:pt x="168" y="2778"/>
                  </a:cubicBezTo>
                  <a:cubicBezTo>
                    <a:pt x="0" y="3087"/>
                    <a:pt x="24" y="3510"/>
                    <a:pt x="251" y="3782"/>
                  </a:cubicBezTo>
                  <a:cubicBezTo>
                    <a:pt x="254" y="3785"/>
                    <a:pt x="258" y="3786"/>
                    <a:pt x="264" y="3786"/>
                  </a:cubicBezTo>
                  <a:cubicBezTo>
                    <a:pt x="286" y="3786"/>
                    <a:pt x="325" y="3770"/>
                    <a:pt x="319" y="3761"/>
                  </a:cubicBezTo>
                  <a:cubicBezTo>
                    <a:pt x="161" y="3500"/>
                    <a:pt x="88" y="3208"/>
                    <a:pt x="186" y="2909"/>
                  </a:cubicBezTo>
                  <a:cubicBezTo>
                    <a:pt x="287" y="2604"/>
                    <a:pt x="554" y="2366"/>
                    <a:pt x="869" y="2305"/>
                  </a:cubicBezTo>
                  <a:cubicBezTo>
                    <a:pt x="877" y="2304"/>
                    <a:pt x="927" y="2292"/>
                    <a:pt x="914" y="2276"/>
                  </a:cubicBezTo>
                  <a:cubicBezTo>
                    <a:pt x="675" y="1963"/>
                    <a:pt x="1009" y="1632"/>
                    <a:pt x="1246" y="1449"/>
                  </a:cubicBezTo>
                  <a:cubicBezTo>
                    <a:pt x="1256" y="1440"/>
                    <a:pt x="1256" y="1434"/>
                    <a:pt x="1241" y="1433"/>
                  </a:cubicBezTo>
                  <a:cubicBezTo>
                    <a:pt x="964" y="1401"/>
                    <a:pt x="738" y="1197"/>
                    <a:pt x="631" y="944"/>
                  </a:cubicBezTo>
                  <a:cubicBezTo>
                    <a:pt x="505" y="649"/>
                    <a:pt x="543" y="302"/>
                    <a:pt x="633" y="4"/>
                  </a:cubicBezTo>
                  <a:cubicBezTo>
                    <a:pt x="634" y="2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452775" y="456825"/>
              <a:ext cx="18375" cy="16000"/>
            </a:xfrm>
            <a:custGeom>
              <a:rect b="b" l="l" r="r" t="t"/>
              <a:pathLst>
                <a:path extrusionOk="0" h="640" w="735">
                  <a:moveTo>
                    <a:pt x="42" y="1"/>
                  </a:moveTo>
                  <a:cubicBezTo>
                    <a:pt x="28" y="14"/>
                    <a:pt x="15" y="27"/>
                    <a:pt x="1" y="40"/>
                  </a:cubicBezTo>
                  <a:cubicBezTo>
                    <a:pt x="145" y="278"/>
                    <a:pt x="353" y="469"/>
                    <a:pt x="603" y="592"/>
                  </a:cubicBezTo>
                  <a:cubicBezTo>
                    <a:pt x="636" y="607"/>
                    <a:pt x="672" y="624"/>
                    <a:pt x="709" y="640"/>
                  </a:cubicBezTo>
                  <a:lnTo>
                    <a:pt x="735" y="597"/>
                  </a:lnTo>
                  <a:cubicBezTo>
                    <a:pt x="616" y="547"/>
                    <a:pt x="504" y="481"/>
                    <a:pt x="402" y="403"/>
                  </a:cubicBezTo>
                  <a:cubicBezTo>
                    <a:pt x="259" y="292"/>
                    <a:pt x="136" y="155"/>
                    <a:pt x="42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439825" y="470250"/>
              <a:ext cx="26200" cy="17375"/>
            </a:xfrm>
            <a:custGeom>
              <a:rect b="b" l="l" r="r" t="t"/>
              <a:pathLst>
                <a:path extrusionOk="0" h="695" w="1048">
                  <a:moveTo>
                    <a:pt x="64" y="0"/>
                  </a:moveTo>
                  <a:cubicBezTo>
                    <a:pt x="43" y="26"/>
                    <a:pt x="21" y="53"/>
                    <a:pt x="1" y="78"/>
                  </a:cubicBezTo>
                  <a:cubicBezTo>
                    <a:pt x="56" y="162"/>
                    <a:pt x="116" y="243"/>
                    <a:pt x="184" y="318"/>
                  </a:cubicBezTo>
                  <a:cubicBezTo>
                    <a:pt x="315" y="462"/>
                    <a:pt x="572" y="636"/>
                    <a:pt x="822" y="694"/>
                  </a:cubicBezTo>
                  <a:cubicBezTo>
                    <a:pt x="866" y="635"/>
                    <a:pt x="951" y="520"/>
                    <a:pt x="1047" y="380"/>
                  </a:cubicBezTo>
                  <a:cubicBezTo>
                    <a:pt x="867" y="366"/>
                    <a:pt x="690" y="380"/>
                    <a:pt x="513" y="328"/>
                  </a:cubicBezTo>
                  <a:cubicBezTo>
                    <a:pt x="486" y="316"/>
                    <a:pt x="460" y="301"/>
                    <a:pt x="437" y="287"/>
                  </a:cubicBezTo>
                  <a:cubicBezTo>
                    <a:pt x="315" y="212"/>
                    <a:pt x="200" y="124"/>
                    <a:pt x="85" y="37"/>
                  </a:cubicBezTo>
                  <a:cubicBezTo>
                    <a:pt x="77" y="25"/>
                    <a:pt x="71" y="12"/>
                    <a:pt x="64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424275" y="487875"/>
              <a:ext cx="36775" cy="8825"/>
            </a:xfrm>
            <a:custGeom>
              <a:rect b="b" l="l" r="r" t="t"/>
              <a:pathLst>
                <a:path extrusionOk="0" h="353" w="1471">
                  <a:moveTo>
                    <a:pt x="1433" y="1"/>
                  </a:moveTo>
                  <a:lnTo>
                    <a:pt x="1433" y="1"/>
                  </a:lnTo>
                  <a:cubicBezTo>
                    <a:pt x="1244" y="128"/>
                    <a:pt x="1056" y="247"/>
                    <a:pt x="824" y="285"/>
                  </a:cubicBezTo>
                  <a:cubicBezTo>
                    <a:pt x="702" y="305"/>
                    <a:pt x="574" y="312"/>
                    <a:pt x="447" y="312"/>
                  </a:cubicBezTo>
                  <a:cubicBezTo>
                    <a:pt x="357" y="312"/>
                    <a:pt x="266" y="308"/>
                    <a:pt x="178" y="303"/>
                  </a:cubicBezTo>
                  <a:cubicBezTo>
                    <a:pt x="118" y="300"/>
                    <a:pt x="59" y="293"/>
                    <a:pt x="1" y="281"/>
                  </a:cubicBezTo>
                  <a:lnTo>
                    <a:pt x="1" y="281"/>
                  </a:lnTo>
                  <a:cubicBezTo>
                    <a:pt x="5" y="294"/>
                    <a:pt x="12" y="309"/>
                    <a:pt x="20" y="327"/>
                  </a:cubicBezTo>
                  <a:lnTo>
                    <a:pt x="25" y="328"/>
                  </a:lnTo>
                  <a:cubicBezTo>
                    <a:pt x="149" y="344"/>
                    <a:pt x="274" y="352"/>
                    <a:pt x="399" y="352"/>
                  </a:cubicBezTo>
                  <a:cubicBezTo>
                    <a:pt x="509" y="352"/>
                    <a:pt x="620" y="346"/>
                    <a:pt x="729" y="333"/>
                  </a:cubicBezTo>
                  <a:cubicBezTo>
                    <a:pt x="961" y="308"/>
                    <a:pt x="1163" y="228"/>
                    <a:pt x="1358" y="102"/>
                  </a:cubicBezTo>
                  <a:lnTo>
                    <a:pt x="1470" y="30"/>
                  </a:lnTo>
                  <a:lnTo>
                    <a:pt x="1408" y="34"/>
                  </a:lnTo>
                  <a:cubicBezTo>
                    <a:pt x="1408" y="34"/>
                    <a:pt x="1418" y="22"/>
                    <a:pt x="1433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372325" y="680675"/>
              <a:ext cx="13000" cy="38375"/>
            </a:xfrm>
            <a:custGeom>
              <a:rect b="b" l="l" r="r" t="t"/>
              <a:pathLst>
                <a:path extrusionOk="0" h="1535" w="520">
                  <a:moveTo>
                    <a:pt x="414" y="1"/>
                  </a:moveTo>
                  <a:lnTo>
                    <a:pt x="414" y="1"/>
                  </a:lnTo>
                  <a:cubicBezTo>
                    <a:pt x="336" y="6"/>
                    <a:pt x="258" y="8"/>
                    <a:pt x="180" y="8"/>
                  </a:cubicBezTo>
                  <a:cubicBezTo>
                    <a:pt x="146" y="8"/>
                    <a:pt x="113" y="8"/>
                    <a:pt x="79" y="7"/>
                  </a:cubicBezTo>
                  <a:cubicBezTo>
                    <a:pt x="24" y="206"/>
                    <a:pt x="1" y="413"/>
                    <a:pt x="8" y="619"/>
                  </a:cubicBezTo>
                  <a:cubicBezTo>
                    <a:pt x="17" y="913"/>
                    <a:pt x="80" y="1199"/>
                    <a:pt x="164" y="1481"/>
                  </a:cubicBezTo>
                  <a:cubicBezTo>
                    <a:pt x="285" y="1504"/>
                    <a:pt x="404" y="1522"/>
                    <a:pt x="519" y="1535"/>
                  </a:cubicBezTo>
                  <a:cubicBezTo>
                    <a:pt x="415" y="1210"/>
                    <a:pt x="331" y="876"/>
                    <a:pt x="331" y="534"/>
                  </a:cubicBezTo>
                  <a:cubicBezTo>
                    <a:pt x="331" y="353"/>
                    <a:pt x="359" y="173"/>
                    <a:pt x="41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97625" y="675550"/>
              <a:ext cx="37725" cy="38700"/>
            </a:xfrm>
            <a:custGeom>
              <a:rect b="b" l="l" r="r" t="t"/>
              <a:pathLst>
                <a:path extrusionOk="0" h="1548" w="1509">
                  <a:moveTo>
                    <a:pt x="313" y="0"/>
                  </a:moveTo>
                  <a:cubicBezTo>
                    <a:pt x="211" y="40"/>
                    <a:pt x="106" y="76"/>
                    <a:pt x="0" y="105"/>
                  </a:cubicBezTo>
                  <a:cubicBezTo>
                    <a:pt x="130" y="603"/>
                    <a:pt x="387" y="1056"/>
                    <a:pt x="842" y="1366"/>
                  </a:cubicBezTo>
                  <a:cubicBezTo>
                    <a:pt x="943" y="1435"/>
                    <a:pt x="1051" y="1496"/>
                    <a:pt x="1163" y="1547"/>
                  </a:cubicBezTo>
                  <a:cubicBezTo>
                    <a:pt x="1283" y="1495"/>
                    <a:pt x="1399" y="1433"/>
                    <a:pt x="1508" y="1362"/>
                  </a:cubicBezTo>
                  <a:cubicBezTo>
                    <a:pt x="1321" y="1298"/>
                    <a:pt x="1146" y="1207"/>
                    <a:pt x="988" y="1089"/>
                  </a:cubicBezTo>
                  <a:cubicBezTo>
                    <a:pt x="620" y="812"/>
                    <a:pt x="417" y="424"/>
                    <a:pt x="313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3440550" y="542325"/>
              <a:ext cx="26575" cy="20675"/>
            </a:xfrm>
            <a:custGeom>
              <a:rect b="b" l="l" r="r" t="t"/>
              <a:pathLst>
                <a:path extrusionOk="0" h="827" w="1063">
                  <a:moveTo>
                    <a:pt x="0" y="1"/>
                  </a:moveTo>
                  <a:lnTo>
                    <a:pt x="0" y="1"/>
                  </a:lnTo>
                  <a:cubicBezTo>
                    <a:pt x="37" y="140"/>
                    <a:pt x="73" y="285"/>
                    <a:pt x="108" y="433"/>
                  </a:cubicBezTo>
                  <a:cubicBezTo>
                    <a:pt x="412" y="594"/>
                    <a:pt x="732" y="724"/>
                    <a:pt x="1062" y="827"/>
                  </a:cubicBezTo>
                  <a:cubicBezTo>
                    <a:pt x="1044" y="698"/>
                    <a:pt x="1025" y="580"/>
                    <a:pt x="1007" y="476"/>
                  </a:cubicBezTo>
                  <a:cubicBezTo>
                    <a:pt x="656" y="353"/>
                    <a:pt x="318" y="195"/>
                    <a:pt x="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419100" y="663300"/>
              <a:ext cx="34975" cy="33200"/>
            </a:xfrm>
            <a:custGeom>
              <a:rect b="b" l="l" r="r" t="t"/>
              <a:pathLst>
                <a:path extrusionOk="0" h="1328" w="1399">
                  <a:moveTo>
                    <a:pt x="267" y="1"/>
                  </a:moveTo>
                  <a:cubicBezTo>
                    <a:pt x="243" y="22"/>
                    <a:pt x="218" y="44"/>
                    <a:pt x="193" y="64"/>
                  </a:cubicBezTo>
                  <a:cubicBezTo>
                    <a:pt x="129" y="113"/>
                    <a:pt x="66" y="159"/>
                    <a:pt x="0" y="202"/>
                  </a:cubicBezTo>
                  <a:cubicBezTo>
                    <a:pt x="12" y="219"/>
                    <a:pt x="23" y="235"/>
                    <a:pt x="35" y="252"/>
                  </a:cubicBezTo>
                  <a:cubicBezTo>
                    <a:pt x="287" y="594"/>
                    <a:pt x="617" y="865"/>
                    <a:pt x="950" y="1123"/>
                  </a:cubicBezTo>
                  <a:cubicBezTo>
                    <a:pt x="1039" y="1192"/>
                    <a:pt x="1129" y="1260"/>
                    <a:pt x="1217" y="1328"/>
                  </a:cubicBezTo>
                  <a:cubicBezTo>
                    <a:pt x="1282" y="1246"/>
                    <a:pt x="1343" y="1159"/>
                    <a:pt x="1399" y="1068"/>
                  </a:cubicBezTo>
                  <a:lnTo>
                    <a:pt x="1363" y="1041"/>
                  </a:lnTo>
                  <a:cubicBezTo>
                    <a:pt x="1043" y="793"/>
                    <a:pt x="712" y="550"/>
                    <a:pt x="448" y="242"/>
                  </a:cubicBezTo>
                  <a:cubicBezTo>
                    <a:pt x="382" y="166"/>
                    <a:pt x="322" y="85"/>
                    <a:pt x="267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312100" y="664050"/>
              <a:ext cx="13125" cy="35350"/>
            </a:xfrm>
            <a:custGeom>
              <a:rect b="b" l="l" r="r" t="t"/>
              <a:pathLst>
                <a:path extrusionOk="0" h="1414" w="525">
                  <a:moveTo>
                    <a:pt x="246" y="1"/>
                  </a:moveTo>
                  <a:cubicBezTo>
                    <a:pt x="94" y="356"/>
                    <a:pt x="1" y="733"/>
                    <a:pt x="23" y="1124"/>
                  </a:cubicBezTo>
                  <a:cubicBezTo>
                    <a:pt x="25" y="1159"/>
                    <a:pt x="28" y="1192"/>
                    <a:pt x="33" y="1226"/>
                  </a:cubicBezTo>
                  <a:cubicBezTo>
                    <a:pt x="164" y="1292"/>
                    <a:pt x="294" y="1355"/>
                    <a:pt x="421" y="1413"/>
                  </a:cubicBezTo>
                  <a:cubicBezTo>
                    <a:pt x="380" y="1266"/>
                    <a:pt x="359" y="1113"/>
                    <a:pt x="360" y="960"/>
                  </a:cubicBezTo>
                  <a:cubicBezTo>
                    <a:pt x="361" y="679"/>
                    <a:pt x="426" y="406"/>
                    <a:pt x="524" y="142"/>
                  </a:cubicBezTo>
                  <a:cubicBezTo>
                    <a:pt x="427" y="96"/>
                    <a:pt x="334" y="48"/>
                    <a:pt x="246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335650" y="676700"/>
              <a:ext cx="36800" cy="40225"/>
            </a:xfrm>
            <a:custGeom>
              <a:rect b="b" l="l" r="r" t="t"/>
              <a:pathLst>
                <a:path extrusionOk="0" h="1609" w="1472">
                  <a:moveTo>
                    <a:pt x="526" y="0"/>
                  </a:moveTo>
                  <a:cubicBezTo>
                    <a:pt x="286" y="352"/>
                    <a:pt x="95" y="732"/>
                    <a:pt x="0" y="1137"/>
                  </a:cubicBezTo>
                  <a:cubicBezTo>
                    <a:pt x="110" y="1182"/>
                    <a:pt x="216" y="1224"/>
                    <a:pt x="320" y="1263"/>
                  </a:cubicBezTo>
                  <a:cubicBezTo>
                    <a:pt x="395" y="856"/>
                    <a:pt x="585" y="473"/>
                    <a:pt x="826" y="123"/>
                  </a:cubicBezTo>
                  <a:lnTo>
                    <a:pt x="826" y="123"/>
                  </a:lnTo>
                  <a:cubicBezTo>
                    <a:pt x="819" y="497"/>
                    <a:pt x="871" y="870"/>
                    <a:pt x="981" y="1229"/>
                  </a:cubicBezTo>
                  <a:cubicBezTo>
                    <a:pt x="1009" y="1323"/>
                    <a:pt x="1043" y="1418"/>
                    <a:pt x="1080" y="1512"/>
                  </a:cubicBezTo>
                  <a:cubicBezTo>
                    <a:pt x="1214" y="1549"/>
                    <a:pt x="1345" y="1581"/>
                    <a:pt x="1471" y="1608"/>
                  </a:cubicBezTo>
                  <a:cubicBezTo>
                    <a:pt x="1415" y="1486"/>
                    <a:pt x="1365" y="1360"/>
                    <a:pt x="1324" y="1232"/>
                  </a:cubicBezTo>
                  <a:cubicBezTo>
                    <a:pt x="1222" y="925"/>
                    <a:pt x="1165" y="606"/>
                    <a:pt x="1157" y="282"/>
                  </a:cubicBezTo>
                  <a:cubicBezTo>
                    <a:pt x="1156" y="237"/>
                    <a:pt x="1153" y="186"/>
                    <a:pt x="1152" y="133"/>
                  </a:cubicBezTo>
                  <a:cubicBezTo>
                    <a:pt x="942" y="103"/>
                    <a:pt x="732" y="59"/>
                    <a:pt x="526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443875" y="628800"/>
              <a:ext cx="26400" cy="10850"/>
            </a:xfrm>
            <a:custGeom>
              <a:rect b="b" l="l" r="r" t="t"/>
              <a:pathLst>
                <a:path extrusionOk="0" h="434" w="1056">
                  <a:moveTo>
                    <a:pt x="89" y="0"/>
                  </a:moveTo>
                  <a:cubicBezTo>
                    <a:pt x="63" y="100"/>
                    <a:pt x="34" y="198"/>
                    <a:pt x="1" y="294"/>
                  </a:cubicBezTo>
                  <a:cubicBezTo>
                    <a:pt x="308" y="387"/>
                    <a:pt x="628" y="433"/>
                    <a:pt x="948" y="433"/>
                  </a:cubicBezTo>
                  <a:cubicBezTo>
                    <a:pt x="974" y="433"/>
                    <a:pt x="1000" y="433"/>
                    <a:pt x="1027" y="432"/>
                  </a:cubicBezTo>
                  <a:cubicBezTo>
                    <a:pt x="1039" y="331"/>
                    <a:pt x="1048" y="231"/>
                    <a:pt x="1055" y="130"/>
                  </a:cubicBezTo>
                  <a:lnTo>
                    <a:pt x="1055" y="130"/>
                  </a:lnTo>
                  <a:cubicBezTo>
                    <a:pt x="1020" y="131"/>
                    <a:pt x="985" y="132"/>
                    <a:pt x="951" y="132"/>
                  </a:cubicBezTo>
                  <a:cubicBezTo>
                    <a:pt x="658" y="132"/>
                    <a:pt x="367" y="88"/>
                    <a:pt x="89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507350" y="510025"/>
              <a:ext cx="16500" cy="17775"/>
            </a:xfrm>
            <a:custGeom>
              <a:rect b="b" l="l" r="r" t="t"/>
              <a:pathLst>
                <a:path extrusionOk="0" h="711" w="660">
                  <a:moveTo>
                    <a:pt x="123" y="0"/>
                  </a:moveTo>
                  <a:cubicBezTo>
                    <a:pt x="148" y="29"/>
                    <a:pt x="174" y="56"/>
                    <a:pt x="203" y="81"/>
                  </a:cubicBezTo>
                  <a:cubicBezTo>
                    <a:pt x="51" y="254"/>
                    <a:pt x="0" y="492"/>
                    <a:pt x="68" y="711"/>
                  </a:cubicBezTo>
                  <a:cubicBezTo>
                    <a:pt x="190" y="707"/>
                    <a:pt x="314" y="703"/>
                    <a:pt x="441" y="697"/>
                  </a:cubicBezTo>
                  <a:cubicBezTo>
                    <a:pt x="354" y="530"/>
                    <a:pt x="397" y="310"/>
                    <a:pt x="560" y="206"/>
                  </a:cubicBezTo>
                  <a:cubicBezTo>
                    <a:pt x="630" y="161"/>
                    <a:pt x="660" y="87"/>
                    <a:pt x="639" y="22"/>
                  </a:cubicBezTo>
                  <a:cubicBezTo>
                    <a:pt x="462" y="10"/>
                    <a:pt x="284" y="4"/>
                    <a:pt x="123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434950" y="486700"/>
              <a:ext cx="85625" cy="60150"/>
            </a:xfrm>
            <a:custGeom>
              <a:rect b="b" l="l" r="r" t="t"/>
              <a:pathLst>
                <a:path extrusionOk="0" h="2406" w="3425">
                  <a:moveTo>
                    <a:pt x="3224" y="0"/>
                  </a:moveTo>
                  <a:cubicBezTo>
                    <a:pt x="3011" y="0"/>
                    <a:pt x="2796" y="4"/>
                    <a:pt x="2588" y="9"/>
                  </a:cubicBezTo>
                  <a:cubicBezTo>
                    <a:pt x="2456" y="247"/>
                    <a:pt x="2349" y="503"/>
                    <a:pt x="2245" y="755"/>
                  </a:cubicBezTo>
                  <a:cubicBezTo>
                    <a:pt x="2079" y="1165"/>
                    <a:pt x="1918" y="1611"/>
                    <a:pt x="1881" y="2057"/>
                  </a:cubicBezTo>
                  <a:cubicBezTo>
                    <a:pt x="1826" y="1764"/>
                    <a:pt x="1829" y="1452"/>
                    <a:pt x="1839" y="1211"/>
                  </a:cubicBezTo>
                  <a:cubicBezTo>
                    <a:pt x="1860" y="804"/>
                    <a:pt x="1947" y="403"/>
                    <a:pt x="2095" y="24"/>
                  </a:cubicBezTo>
                  <a:lnTo>
                    <a:pt x="2095" y="24"/>
                  </a:lnTo>
                  <a:cubicBezTo>
                    <a:pt x="1841" y="34"/>
                    <a:pt x="1611" y="46"/>
                    <a:pt x="1427" y="54"/>
                  </a:cubicBezTo>
                  <a:cubicBezTo>
                    <a:pt x="1235" y="284"/>
                    <a:pt x="1043" y="513"/>
                    <a:pt x="850" y="742"/>
                  </a:cubicBezTo>
                  <a:cubicBezTo>
                    <a:pt x="616" y="1017"/>
                    <a:pt x="334" y="1314"/>
                    <a:pt x="1" y="1470"/>
                  </a:cubicBezTo>
                  <a:cubicBezTo>
                    <a:pt x="32" y="1567"/>
                    <a:pt x="64" y="1667"/>
                    <a:pt x="95" y="1770"/>
                  </a:cubicBezTo>
                  <a:cubicBezTo>
                    <a:pt x="405" y="1642"/>
                    <a:pt x="685" y="1421"/>
                    <a:pt x="921" y="1168"/>
                  </a:cubicBezTo>
                  <a:cubicBezTo>
                    <a:pt x="1155" y="918"/>
                    <a:pt x="1378" y="657"/>
                    <a:pt x="1598" y="393"/>
                  </a:cubicBezTo>
                  <a:lnTo>
                    <a:pt x="1598" y="393"/>
                  </a:lnTo>
                  <a:cubicBezTo>
                    <a:pt x="1515" y="711"/>
                    <a:pt x="1471" y="1038"/>
                    <a:pt x="1467" y="1368"/>
                  </a:cubicBezTo>
                  <a:cubicBezTo>
                    <a:pt x="1465" y="1655"/>
                    <a:pt x="1485" y="1966"/>
                    <a:pt x="1561" y="2254"/>
                  </a:cubicBezTo>
                  <a:cubicBezTo>
                    <a:pt x="1754" y="2301"/>
                    <a:pt x="1994" y="2356"/>
                    <a:pt x="2250" y="2406"/>
                  </a:cubicBezTo>
                  <a:cubicBezTo>
                    <a:pt x="2226" y="2160"/>
                    <a:pt x="2257" y="1913"/>
                    <a:pt x="2316" y="1669"/>
                  </a:cubicBezTo>
                  <a:cubicBezTo>
                    <a:pt x="2154" y="1652"/>
                    <a:pt x="2049" y="1645"/>
                    <a:pt x="2049" y="1645"/>
                  </a:cubicBezTo>
                  <a:lnTo>
                    <a:pt x="2049" y="1645"/>
                  </a:lnTo>
                  <a:cubicBezTo>
                    <a:pt x="2049" y="1645"/>
                    <a:pt x="2155" y="1649"/>
                    <a:pt x="2320" y="1650"/>
                  </a:cubicBezTo>
                  <a:cubicBezTo>
                    <a:pt x="2381" y="1405"/>
                    <a:pt x="2470" y="1163"/>
                    <a:pt x="2563" y="931"/>
                  </a:cubicBezTo>
                  <a:lnTo>
                    <a:pt x="2563" y="931"/>
                  </a:lnTo>
                  <a:cubicBezTo>
                    <a:pt x="2464" y="932"/>
                    <a:pt x="2405" y="933"/>
                    <a:pt x="2405" y="933"/>
                  </a:cubicBezTo>
                  <a:cubicBezTo>
                    <a:pt x="2405" y="933"/>
                    <a:pt x="2464" y="931"/>
                    <a:pt x="2565" y="924"/>
                  </a:cubicBezTo>
                  <a:cubicBezTo>
                    <a:pt x="2567" y="920"/>
                    <a:pt x="2568" y="917"/>
                    <a:pt x="2569" y="913"/>
                  </a:cubicBezTo>
                  <a:cubicBezTo>
                    <a:pt x="2638" y="741"/>
                    <a:pt x="2709" y="561"/>
                    <a:pt x="2790" y="384"/>
                  </a:cubicBezTo>
                  <a:cubicBezTo>
                    <a:pt x="2806" y="568"/>
                    <a:pt x="2872" y="743"/>
                    <a:pt x="2983" y="889"/>
                  </a:cubicBezTo>
                  <a:cubicBezTo>
                    <a:pt x="3118" y="877"/>
                    <a:pt x="3268" y="862"/>
                    <a:pt x="3425" y="844"/>
                  </a:cubicBezTo>
                  <a:cubicBezTo>
                    <a:pt x="3101" y="648"/>
                    <a:pt x="3102" y="316"/>
                    <a:pt x="3224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446525" y="566025"/>
              <a:ext cx="22025" cy="11500"/>
            </a:xfrm>
            <a:custGeom>
              <a:rect b="b" l="l" r="r" t="t"/>
              <a:pathLst>
                <a:path extrusionOk="0" h="460" w="881">
                  <a:moveTo>
                    <a:pt x="841" y="0"/>
                  </a:moveTo>
                  <a:cubicBezTo>
                    <a:pt x="565" y="85"/>
                    <a:pt x="280" y="145"/>
                    <a:pt x="1" y="156"/>
                  </a:cubicBezTo>
                  <a:cubicBezTo>
                    <a:pt x="16" y="256"/>
                    <a:pt x="32" y="357"/>
                    <a:pt x="45" y="460"/>
                  </a:cubicBezTo>
                  <a:cubicBezTo>
                    <a:pt x="323" y="444"/>
                    <a:pt x="605" y="388"/>
                    <a:pt x="880" y="311"/>
                  </a:cubicBezTo>
                  <a:cubicBezTo>
                    <a:pt x="868" y="203"/>
                    <a:pt x="854" y="98"/>
                    <a:pt x="84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495900" y="530200"/>
              <a:ext cx="21850" cy="19050"/>
            </a:xfrm>
            <a:custGeom>
              <a:rect b="b" l="l" r="r" t="t"/>
              <a:pathLst>
                <a:path extrusionOk="0" h="762" w="874">
                  <a:moveTo>
                    <a:pt x="421" y="0"/>
                  </a:moveTo>
                  <a:cubicBezTo>
                    <a:pt x="206" y="180"/>
                    <a:pt x="57" y="428"/>
                    <a:pt x="0" y="702"/>
                  </a:cubicBezTo>
                  <a:cubicBezTo>
                    <a:pt x="119" y="724"/>
                    <a:pt x="238" y="744"/>
                    <a:pt x="357" y="762"/>
                  </a:cubicBezTo>
                  <a:cubicBezTo>
                    <a:pt x="401" y="497"/>
                    <a:pt x="563" y="255"/>
                    <a:pt x="838" y="112"/>
                  </a:cubicBezTo>
                  <a:cubicBezTo>
                    <a:pt x="851" y="106"/>
                    <a:pt x="863" y="98"/>
                    <a:pt x="874" y="88"/>
                  </a:cubicBezTo>
                  <a:cubicBezTo>
                    <a:pt x="725" y="53"/>
                    <a:pt x="570" y="24"/>
                    <a:pt x="42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449125" y="596175"/>
              <a:ext cx="21800" cy="11950"/>
            </a:xfrm>
            <a:custGeom>
              <a:rect b="b" l="l" r="r" t="t"/>
              <a:pathLst>
                <a:path extrusionOk="0" h="478" w="872">
                  <a:moveTo>
                    <a:pt x="0" y="1"/>
                  </a:moveTo>
                  <a:cubicBezTo>
                    <a:pt x="4" y="112"/>
                    <a:pt x="4" y="221"/>
                    <a:pt x="1" y="331"/>
                  </a:cubicBezTo>
                  <a:cubicBezTo>
                    <a:pt x="286" y="407"/>
                    <a:pt x="579" y="444"/>
                    <a:pt x="871" y="477"/>
                  </a:cubicBezTo>
                  <a:cubicBezTo>
                    <a:pt x="870" y="373"/>
                    <a:pt x="867" y="272"/>
                    <a:pt x="862" y="171"/>
                  </a:cubicBezTo>
                  <a:cubicBezTo>
                    <a:pt x="681" y="149"/>
                    <a:pt x="500" y="124"/>
                    <a:pt x="320" y="88"/>
                  </a:cubicBezTo>
                  <a:cubicBezTo>
                    <a:pt x="212" y="66"/>
                    <a:pt x="105" y="37"/>
                    <a:pt x="0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3114350" y="335400"/>
              <a:ext cx="242050" cy="308300"/>
            </a:xfrm>
            <a:custGeom>
              <a:rect b="b" l="l" r="r" t="t"/>
              <a:pathLst>
                <a:path extrusionOk="0" h="12332" w="9682">
                  <a:moveTo>
                    <a:pt x="5554" y="0"/>
                  </a:moveTo>
                  <a:cubicBezTo>
                    <a:pt x="3649" y="0"/>
                    <a:pt x="1679" y="1614"/>
                    <a:pt x="1138" y="4994"/>
                  </a:cubicBezTo>
                  <a:cubicBezTo>
                    <a:pt x="0" y="12111"/>
                    <a:pt x="4412" y="12324"/>
                    <a:pt x="4412" y="12324"/>
                  </a:cubicBezTo>
                  <a:cubicBezTo>
                    <a:pt x="4412" y="12324"/>
                    <a:pt x="4488" y="12332"/>
                    <a:pt x="4622" y="12332"/>
                  </a:cubicBezTo>
                  <a:cubicBezTo>
                    <a:pt x="5580" y="12332"/>
                    <a:pt x="9482" y="11948"/>
                    <a:pt x="9607" y="5706"/>
                  </a:cubicBezTo>
                  <a:cubicBezTo>
                    <a:pt x="9682" y="1971"/>
                    <a:pt x="7658" y="0"/>
                    <a:pt x="5554" y="0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3151025" y="586050"/>
              <a:ext cx="177400" cy="12175"/>
            </a:xfrm>
            <a:custGeom>
              <a:rect b="b" l="l" r="r" t="t"/>
              <a:pathLst>
                <a:path extrusionOk="0" h="487" w="7096">
                  <a:moveTo>
                    <a:pt x="1" y="0"/>
                  </a:moveTo>
                  <a:cubicBezTo>
                    <a:pt x="40" y="92"/>
                    <a:pt x="81" y="180"/>
                    <a:pt x="125" y="264"/>
                  </a:cubicBezTo>
                  <a:cubicBezTo>
                    <a:pt x="422" y="350"/>
                    <a:pt x="725" y="407"/>
                    <a:pt x="1032" y="438"/>
                  </a:cubicBezTo>
                  <a:cubicBezTo>
                    <a:pt x="1427" y="475"/>
                    <a:pt x="1827" y="486"/>
                    <a:pt x="2227" y="486"/>
                  </a:cubicBezTo>
                  <a:cubicBezTo>
                    <a:pt x="2762" y="486"/>
                    <a:pt x="3299" y="466"/>
                    <a:pt x="3829" y="458"/>
                  </a:cubicBezTo>
                  <a:cubicBezTo>
                    <a:pt x="4743" y="446"/>
                    <a:pt x="5656" y="419"/>
                    <a:pt x="6568" y="355"/>
                  </a:cubicBezTo>
                  <a:cubicBezTo>
                    <a:pt x="6678" y="346"/>
                    <a:pt x="6789" y="338"/>
                    <a:pt x="6901" y="329"/>
                  </a:cubicBezTo>
                  <a:cubicBezTo>
                    <a:pt x="6967" y="233"/>
                    <a:pt x="7033" y="132"/>
                    <a:pt x="7096" y="26"/>
                  </a:cubicBezTo>
                  <a:lnTo>
                    <a:pt x="7096" y="26"/>
                  </a:lnTo>
                  <a:cubicBezTo>
                    <a:pt x="6558" y="78"/>
                    <a:pt x="6050" y="118"/>
                    <a:pt x="5957" y="124"/>
                  </a:cubicBezTo>
                  <a:cubicBezTo>
                    <a:pt x="5118" y="174"/>
                    <a:pt x="4279" y="193"/>
                    <a:pt x="3439" y="202"/>
                  </a:cubicBezTo>
                  <a:cubicBezTo>
                    <a:pt x="2971" y="207"/>
                    <a:pt x="2500" y="222"/>
                    <a:pt x="2030" y="222"/>
                  </a:cubicBezTo>
                  <a:cubicBezTo>
                    <a:pt x="1674" y="222"/>
                    <a:pt x="1318" y="214"/>
                    <a:pt x="965" y="186"/>
                  </a:cubicBezTo>
                  <a:cubicBezTo>
                    <a:pt x="638" y="158"/>
                    <a:pt x="315" y="95"/>
                    <a:pt x="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139625" y="533475"/>
              <a:ext cx="208900" cy="16675"/>
            </a:xfrm>
            <a:custGeom>
              <a:rect b="b" l="l" r="r" t="t"/>
              <a:pathLst>
                <a:path extrusionOk="0" h="667" w="8356">
                  <a:moveTo>
                    <a:pt x="8355" y="0"/>
                  </a:moveTo>
                  <a:lnTo>
                    <a:pt x="8355" y="0"/>
                  </a:lnTo>
                  <a:cubicBezTo>
                    <a:pt x="7750" y="103"/>
                    <a:pt x="7136" y="132"/>
                    <a:pt x="6518" y="132"/>
                  </a:cubicBezTo>
                  <a:cubicBezTo>
                    <a:pt x="5817" y="132"/>
                    <a:pt x="5112" y="95"/>
                    <a:pt x="4415" y="86"/>
                  </a:cubicBezTo>
                  <a:cubicBezTo>
                    <a:pt x="4349" y="85"/>
                    <a:pt x="4283" y="85"/>
                    <a:pt x="4217" y="85"/>
                  </a:cubicBezTo>
                  <a:cubicBezTo>
                    <a:pt x="3481" y="85"/>
                    <a:pt x="2754" y="135"/>
                    <a:pt x="2024" y="254"/>
                  </a:cubicBezTo>
                  <a:cubicBezTo>
                    <a:pt x="1586" y="326"/>
                    <a:pt x="1129" y="410"/>
                    <a:pt x="680" y="410"/>
                  </a:cubicBezTo>
                  <a:cubicBezTo>
                    <a:pt x="450" y="410"/>
                    <a:pt x="222" y="388"/>
                    <a:pt x="1" y="331"/>
                  </a:cubicBezTo>
                  <a:lnTo>
                    <a:pt x="1" y="331"/>
                  </a:lnTo>
                  <a:cubicBezTo>
                    <a:pt x="9" y="412"/>
                    <a:pt x="20" y="491"/>
                    <a:pt x="32" y="568"/>
                  </a:cubicBezTo>
                  <a:cubicBezTo>
                    <a:pt x="298" y="639"/>
                    <a:pt x="572" y="667"/>
                    <a:pt x="848" y="667"/>
                  </a:cubicBezTo>
                  <a:cubicBezTo>
                    <a:pt x="1182" y="667"/>
                    <a:pt x="1519" y="626"/>
                    <a:pt x="1850" y="575"/>
                  </a:cubicBezTo>
                  <a:cubicBezTo>
                    <a:pt x="2699" y="443"/>
                    <a:pt x="3524" y="345"/>
                    <a:pt x="4382" y="345"/>
                  </a:cubicBezTo>
                  <a:cubicBezTo>
                    <a:pt x="4416" y="345"/>
                    <a:pt x="4451" y="345"/>
                    <a:pt x="4485" y="345"/>
                  </a:cubicBezTo>
                  <a:cubicBezTo>
                    <a:pt x="5224" y="352"/>
                    <a:pt x="5973" y="394"/>
                    <a:pt x="6718" y="394"/>
                  </a:cubicBezTo>
                  <a:cubicBezTo>
                    <a:pt x="7243" y="394"/>
                    <a:pt x="7768" y="373"/>
                    <a:pt x="8285" y="304"/>
                  </a:cubicBezTo>
                  <a:cubicBezTo>
                    <a:pt x="8310" y="205"/>
                    <a:pt x="8333" y="104"/>
                    <a:pt x="8355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138125" y="496750"/>
              <a:ext cx="215550" cy="23875"/>
            </a:xfrm>
            <a:custGeom>
              <a:rect b="b" l="l" r="r" t="t"/>
              <a:pathLst>
                <a:path extrusionOk="0" h="955" w="8622">
                  <a:moveTo>
                    <a:pt x="8621" y="1"/>
                  </a:moveTo>
                  <a:lnTo>
                    <a:pt x="8621" y="1"/>
                  </a:lnTo>
                  <a:cubicBezTo>
                    <a:pt x="8107" y="66"/>
                    <a:pt x="7599" y="162"/>
                    <a:pt x="7104" y="335"/>
                  </a:cubicBezTo>
                  <a:cubicBezTo>
                    <a:pt x="6320" y="606"/>
                    <a:pt x="5560" y="693"/>
                    <a:pt x="4732" y="694"/>
                  </a:cubicBezTo>
                  <a:cubicBezTo>
                    <a:pt x="4602" y="695"/>
                    <a:pt x="4472" y="695"/>
                    <a:pt x="4342" y="695"/>
                  </a:cubicBezTo>
                  <a:cubicBezTo>
                    <a:pt x="3654" y="695"/>
                    <a:pt x="2967" y="690"/>
                    <a:pt x="2279" y="687"/>
                  </a:cubicBezTo>
                  <a:cubicBezTo>
                    <a:pt x="2266" y="687"/>
                    <a:pt x="2252" y="687"/>
                    <a:pt x="2238" y="687"/>
                  </a:cubicBezTo>
                  <a:cubicBezTo>
                    <a:pt x="1989" y="687"/>
                    <a:pt x="1724" y="698"/>
                    <a:pt x="1456" y="698"/>
                  </a:cubicBezTo>
                  <a:cubicBezTo>
                    <a:pt x="951" y="698"/>
                    <a:pt x="438" y="660"/>
                    <a:pt x="4" y="443"/>
                  </a:cubicBezTo>
                  <a:cubicBezTo>
                    <a:pt x="2" y="516"/>
                    <a:pt x="1" y="589"/>
                    <a:pt x="0" y="659"/>
                  </a:cubicBezTo>
                  <a:cubicBezTo>
                    <a:pt x="552" y="919"/>
                    <a:pt x="1166" y="941"/>
                    <a:pt x="1785" y="944"/>
                  </a:cubicBezTo>
                  <a:cubicBezTo>
                    <a:pt x="2713" y="949"/>
                    <a:pt x="3642" y="953"/>
                    <a:pt x="4570" y="954"/>
                  </a:cubicBezTo>
                  <a:cubicBezTo>
                    <a:pt x="4612" y="954"/>
                    <a:pt x="4654" y="954"/>
                    <a:pt x="4696" y="954"/>
                  </a:cubicBezTo>
                  <a:cubicBezTo>
                    <a:pt x="5539" y="954"/>
                    <a:pt x="6362" y="926"/>
                    <a:pt x="7168" y="647"/>
                  </a:cubicBezTo>
                  <a:cubicBezTo>
                    <a:pt x="7580" y="505"/>
                    <a:pt x="7989" y="384"/>
                    <a:pt x="8420" y="312"/>
                  </a:cubicBezTo>
                  <a:cubicBezTo>
                    <a:pt x="8480" y="303"/>
                    <a:pt x="8538" y="295"/>
                    <a:pt x="8596" y="286"/>
                  </a:cubicBezTo>
                  <a:cubicBezTo>
                    <a:pt x="8606" y="192"/>
                    <a:pt x="8614" y="97"/>
                    <a:pt x="8621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138150" y="500200"/>
              <a:ext cx="215250" cy="14475"/>
            </a:xfrm>
            <a:custGeom>
              <a:rect b="b" l="l" r="r" t="t"/>
              <a:pathLst>
                <a:path extrusionOk="0" h="579" w="8610">
                  <a:moveTo>
                    <a:pt x="8609" y="1"/>
                  </a:moveTo>
                  <a:lnTo>
                    <a:pt x="8609" y="1"/>
                  </a:lnTo>
                  <a:cubicBezTo>
                    <a:pt x="6884" y="191"/>
                    <a:pt x="5156" y="342"/>
                    <a:pt x="3423" y="457"/>
                  </a:cubicBezTo>
                  <a:cubicBezTo>
                    <a:pt x="2789" y="498"/>
                    <a:pt x="2142" y="551"/>
                    <a:pt x="1498" y="551"/>
                  </a:cubicBezTo>
                  <a:cubicBezTo>
                    <a:pt x="994" y="551"/>
                    <a:pt x="492" y="518"/>
                    <a:pt x="0" y="423"/>
                  </a:cubicBezTo>
                  <a:lnTo>
                    <a:pt x="0" y="455"/>
                  </a:lnTo>
                  <a:cubicBezTo>
                    <a:pt x="473" y="548"/>
                    <a:pt x="956" y="578"/>
                    <a:pt x="1441" y="578"/>
                  </a:cubicBezTo>
                  <a:cubicBezTo>
                    <a:pt x="1901" y="578"/>
                    <a:pt x="2363" y="551"/>
                    <a:pt x="2817" y="524"/>
                  </a:cubicBezTo>
                  <a:cubicBezTo>
                    <a:pt x="3998" y="454"/>
                    <a:pt x="5177" y="370"/>
                    <a:pt x="6355" y="261"/>
                  </a:cubicBezTo>
                  <a:cubicBezTo>
                    <a:pt x="7106" y="193"/>
                    <a:pt x="7856" y="117"/>
                    <a:pt x="8606" y="34"/>
                  </a:cubicBezTo>
                  <a:cubicBezTo>
                    <a:pt x="8607" y="23"/>
                    <a:pt x="8608" y="11"/>
                    <a:pt x="8609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139075" y="466050"/>
              <a:ext cx="215400" cy="25325"/>
            </a:xfrm>
            <a:custGeom>
              <a:rect b="b" l="l" r="r" t="t"/>
              <a:pathLst>
                <a:path extrusionOk="0" h="1013" w="8616">
                  <a:moveTo>
                    <a:pt x="8614" y="0"/>
                  </a:moveTo>
                  <a:cubicBezTo>
                    <a:pt x="6602" y="31"/>
                    <a:pt x="4588" y="168"/>
                    <a:pt x="2597" y="473"/>
                  </a:cubicBezTo>
                  <a:cubicBezTo>
                    <a:pt x="1727" y="605"/>
                    <a:pt x="859" y="773"/>
                    <a:pt x="2" y="980"/>
                  </a:cubicBezTo>
                  <a:cubicBezTo>
                    <a:pt x="1" y="991"/>
                    <a:pt x="0" y="1001"/>
                    <a:pt x="0" y="1012"/>
                  </a:cubicBezTo>
                  <a:cubicBezTo>
                    <a:pt x="1901" y="562"/>
                    <a:pt x="3839" y="292"/>
                    <a:pt x="5791" y="153"/>
                  </a:cubicBezTo>
                  <a:cubicBezTo>
                    <a:pt x="6730" y="86"/>
                    <a:pt x="7673" y="48"/>
                    <a:pt x="8615" y="33"/>
                  </a:cubicBezTo>
                  <a:cubicBezTo>
                    <a:pt x="8615" y="22"/>
                    <a:pt x="8615" y="11"/>
                    <a:pt x="8614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114350" y="421125"/>
              <a:ext cx="247175" cy="217575"/>
            </a:xfrm>
            <a:custGeom>
              <a:rect b="b" l="l" r="r" t="t"/>
              <a:pathLst>
                <a:path extrusionOk="0" h="8703" w="9887">
                  <a:moveTo>
                    <a:pt x="8824" y="0"/>
                  </a:moveTo>
                  <a:lnTo>
                    <a:pt x="1708" y="712"/>
                  </a:lnTo>
                  <a:cubicBezTo>
                    <a:pt x="1708" y="712"/>
                    <a:pt x="0" y="8255"/>
                    <a:pt x="4555" y="8682"/>
                  </a:cubicBezTo>
                  <a:cubicBezTo>
                    <a:pt x="4699" y="8696"/>
                    <a:pt x="4839" y="8702"/>
                    <a:pt x="4974" y="8702"/>
                  </a:cubicBezTo>
                  <a:cubicBezTo>
                    <a:pt x="9887" y="8702"/>
                    <a:pt x="8824" y="0"/>
                    <a:pt x="8824" y="0"/>
                  </a:cubicBezTo>
                  <a:close/>
                </a:path>
              </a:pathLst>
            </a:custGeom>
            <a:solidFill>
              <a:srgbClr val="787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151300" y="421125"/>
              <a:ext cx="185875" cy="54825"/>
            </a:xfrm>
            <a:custGeom>
              <a:rect b="b" l="l" r="r" t="t"/>
              <a:pathLst>
                <a:path extrusionOk="0" h="2193" w="7435">
                  <a:moveTo>
                    <a:pt x="7346" y="0"/>
                  </a:moveTo>
                  <a:lnTo>
                    <a:pt x="230" y="712"/>
                  </a:lnTo>
                  <a:cubicBezTo>
                    <a:pt x="230" y="712"/>
                    <a:pt x="93" y="1317"/>
                    <a:pt x="0" y="2193"/>
                  </a:cubicBezTo>
                  <a:lnTo>
                    <a:pt x="7435" y="1365"/>
                  </a:lnTo>
                  <a:cubicBezTo>
                    <a:pt x="7412" y="548"/>
                    <a:pt x="7346" y="0"/>
                    <a:pt x="7346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215825" y="473775"/>
              <a:ext cx="54125" cy="81125"/>
            </a:xfrm>
            <a:custGeom>
              <a:rect b="b" l="l" r="r" t="t"/>
              <a:pathLst>
                <a:path extrusionOk="0" h="3245" w="2165">
                  <a:moveTo>
                    <a:pt x="1203" y="0"/>
                  </a:moveTo>
                  <a:cubicBezTo>
                    <a:pt x="1021" y="0"/>
                    <a:pt x="840" y="39"/>
                    <a:pt x="661" y="78"/>
                  </a:cubicBezTo>
                  <a:cubicBezTo>
                    <a:pt x="661" y="78"/>
                    <a:pt x="350" y="552"/>
                    <a:pt x="274" y="854"/>
                  </a:cubicBezTo>
                  <a:cubicBezTo>
                    <a:pt x="201" y="1140"/>
                    <a:pt x="140" y="1429"/>
                    <a:pt x="91" y="1722"/>
                  </a:cubicBezTo>
                  <a:cubicBezTo>
                    <a:pt x="36" y="2055"/>
                    <a:pt x="1" y="2413"/>
                    <a:pt x="146" y="2719"/>
                  </a:cubicBezTo>
                  <a:cubicBezTo>
                    <a:pt x="277" y="2992"/>
                    <a:pt x="531" y="3182"/>
                    <a:pt x="830" y="3232"/>
                  </a:cubicBezTo>
                  <a:cubicBezTo>
                    <a:pt x="884" y="3241"/>
                    <a:pt x="939" y="3245"/>
                    <a:pt x="994" y="3245"/>
                  </a:cubicBezTo>
                  <a:cubicBezTo>
                    <a:pt x="1169" y="3245"/>
                    <a:pt x="1344" y="3206"/>
                    <a:pt x="1517" y="3167"/>
                  </a:cubicBezTo>
                  <a:cubicBezTo>
                    <a:pt x="1611" y="3145"/>
                    <a:pt x="1711" y="3121"/>
                    <a:pt x="1782" y="3055"/>
                  </a:cubicBezTo>
                  <a:cubicBezTo>
                    <a:pt x="1838" y="3004"/>
                    <a:pt x="1871" y="2933"/>
                    <a:pt x="1899" y="2862"/>
                  </a:cubicBezTo>
                  <a:cubicBezTo>
                    <a:pt x="2164" y="2185"/>
                    <a:pt x="2074" y="1427"/>
                    <a:pt x="1979" y="705"/>
                  </a:cubicBezTo>
                  <a:cubicBezTo>
                    <a:pt x="1962" y="579"/>
                    <a:pt x="1944" y="450"/>
                    <a:pt x="1882" y="336"/>
                  </a:cubicBezTo>
                  <a:cubicBezTo>
                    <a:pt x="1775" y="140"/>
                    <a:pt x="1549" y="31"/>
                    <a:pt x="1326" y="7"/>
                  </a:cubicBezTo>
                  <a:cubicBezTo>
                    <a:pt x="1285" y="2"/>
                    <a:pt x="1244" y="0"/>
                    <a:pt x="1203" y="0"/>
                  </a:cubicBezTo>
                  <a:close/>
                </a:path>
              </a:pathLst>
            </a:custGeom>
            <a:solidFill>
              <a:srgbClr val="3F42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218000" y="537725"/>
              <a:ext cx="46700" cy="17175"/>
            </a:xfrm>
            <a:custGeom>
              <a:rect b="b" l="l" r="r" t="t"/>
              <a:pathLst>
                <a:path extrusionOk="0" h="687" w="1868">
                  <a:moveTo>
                    <a:pt x="0" y="0"/>
                  </a:moveTo>
                  <a:lnTo>
                    <a:pt x="0" y="0"/>
                  </a:lnTo>
                  <a:cubicBezTo>
                    <a:pt x="15" y="55"/>
                    <a:pt x="34" y="109"/>
                    <a:pt x="58" y="161"/>
                  </a:cubicBezTo>
                  <a:cubicBezTo>
                    <a:pt x="190" y="432"/>
                    <a:pt x="444" y="624"/>
                    <a:pt x="742" y="674"/>
                  </a:cubicBezTo>
                  <a:cubicBezTo>
                    <a:pt x="796" y="683"/>
                    <a:pt x="851" y="687"/>
                    <a:pt x="905" y="687"/>
                  </a:cubicBezTo>
                  <a:cubicBezTo>
                    <a:pt x="1081" y="687"/>
                    <a:pt x="1257" y="647"/>
                    <a:pt x="1429" y="607"/>
                  </a:cubicBezTo>
                  <a:cubicBezTo>
                    <a:pt x="1524" y="587"/>
                    <a:pt x="1624" y="563"/>
                    <a:pt x="1695" y="497"/>
                  </a:cubicBezTo>
                  <a:cubicBezTo>
                    <a:pt x="1751" y="446"/>
                    <a:pt x="1784" y="375"/>
                    <a:pt x="1812" y="304"/>
                  </a:cubicBezTo>
                  <a:cubicBezTo>
                    <a:pt x="1833" y="250"/>
                    <a:pt x="1851" y="196"/>
                    <a:pt x="1868" y="141"/>
                  </a:cubicBezTo>
                  <a:lnTo>
                    <a:pt x="1868" y="141"/>
                  </a:lnTo>
                  <a:cubicBezTo>
                    <a:pt x="1592" y="209"/>
                    <a:pt x="1338" y="236"/>
                    <a:pt x="1109" y="236"/>
                  </a:cubicBezTo>
                  <a:cubicBezTo>
                    <a:pt x="618" y="236"/>
                    <a:pt x="241" y="112"/>
                    <a:pt x="0" y="0"/>
                  </a:cubicBezTo>
                  <a:close/>
                </a:path>
              </a:pathLst>
            </a:custGeom>
            <a:solidFill>
              <a:srgbClr val="292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158075" y="456650"/>
              <a:ext cx="60000" cy="75875"/>
            </a:xfrm>
            <a:custGeom>
              <a:rect b="b" l="l" r="r" t="t"/>
              <a:pathLst>
                <a:path extrusionOk="0" h="3035" w="2400">
                  <a:moveTo>
                    <a:pt x="1493" y="0"/>
                  </a:moveTo>
                  <a:cubicBezTo>
                    <a:pt x="1389" y="0"/>
                    <a:pt x="1282" y="17"/>
                    <a:pt x="1181" y="40"/>
                  </a:cubicBezTo>
                  <a:cubicBezTo>
                    <a:pt x="872" y="111"/>
                    <a:pt x="566" y="246"/>
                    <a:pt x="352" y="480"/>
                  </a:cubicBezTo>
                  <a:cubicBezTo>
                    <a:pt x="374" y="516"/>
                    <a:pt x="1" y="1699"/>
                    <a:pt x="67" y="2156"/>
                  </a:cubicBezTo>
                  <a:cubicBezTo>
                    <a:pt x="133" y="2601"/>
                    <a:pt x="495" y="3035"/>
                    <a:pt x="940" y="3035"/>
                  </a:cubicBezTo>
                  <a:cubicBezTo>
                    <a:pt x="952" y="3035"/>
                    <a:pt x="963" y="3035"/>
                    <a:pt x="975" y="3034"/>
                  </a:cubicBezTo>
                  <a:cubicBezTo>
                    <a:pt x="1235" y="3022"/>
                    <a:pt x="1468" y="2869"/>
                    <a:pt x="1652" y="2686"/>
                  </a:cubicBezTo>
                  <a:cubicBezTo>
                    <a:pt x="2184" y="2160"/>
                    <a:pt x="2400" y="1336"/>
                    <a:pt x="2194" y="617"/>
                  </a:cubicBezTo>
                  <a:cubicBezTo>
                    <a:pt x="2133" y="406"/>
                    <a:pt x="2030" y="194"/>
                    <a:pt x="1842" y="85"/>
                  </a:cubicBezTo>
                  <a:cubicBezTo>
                    <a:pt x="1736" y="23"/>
                    <a:pt x="1616" y="0"/>
                    <a:pt x="1493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273625" y="450250"/>
              <a:ext cx="56100" cy="87525"/>
            </a:xfrm>
            <a:custGeom>
              <a:rect b="b" l="l" r="r" t="t"/>
              <a:pathLst>
                <a:path extrusionOk="0" h="3501" w="2244">
                  <a:moveTo>
                    <a:pt x="981" y="0"/>
                  </a:moveTo>
                  <a:cubicBezTo>
                    <a:pt x="973" y="0"/>
                    <a:pt x="966" y="0"/>
                    <a:pt x="959" y="0"/>
                  </a:cubicBezTo>
                  <a:cubicBezTo>
                    <a:pt x="783" y="6"/>
                    <a:pt x="627" y="100"/>
                    <a:pt x="501" y="227"/>
                  </a:cubicBezTo>
                  <a:lnTo>
                    <a:pt x="510" y="185"/>
                  </a:lnTo>
                  <a:lnTo>
                    <a:pt x="510" y="185"/>
                  </a:lnTo>
                  <a:cubicBezTo>
                    <a:pt x="496" y="209"/>
                    <a:pt x="484" y="234"/>
                    <a:pt x="471" y="258"/>
                  </a:cubicBezTo>
                  <a:cubicBezTo>
                    <a:pt x="433" y="298"/>
                    <a:pt x="400" y="341"/>
                    <a:pt x="368" y="385"/>
                  </a:cubicBezTo>
                  <a:cubicBezTo>
                    <a:pt x="331" y="440"/>
                    <a:pt x="314" y="505"/>
                    <a:pt x="321" y="571"/>
                  </a:cubicBezTo>
                  <a:cubicBezTo>
                    <a:pt x="12" y="1325"/>
                    <a:pt x="1" y="2200"/>
                    <a:pt x="307" y="2956"/>
                  </a:cubicBezTo>
                  <a:cubicBezTo>
                    <a:pt x="390" y="3163"/>
                    <a:pt x="512" y="3374"/>
                    <a:pt x="717" y="3460"/>
                  </a:cubicBezTo>
                  <a:cubicBezTo>
                    <a:pt x="787" y="3489"/>
                    <a:pt x="860" y="3500"/>
                    <a:pt x="934" y="3500"/>
                  </a:cubicBezTo>
                  <a:cubicBezTo>
                    <a:pt x="1059" y="3500"/>
                    <a:pt x="1187" y="3468"/>
                    <a:pt x="1307" y="3428"/>
                  </a:cubicBezTo>
                  <a:cubicBezTo>
                    <a:pt x="1545" y="3349"/>
                    <a:pt x="1783" y="3236"/>
                    <a:pt x="1930" y="3034"/>
                  </a:cubicBezTo>
                  <a:cubicBezTo>
                    <a:pt x="2035" y="2890"/>
                    <a:pt x="2085" y="2713"/>
                    <a:pt x="2122" y="2539"/>
                  </a:cubicBezTo>
                  <a:cubicBezTo>
                    <a:pt x="2215" y="2097"/>
                    <a:pt x="2243" y="1635"/>
                    <a:pt x="2132" y="1198"/>
                  </a:cubicBezTo>
                  <a:cubicBezTo>
                    <a:pt x="2022" y="761"/>
                    <a:pt x="1760" y="352"/>
                    <a:pt x="1371" y="123"/>
                  </a:cubicBezTo>
                  <a:cubicBezTo>
                    <a:pt x="1252" y="53"/>
                    <a:pt x="1118" y="0"/>
                    <a:pt x="981" y="0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167950" y="548125"/>
              <a:ext cx="134300" cy="64200"/>
            </a:xfrm>
            <a:custGeom>
              <a:rect b="b" l="l" r="r" t="t"/>
              <a:pathLst>
                <a:path extrusionOk="0" h="2568" w="5372">
                  <a:moveTo>
                    <a:pt x="684" y="1"/>
                  </a:moveTo>
                  <a:cubicBezTo>
                    <a:pt x="563" y="1"/>
                    <a:pt x="444" y="29"/>
                    <a:pt x="341" y="94"/>
                  </a:cubicBezTo>
                  <a:cubicBezTo>
                    <a:pt x="20" y="300"/>
                    <a:pt x="1" y="757"/>
                    <a:pt x="83" y="1133"/>
                  </a:cubicBezTo>
                  <a:cubicBezTo>
                    <a:pt x="114" y="1473"/>
                    <a:pt x="412" y="1791"/>
                    <a:pt x="720" y="1988"/>
                  </a:cubicBezTo>
                  <a:cubicBezTo>
                    <a:pt x="1316" y="2372"/>
                    <a:pt x="2026" y="2567"/>
                    <a:pt x="2736" y="2567"/>
                  </a:cubicBezTo>
                  <a:cubicBezTo>
                    <a:pt x="3303" y="2567"/>
                    <a:pt x="3871" y="2442"/>
                    <a:pt x="4379" y="2190"/>
                  </a:cubicBezTo>
                  <a:cubicBezTo>
                    <a:pt x="4649" y="2056"/>
                    <a:pt x="4909" y="1883"/>
                    <a:pt x="5091" y="1642"/>
                  </a:cubicBezTo>
                  <a:cubicBezTo>
                    <a:pt x="5274" y="1402"/>
                    <a:pt x="5372" y="1086"/>
                    <a:pt x="5300" y="792"/>
                  </a:cubicBezTo>
                  <a:cubicBezTo>
                    <a:pt x="5265" y="647"/>
                    <a:pt x="5182" y="507"/>
                    <a:pt x="5053" y="435"/>
                  </a:cubicBezTo>
                  <a:cubicBezTo>
                    <a:pt x="4983" y="397"/>
                    <a:pt x="4907" y="380"/>
                    <a:pt x="4829" y="380"/>
                  </a:cubicBezTo>
                  <a:cubicBezTo>
                    <a:pt x="4712" y="380"/>
                    <a:pt x="4591" y="417"/>
                    <a:pt x="4487" y="471"/>
                  </a:cubicBezTo>
                  <a:cubicBezTo>
                    <a:pt x="4312" y="562"/>
                    <a:pt x="4164" y="695"/>
                    <a:pt x="3994" y="795"/>
                  </a:cubicBezTo>
                  <a:cubicBezTo>
                    <a:pt x="3745" y="941"/>
                    <a:pt x="3470" y="1005"/>
                    <a:pt x="3187" y="1005"/>
                  </a:cubicBezTo>
                  <a:cubicBezTo>
                    <a:pt x="2665" y="1005"/>
                    <a:pt x="2121" y="788"/>
                    <a:pt x="1684" y="483"/>
                  </a:cubicBezTo>
                  <a:cubicBezTo>
                    <a:pt x="1480" y="341"/>
                    <a:pt x="1286" y="179"/>
                    <a:pt x="1058" y="81"/>
                  </a:cubicBezTo>
                  <a:cubicBezTo>
                    <a:pt x="941" y="31"/>
                    <a:pt x="811" y="1"/>
                    <a:pt x="684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219150" y="585400"/>
              <a:ext cx="70125" cy="26925"/>
            </a:xfrm>
            <a:custGeom>
              <a:rect b="b" l="l" r="r" t="t"/>
              <a:pathLst>
                <a:path extrusionOk="0" h="1077" w="2805">
                  <a:moveTo>
                    <a:pt x="1836" y="0"/>
                  </a:moveTo>
                  <a:cubicBezTo>
                    <a:pt x="1049" y="0"/>
                    <a:pt x="325" y="667"/>
                    <a:pt x="1" y="1015"/>
                  </a:cubicBezTo>
                  <a:cubicBezTo>
                    <a:pt x="228" y="1056"/>
                    <a:pt x="458" y="1077"/>
                    <a:pt x="688" y="1077"/>
                  </a:cubicBezTo>
                  <a:cubicBezTo>
                    <a:pt x="1256" y="1077"/>
                    <a:pt x="1823" y="952"/>
                    <a:pt x="2331" y="699"/>
                  </a:cubicBezTo>
                  <a:cubicBezTo>
                    <a:pt x="2500" y="618"/>
                    <a:pt x="2658" y="516"/>
                    <a:pt x="2805" y="399"/>
                  </a:cubicBezTo>
                  <a:cubicBezTo>
                    <a:pt x="2782" y="377"/>
                    <a:pt x="2758" y="357"/>
                    <a:pt x="2732" y="336"/>
                  </a:cubicBezTo>
                  <a:cubicBezTo>
                    <a:pt x="2436" y="95"/>
                    <a:pt x="2132" y="0"/>
                    <a:pt x="1836" y="0"/>
                  </a:cubicBezTo>
                  <a:close/>
                </a:path>
              </a:pathLst>
            </a:custGeom>
            <a:solidFill>
              <a:srgbClr val="3538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3190175" y="548975"/>
              <a:ext cx="17200" cy="18725"/>
            </a:xfrm>
            <a:custGeom>
              <a:rect b="b" l="l" r="r" t="t"/>
              <a:pathLst>
                <a:path extrusionOk="0" h="749" w="688">
                  <a:moveTo>
                    <a:pt x="27" y="0"/>
                  </a:moveTo>
                  <a:lnTo>
                    <a:pt x="1" y="622"/>
                  </a:lnTo>
                  <a:lnTo>
                    <a:pt x="634" y="749"/>
                  </a:lnTo>
                  <a:lnTo>
                    <a:pt x="687" y="372"/>
                  </a:lnTo>
                  <a:cubicBezTo>
                    <a:pt x="521" y="251"/>
                    <a:pt x="357" y="128"/>
                    <a:pt x="167" y="47"/>
                  </a:cubicBezTo>
                  <a:cubicBezTo>
                    <a:pt x="122" y="28"/>
                    <a:pt x="74" y="12"/>
                    <a:pt x="27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3214700" y="563200"/>
              <a:ext cx="18975" cy="14775"/>
            </a:xfrm>
            <a:custGeom>
              <a:rect b="b" l="l" r="r" t="t"/>
              <a:pathLst>
                <a:path extrusionOk="0" h="591" w="759">
                  <a:moveTo>
                    <a:pt x="0" y="0"/>
                  </a:moveTo>
                  <a:lnTo>
                    <a:pt x="0" y="369"/>
                  </a:lnTo>
                  <a:lnTo>
                    <a:pt x="758" y="590"/>
                  </a:lnTo>
                  <a:lnTo>
                    <a:pt x="758" y="324"/>
                  </a:lnTo>
                  <a:cubicBezTo>
                    <a:pt x="492" y="252"/>
                    <a:pt x="236" y="143"/>
                    <a:pt x="0" y="0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3265400" y="557775"/>
              <a:ext cx="22875" cy="19425"/>
            </a:xfrm>
            <a:custGeom>
              <a:rect b="b" l="l" r="r" t="t"/>
              <a:pathLst>
                <a:path extrusionOk="0" h="777" w="915">
                  <a:moveTo>
                    <a:pt x="845" y="1"/>
                  </a:moveTo>
                  <a:cubicBezTo>
                    <a:pt x="756" y="14"/>
                    <a:pt x="669" y="42"/>
                    <a:pt x="588" y="84"/>
                  </a:cubicBezTo>
                  <a:cubicBezTo>
                    <a:pt x="413" y="174"/>
                    <a:pt x="265" y="309"/>
                    <a:pt x="96" y="409"/>
                  </a:cubicBezTo>
                  <a:cubicBezTo>
                    <a:pt x="65" y="427"/>
                    <a:pt x="32" y="442"/>
                    <a:pt x="0" y="459"/>
                  </a:cubicBezTo>
                  <a:lnTo>
                    <a:pt x="92" y="777"/>
                  </a:lnTo>
                  <a:lnTo>
                    <a:pt x="914" y="681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3240400" y="571650"/>
              <a:ext cx="19400" cy="11075"/>
            </a:xfrm>
            <a:custGeom>
              <a:rect b="b" l="l" r="r" t="t"/>
              <a:pathLst>
                <a:path extrusionOk="0" h="443" w="776">
                  <a:moveTo>
                    <a:pt x="746" y="0"/>
                  </a:moveTo>
                  <a:cubicBezTo>
                    <a:pt x="597" y="42"/>
                    <a:pt x="444" y="61"/>
                    <a:pt x="288" y="61"/>
                  </a:cubicBezTo>
                  <a:cubicBezTo>
                    <a:pt x="193" y="61"/>
                    <a:pt x="97" y="54"/>
                    <a:pt x="1" y="41"/>
                  </a:cubicBezTo>
                  <a:lnTo>
                    <a:pt x="1" y="41"/>
                  </a:lnTo>
                  <a:lnTo>
                    <a:pt x="16" y="443"/>
                  </a:lnTo>
                  <a:lnTo>
                    <a:pt x="775" y="348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3170275" y="346025"/>
              <a:ext cx="131600" cy="38875"/>
            </a:xfrm>
            <a:custGeom>
              <a:rect b="b" l="l" r="r" t="t"/>
              <a:pathLst>
                <a:path extrusionOk="0" h="1555" w="5264">
                  <a:moveTo>
                    <a:pt x="1654" y="1"/>
                  </a:moveTo>
                  <a:cubicBezTo>
                    <a:pt x="1632" y="11"/>
                    <a:pt x="1612" y="22"/>
                    <a:pt x="1592" y="34"/>
                  </a:cubicBezTo>
                  <a:cubicBezTo>
                    <a:pt x="1740" y="80"/>
                    <a:pt x="1895" y="106"/>
                    <a:pt x="2045" y="143"/>
                  </a:cubicBezTo>
                  <a:cubicBezTo>
                    <a:pt x="2447" y="245"/>
                    <a:pt x="2834" y="391"/>
                    <a:pt x="3223" y="530"/>
                  </a:cubicBezTo>
                  <a:cubicBezTo>
                    <a:pt x="2556" y="675"/>
                    <a:pt x="1893" y="838"/>
                    <a:pt x="1242" y="1041"/>
                  </a:cubicBezTo>
                  <a:cubicBezTo>
                    <a:pt x="844" y="1163"/>
                    <a:pt x="449" y="1301"/>
                    <a:pt x="64" y="1462"/>
                  </a:cubicBezTo>
                  <a:cubicBezTo>
                    <a:pt x="42" y="1493"/>
                    <a:pt x="21" y="1523"/>
                    <a:pt x="1" y="1555"/>
                  </a:cubicBezTo>
                  <a:cubicBezTo>
                    <a:pt x="973" y="1151"/>
                    <a:pt x="1987" y="867"/>
                    <a:pt x="3020" y="638"/>
                  </a:cubicBezTo>
                  <a:cubicBezTo>
                    <a:pt x="3765" y="474"/>
                    <a:pt x="4513" y="325"/>
                    <a:pt x="5263" y="186"/>
                  </a:cubicBezTo>
                  <a:cubicBezTo>
                    <a:pt x="5242" y="171"/>
                    <a:pt x="5219" y="156"/>
                    <a:pt x="5198" y="141"/>
                  </a:cubicBezTo>
                  <a:cubicBezTo>
                    <a:pt x="4574" y="256"/>
                    <a:pt x="3949" y="374"/>
                    <a:pt x="3329" y="508"/>
                  </a:cubicBezTo>
                  <a:cubicBezTo>
                    <a:pt x="2940" y="358"/>
                    <a:pt x="2544" y="217"/>
                    <a:pt x="2140" y="116"/>
                  </a:cubicBezTo>
                  <a:cubicBezTo>
                    <a:pt x="1980" y="76"/>
                    <a:pt x="1812" y="51"/>
                    <a:pt x="165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159325" y="376950"/>
              <a:ext cx="169800" cy="27650"/>
            </a:xfrm>
            <a:custGeom>
              <a:rect b="b" l="l" r="r" t="t"/>
              <a:pathLst>
                <a:path extrusionOk="0" h="1106" w="6792">
                  <a:moveTo>
                    <a:pt x="6753" y="0"/>
                  </a:moveTo>
                  <a:cubicBezTo>
                    <a:pt x="6575" y="11"/>
                    <a:pt x="6396" y="23"/>
                    <a:pt x="6217" y="35"/>
                  </a:cubicBezTo>
                  <a:cubicBezTo>
                    <a:pt x="4737" y="135"/>
                    <a:pt x="3266" y="315"/>
                    <a:pt x="1814" y="618"/>
                  </a:cubicBezTo>
                  <a:cubicBezTo>
                    <a:pt x="1214" y="743"/>
                    <a:pt x="616" y="884"/>
                    <a:pt x="26" y="1051"/>
                  </a:cubicBezTo>
                  <a:cubicBezTo>
                    <a:pt x="17" y="1069"/>
                    <a:pt x="9" y="1088"/>
                    <a:pt x="1" y="1106"/>
                  </a:cubicBezTo>
                  <a:cubicBezTo>
                    <a:pt x="1249" y="778"/>
                    <a:pt x="2506" y="505"/>
                    <a:pt x="3786" y="329"/>
                  </a:cubicBezTo>
                  <a:cubicBezTo>
                    <a:pt x="4785" y="190"/>
                    <a:pt x="5787" y="119"/>
                    <a:pt x="6791" y="54"/>
                  </a:cubicBezTo>
                  <a:cubicBezTo>
                    <a:pt x="6778" y="36"/>
                    <a:pt x="6766" y="18"/>
                    <a:pt x="6753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3135150" y="520500"/>
              <a:ext cx="225" cy="50"/>
            </a:xfrm>
            <a:custGeom>
              <a:rect b="b" l="l" r="r" t="t"/>
              <a:pathLst>
                <a:path extrusionOk="0" h="2" w="9">
                  <a:moveTo>
                    <a:pt x="5" y="0"/>
                  </a:moveTo>
                  <a:cubicBezTo>
                    <a:pt x="4" y="0"/>
                    <a:pt x="0" y="2"/>
                    <a:pt x="4" y="2"/>
                  </a:cubicBezTo>
                  <a:cubicBezTo>
                    <a:pt x="6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142400" y="388325"/>
              <a:ext cx="215025" cy="66125"/>
            </a:xfrm>
            <a:custGeom>
              <a:rect b="b" l="l" r="r" t="t"/>
              <a:pathLst>
                <a:path extrusionOk="0" h="2645" w="8601">
                  <a:moveTo>
                    <a:pt x="8186" y="1"/>
                  </a:moveTo>
                  <a:lnTo>
                    <a:pt x="255" y="766"/>
                  </a:lnTo>
                  <a:lnTo>
                    <a:pt x="0" y="2644"/>
                  </a:lnTo>
                  <a:lnTo>
                    <a:pt x="0" y="2644"/>
                  </a:lnTo>
                  <a:lnTo>
                    <a:pt x="8600" y="1593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EFEB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167300" y="348800"/>
              <a:ext cx="139350" cy="40850"/>
            </a:xfrm>
            <a:custGeom>
              <a:rect b="b" l="l" r="r" t="t"/>
              <a:pathLst>
                <a:path extrusionOk="0" h="1634" w="5574">
                  <a:moveTo>
                    <a:pt x="5266" y="0"/>
                  </a:moveTo>
                  <a:cubicBezTo>
                    <a:pt x="4740" y="49"/>
                    <a:pt x="4216" y="122"/>
                    <a:pt x="3695" y="218"/>
                  </a:cubicBezTo>
                  <a:cubicBezTo>
                    <a:pt x="2937" y="358"/>
                    <a:pt x="2188" y="550"/>
                    <a:pt x="1456" y="790"/>
                  </a:cubicBezTo>
                  <a:cubicBezTo>
                    <a:pt x="1081" y="913"/>
                    <a:pt x="711" y="1050"/>
                    <a:pt x="346" y="1200"/>
                  </a:cubicBezTo>
                  <a:cubicBezTo>
                    <a:pt x="321" y="1211"/>
                    <a:pt x="293" y="1221"/>
                    <a:pt x="267" y="1232"/>
                  </a:cubicBezTo>
                  <a:cubicBezTo>
                    <a:pt x="174" y="1358"/>
                    <a:pt x="86" y="1493"/>
                    <a:pt x="1" y="1633"/>
                  </a:cubicBezTo>
                  <a:cubicBezTo>
                    <a:pt x="203" y="1549"/>
                    <a:pt x="403" y="1458"/>
                    <a:pt x="602" y="1381"/>
                  </a:cubicBezTo>
                  <a:cubicBezTo>
                    <a:pt x="948" y="1247"/>
                    <a:pt x="1297" y="1125"/>
                    <a:pt x="1650" y="1012"/>
                  </a:cubicBezTo>
                  <a:cubicBezTo>
                    <a:pt x="2414" y="767"/>
                    <a:pt x="3194" y="571"/>
                    <a:pt x="3984" y="430"/>
                  </a:cubicBezTo>
                  <a:cubicBezTo>
                    <a:pt x="4510" y="335"/>
                    <a:pt x="5041" y="263"/>
                    <a:pt x="5574" y="216"/>
                  </a:cubicBezTo>
                  <a:cubicBezTo>
                    <a:pt x="5474" y="137"/>
                    <a:pt x="5371" y="66"/>
                    <a:pt x="5266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3089425" y="634600"/>
              <a:ext cx="247300" cy="340850"/>
            </a:xfrm>
            <a:custGeom>
              <a:rect b="b" l="l" r="r" t="t"/>
              <a:pathLst>
                <a:path extrusionOk="0" h="13634" w="9892">
                  <a:moveTo>
                    <a:pt x="2918" y="0"/>
                  </a:moveTo>
                  <a:cubicBezTo>
                    <a:pt x="2918" y="0"/>
                    <a:pt x="2349" y="641"/>
                    <a:pt x="2349" y="926"/>
                  </a:cubicBezTo>
                  <a:cubicBezTo>
                    <a:pt x="2349" y="1211"/>
                    <a:pt x="143" y="12455"/>
                    <a:pt x="143" y="12455"/>
                  </a:cubicBezTo>
                  <a:cubicBezTo>
                    <a:pt x="143" y="12455"/>
                    <a:pt x="1" y="12739"/>
                    <a:pt x="641" y="13167"/>
                  </a:cubicBezTo>
                  <a:cubicBezTo>
                    <a:pt x="641" y="13167"/>
                    <a:pt x="3672" y="13633"/>
                    <a:pt x="6097" y="13633"/>
                  </a:cubicBezTo>
                  <a:cubicBezTo>
                    <a:pt x="7462" y="13633"/>
                    <a:pt x="8634" y="13485"/>
                    <a:pt x="8967" y="13024"/>
                  </a:cubicBezTo>
                  <a:cubicBezTo>
                    <a:pt x="9892" y="11743"/>
                    <a:pt x="9039" y="570"/>
                    <a:pt x="8114" y="499"/>
                  </a:cubicBezTo>
                  <a:cubicBezTo>
                    <a:pt x="7188" y="428"/>
                    <a:pt x="2918" y="0"/>
                    <a:pt x="2918" y="0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103975" y="866550"/>
              <a:ext cx="219600" cy="27275"/>
            </a:xfrm>
            <a:custGeom>
              <a:rect b="b" l="l" r="r" t="t"/>
              <a:pathLst>
                <a:path extrusionOk="0" h="1091" w="8784">
                  <a:moveTo>
                    <a:pt x="8782" y="1"/>
                  </a:moveTo>
                  <a:lnTo>
                    <a:pt x="8702" y="15"/>
                  </a:lnTo>
                  <a:cubicBezTo>
                    <a:pt x="6644" y="377"/>
                    <a:pt x="4572" y="637"/>
                    <a:pt x="2487" y="800"/>
                  </a:cubicBezTo>
                  <a:cubicBezTo>
                    <a:pt x="2093" y="831"/>
                    <a:pt x="1702" y="852"/>
                    <a:pt x="1313" y="852"/>
                  </a:cubicBezTo>
                  <a:cubicBezTo>
                    <a:pt x="884" y="852"/>
                    <a:pt x="458" y="826"/>
                    <a:pt x="34" y="757"/>
                  </a:cubicBezTo>
                  <a:cubicBezTo>
                    <a:pt x="22" y="817"/>
                    <a:pt x="12" y="874"/>
                    <a:pt x="1" y="931"/>
                  </a:cubicBezTo>
                  <a:cubicBezTo>
                    <a:pt x="502" y="1051"/>
                    <a:pt x="1023" y="1091"/>
                    <a:pt x="1542" y="1091"/>
                  </a:cubicBezTo>
                  <a:cubicBezTo>
                    <a:pt x="1775" y="1091"/>
                    <a:pt x="2007" y="1083"/>
                    <a:pt x="2237" y="1070"/>
                  </a:cubicBezTo>
                  <a:cubicBezTo>
                    <a:pt x="3351" y="1011"/>
                    <a:pt x="4463" y="894"/>
                    <a:pt x="5569" y="761"/>
                  </a:cubicBezTo>
                  <a:cubicBezTo>
                    <a:pt x="6644" y="630"/>
                    <a:pt x="7715" y="473"/>
                    <a:pt x="8784" y="290"/>
                  </a:cubicBezTo>
                  <a:cubicBezTo>
                    <a:pt x="8784" y="195"/>
                    <a:pt x="8783" y="98"/>
                    <a:pt x="8782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116000" y="820575"/>
              <a:ext cx="207250" cy="32300"/>
            </a:xfrm>
            <a:custGeom>
              <a:rect b="b" l="l" r="r" t="t"/>
              <a:pathLst>
                <a:path extrusionOk="0" h="1292" w="8290">
                  <a:moveTo>
                    <a:pt x="58" y="1"/>
                  </a:moveTo>
                  <a:cubicBezTo>
                    <a:pt x="39" y="100"/>
                    <a:pt x="20" y="198"/>
                    <a:pt x="1" y="296"/>
                  </a:cubicBezTo>
                  <a:cubicBezTo>
                    <a:pt x="660" y="514"/>
                    <a:pt x="1346" y="670"/>
                    <a:pt x="2016" y="808"/>
                  </a:cubicBezTo>
                  <a:cubicBezTo>
                    <a:pt x="2987" y="1006"/>
                    <a:pt x="3969" y="1145"/>
                    <a:pt x="4958" y="1219"/>
                  </a:cubicBezTo>
                  <a:cubicBezTo>
                    <a:pt x="5579" y="1268"/>
                    <a:pt x="6203" y="1291"/>
                    <a:pt x="6827" y="1291"/>
                  </a:cubicBezTo>
                  <a:cubicBezTo>
                    <a:pt x="7315" y="1291"/>
                    <a:pt x="7803" y="1277"/>
                    <a:pt x="8290" y="1248"/>
                  </a:cubicBezTo>
                  <a:cubicBezTo>
                    <a:pt x="8286" y="1137"/>
                    <a:pt x="8284" y="1025"/>
                    <a:pt x="8279" y="914"/>
                  </a:cubicBezTo>
                  <a:cubicBezTo>
                    <a:pt x="7776" y="945"/>
                    <a:pt x="7273" y="961"/>
                    <a:pt x="6769" y="961"/>
                  </a:cubicBezTo>
                  <a:cubicBezTo>
                    <a:pt x="5311" y="961"/>
                    <a:pt x="3855" y="828"/>
                    <a:pt x="2418" y="564"/>
                  </a:cubicBezTo>
                  <a:cubicBezTo>
                    <a:pt x="1619" y="416"/>
                    <a:pt x="841" y="203"/>
                    <a:pt x="58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097400" y="917100"/>
              <a:ext cx="222650" cy="31175"/>
            </a:xfrm>
            <a:custGeom>
              <a:rect b="b" l="l" r="r" t="t"/>
              <a:pathLst>
                <a:path extrusionOk="0" h="1247" w="8906">
                  <a:moveTo>
                    <a:pt x="50" y="1"/>
                  </a:moveTo>
                  <a:cubicBezTo>
                    <a:pt x="33" y="87"/>
                    <a:pt x="16" y="172"/>
                    <a:pt x="1" y="250"/>
                  </a:cubicBezTo>
                  <a:cubicBezTo>
                    <a:pt x="1773" y="888"/>
                    <a:pt x="3687" y="1188"/>
                    <a:pt x="5555" y="1239"/>
                  </a:cubicBezTo>
                  <a:cubicBezTo>
                    <a:pt x="5735" y="1244"/>
                    <a:pt x="5915" y="1247"/>
                    <a:pt x="6095" y="1247"/>
                  </a:cubicBezTo>
                  <a:cubicBezTo>
                    <a:pt x="7025" y="1247"/>
                    <a:pt x="7954" y="1182"/>
                    <a:pt x="8876" y="1053"/>
                  </a:cubicBezTo>
                  <a:cubicBezTo>
                    <a:pt x="8886" y="998"/>
                    <a:pt x="8896" y="941"/>
                    <a:pt x="8905" y="882"/>
                  </a:cubicBezTo>
                  <a:lnTo>
                    <a:pt x="8905" y="882"/>
                  </a:lnTo>
                  <a:cubicBezTo>
                    <a:pt x="8060" y="994"/>
                    <a:pt x="7209" y="1049"/>
                    <a:pt x="6359" y="1049"/>
                  </a:cubicBezTo>
                  <a:cubicBezTo>
                    <a:pt x="5196" y="1049"/>
                    <a:pt x="4034" y="945"/>
                    <a:pt x="2887" y="738"/>
                  </a:cubicBezTo>
                  <a:cubicBezTo>
                    <a:pt x="1922" y="563"/>
                    <a:pt x="980" y="304"/>
                    <a:pt x="50" y="1"/>
                  </a:cubicBez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140675" y="670425"/>
              <a:ext cx="165050" cy="29350"/>
            </a:xfrm>
            <a:custGeom>
              <a:rect b="b" l="l" r="r" t="t"/>
              <a:pathLst>
                <a:path extrusionOk="0" h="1174" w="6602">
                  <a:moveTo>
                    <a:pt x="6531" y="0"/>
                  </a:moveTo>
                  <a:cubicBezTo>
                    <a:pt x="4995" y="376"/>
                    <a:pt x="3443" y="677"/>
                    <a:pt x="1866" y="819"/>
                  </a:cubicBezTo>
                  <a:cubicBezTo>
                    <a:pt x="1261" y="874"/>
                    <a:pt x="656" y="880"/>
                    <a:pt x="52" y="895"/>
                  </a:cubicBezTo>
                  <a:lnTo>
                    <a:pt x="0" y="1168"/>
                  </a:lnTo>
                  <a:cubicBezTo>
                    <a:pt x="110" y="1172"/>
                    <a:pt x="220" y="1173"/>
                    <a:pt x="330" y="1173"/>
                  </a:cubicBezTo>
                  <a:cubicBezTo>
                    <a:pt x="737" y="1173"/>
                    <a:pt x="1146" y="1150"/>
                    <a:pt x="1544" y="1124"/>
                  </a:cubicBezTo>
                  <a:cubicBezTo>
                    <a:pt x="2314" y="1075"/>
                    <a:pt x="3080" y="983"/>
                    <a:pt x="3842" y="861"/>
                  </a:cubicBezTo>
                  <a:cubicBezTo>
                    <a:pt x="4769" y="712"/>
                    <a:pt x="5688" y="518"/>
                    <a:pt x="6602" y="295"/>
                  </a:cubicBezTo>
                  <a:cubicBezTo>
                    <a:pt x="6578" y="192"/>
                    <a:pt x="6554" y="93"/>
                    <a:pt x="6531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3150850" y="645300"/>
              <a:ext cx="140175" cy="13600"/>
            </a:xfrm>
            <a:custGeom>
              <a:rect b="b" l="l" r="r" t="t"/>
              <a:pathLst>
                <a:path extrusionOk="0" h="544" w="5607">
                  <a:moveTo>
                    <a:pt x="4863" y="1"/>
                  </a:moveTo>
                  <a:cubicBezTo>
                    <a:pt x="4445" y="113"/>
                    <a:pt x="4019" y="195"/>
                    <a:pt x="3590" y="246"/>
                  </a:cubicBezTo>
                  <a:cubicBezTo>
                    <a:pt x="3172" y="296"/>
                    <a:pt x="2751" y="320"/>
                    <a:pt x="2331" y="320"/>
                  </a:cubicBezTo>
                  <a:cubicBezTo>
                    <a:pt x="2084" y="320"/>
                    <a:pt x="1838" y="312"/>
                    <a:pt x="1593" y="295"/>
                  </a:cubicBezTo>
                  <a:cubicBezTo>
                    <a:pt x="1111" y="261"/>
                    <a:pt x="551" y="248"/>
                    <a:pt x="93" y="47"/>
                  </a:cubicBezTo>
                  <a:cubicBezTo>
                    <a:pt x="60" y="97"/>
                    <a:pt x="29" y="148"/>
                    <a:pt x="0" y="198"/>
                  </a:cubicBezTo>
                  <a:cubicBezTo>
                    <a:pt x="349" y="358"/>
                    <a:pt x="763" y="414"/>
                    <a:pt x="1124" y="459"/>
                  </a:cubicBezTo>
                  <a:cubicBezTo>
                    <a:pt x="1579" y="515"/>
                    <a:pt x="2038" y="543"/>
                    <a:pt x="2497" y="543"/>
                  </a:cubicBezTo>
                  <a:cubicBezTo>
                    <a:pt x="2798" y="543"/>
                    <a:pt x="3099" y="531"/>
                    <a:pt x="3399" y="507"/>
                  </a:cubicBezTo>
                  <a:cubicBezTo>
                    <a:pt x="4136" y="447"/>
                    <a:pt x="4869" y="309"/>
                    <a:pt x="5572" y="78"/>
                  </a:cubicBezTo>
                  <a:lnTo>
                    <a:pt x="5607" y="68"/>
                  </a:lnTo>
                  <a:cubicBezTo>
                    <a:pt x="5436" y="53"/>
                    <a:pt x="5176" y="31"/>
                    <a:pt x="4863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202325" y="679875"/>
              <a:ext cx="104175" cy="26700"/>
            </a:xfrm>
            <a:custGeom>
              <a:rect b="b" l="l" r="r" t="t"/>
              <a:pathLst>
                <a:path extrusionOk="0" h="1068" w="4167">
                  <a:moveTo>
                    <a:pt x="4154" y="1"/>
                  </a:moveTo>
                  <a:cubicBezTo>
                    <a:pt x="2826" y="442"/>
                    <a:pt x="1472" y="796"/>
                    <a:pt x="87" y="1031"/>
                  </a:cubicBezTo>
                  <a:cubicBezTo>
                    <a:pt x="14" y="1044"/>
                    <a:pt x="1" y="1068"/>
                    <a:pt x="49" y="1068"/>
                  </a:cubicBezTo>
                  <a:cubicBezTo>
                    <a:pt x="60" y="1068"/>
                    <a:pt x="74" y="1066"/>
                    <a:pt x="92" y="1064"/>
                  </a:cubicBezTo>
                  <a:cubicBezTo>
                    <a:pt x="1469" y="836"/>
                    <a:pt x="2839" y="508"/>
                    <a:pt x="4167" y="61"/>
                  </a:cubicBezTo>
                  <a:cubicBezTo>
                    <a:pt x="4162" y="41"/>
                    <a:pt x="4157" y="21"/>
                    <a:pt x="4154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3123525" y="759800"/>
              <a:ext cx="194700" cy="29625"/>
            </a:xfrm>
            <a:custGeom>
              <a:rect b="b" l="l" r="r" t="t"/>
              <a:pathLst>
                <a:path extrusionOk="0" h="1185" w="7788">
                  <a:moveTo>
                    <a:pt x="7760" y="0"/>
                  </a:moveTo>
                  <a:cubicBezTo>
                    <a:pt x="7718" y="11"/>
                    <a:pt x="7675" y="21"/>
                    <a:pt x="7631" y="30"/>
                  </a:cubicBezTo>
                  <a:cubicBezTo>
                    <a:pt x="5930" y="415"/>
                    <a:pt x="4209" y="726"/>
                    <a:pt x="2470" y="879"/>
                  </a:cubicBezTo>
                  <a:cubicBezTo>
                    <a:pt x="1661" y="950"/>
                    <a:pt x="849" y="989"/>
                    <a:pt x="37" y="989"/>
                  </a:cubicBezTo>
                  <a:lnTo>
                    <a:pt x="1" y="1175"/>
                  </a:lnTo>
                  <a:cubicBezTo>
                    <a:pt x="225" y="1182"/>
                    <a:pt x="448" y="1185"/>
                    <a:pt x="671" y="1185"/>
                  </a:cubicBezTo>
                  <a:cubicBezTo>
                    <a:pt x="3070" y="1185"/>
                    <a:pt x="5447" y="815"/>
                    <a:pt x="7788" y="296"/>
                  </a:cubicBezTo>
                  <a:cubicBezTo>
                    <a:pt x="7779" y="196"/>
                    <a:pt x="7770" y="98"/>
                    <a:pt x="7760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3135675" y="721375"/>
              <a:ext cx="180125" cy="24100"/>
            </a:xfrm>
            <a:custGeom>
              <a:rect b="b" l="l" r="r" t="t"/>
              <a:pathLst>
                <a:path extrusionOk="0" h="964" w="7205">
                  <a:moveTo>
                    <a:pt x="36" y="1"/>
                  </a:moveTo>
                  <a:cubicBezTo>
                    <a:pt x="24" y="63"/>
                    <a:pt x="12" y="125"/>
                    <a:pt x="0" y="189"/>
                  </a:cubicBezTo>
                  <a:cubicBezTo>
                    <a:pt x="1198" y="734"/>
                    <a:pt x="2566" y="896"/>
                    <a:pt x="3864" y="946"/>
                  </a:cubicBezTo>
                  <a:cubicBezTo>
                    <a:pt x="4187" y="958"/>
                    <a:pt x="4510" y="964"/>
                    <a:pt x="4834" y="964"/>
                  </a:cubicBezTo>
                  <a:cubicBezTo>
                    <a:pt x="5624" y="964"/>
                    <a:pt x="6415" y="929"/>
                    <a:pt x="7204" y="864"/>
                  </a:cubicBezTo>
                  <a:cubicBezTo>
                    <a:pt x="7191" y="751"/>
                    <a:pt x="7179" y="639"/>
                    <a:pt x="7166" y="529"/>
                  </a:cubicBezTo>
                  <a:cubicBezTo>
                    <a:pt x="6946" y="548"/>
                    <a:pt x="6726" y="566"/>
                    <a:pt x="6506" y="581"/>
                  </a:cubicBezTo>
                  <a:cubicBezTo>
                    <a:pt x="5793" y="628"/>
                    <a:pt x="5071" y="663"/>
                    <a:pt x="4349" y="663"/>
                  </a:cubicBezTo>
                  <a:cubicBezTo>
                    <a:pt x="3521" y="663"/>
                    <a:pt x="2693" y="617"/>
                    <a:pt x="1881" y="491"/>
                  </a:cubicBezTo>
                  <a:cubicBezTo>
                    <a:pt x="1250" y="393"/>
                    <a:pt x="632" y="228"/>
                    <a:pt x="36" y="1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133000" y="736750"/>
              <a:ext cx="51900" cy="14500"/>
            </a:xfrm>
            <a:custGeom>
              <a:rect b="b" l="l" r="r" t="t"/>
              <a:pathLst>
                <a:path extrusionOk="0" h="580" w="2076">
                  <a:moveTo>
                    <a:pt x="25" y="0"/>
                  </a:moveTo>
                  <a:cubicBezTo>
                    <a:pt x="17" y="44"/>
                    <a:pt x="9" y="88"/>
                    <a:pt x="0" y="132"/>
                  </a:cubicBezTo>
                  <a:lnTo>
                    <a:pt x="25" y="139"/>
                  </a:lnTo>
                  <a:cubicBezTo>
                    <a:pt x="652" y="300"/>
                    <a:pt x="1287" y="431"/>
                    <a:pt x="1916" y="578"/>
                  </a:cubicBezTo>
                  <a:cubicBezTo>
                    <a:pt x="1919" y="579"/>
                    <a:pt x="1921" y="579"/>
                    <a:pt x="1924" y="579"/>
                  </a:cubicBezTo>
                  <a:cubicBezTo>
                    <a:pt x="1969" y="579"/>
                    <a:pt x="2075" y="516"/>
                    <a:pt x="2027" y="505"/>
                  </a:cubicBezTo>
                  <a:cubicBezTo>
                    <a:pt x="1433" y="361"/>
                    <a:pt x="838" y="219"/>
                    <a:pt x="247" y="62"/>
                  </a:cubicBezTo>
                  <a:cubicBezTo>
                    <a:pt x="173" y="42"/>
                    <a:pt x="99" y="21"/>
                    <a:pt x="25" y="0"/>
                  </a:cubicBezTo>
                  <a:close/>
                </a:path>
              </a:pathLst>
            </a:custGeom>
            <a:solidFill>
              <a:srgbClr val="FED8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208925" y="771100"/>
              <a:ext cx="109925" cy="24050"/>
            </a:xfrm>
            <a:custGeom>
              <a:rect b="b" l="l" r="r" t="t"/>
              <a:pathLst>
                <a:path extrusionOk="0" h="962" w="4397">
                  <a:moveTo>
                    <a:pt x="4386" y="1"/>
                  </a:moveTo>
                  <a:cubicBezTo>
                    <a:pt x="3752" y="237"/>
                    <a:pt x="3107" y="441"/>
                    <a:pt x="2441" y="583"/>
                  </a:cubicBezTo>
                  <a:cubicBezTo>
                    <a:pt x="1656" y="750"/>
                    <a:pt x="867" y="779"/>
                    <a:pt x="73" y="875"/>
                  </a:cubicBezTo>
                  <a:cubicBezTo>
                    <a:pt x="0" y="884"/>
                    <a:pt x="90" y="954"/>
                    <a:pt x="124" y="955"/>
                  </a:cubicBezTo>
                  <a:cubicBezTo>
                    <a:pt x="213" y="960"/>
                    <a:pt x="302" y="962"/>
                    <a:pt x="391" y="962"/>
                  </a:cubicBezTo>
                  <a:cubicBezTo>
                    <a:pt x="1116" y="962"/>
                    <a:pt x="1862" y="819"/>
                    <a:pt x="2559" y="665"/>
                  </a:cubicBezTo>
                  <a:cubicBezTo>
                    <a:pt x="3183" y="528"/>
                    <a:pt x="3801" y="348"/>
                    <a:pt x="4397" y="116"/>
                  </a:cubicBezTo>
                  <a:lnTo>
                    <a:pt x="4386" y="1"/>
                  </a:lnTo>
                  <a:close/>
                </a:path>
              </a:pathLst>
            </a:custGeom>
            <a:solidFill>
              <a:srgbClr val="FEE8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135675" y="399750"/>
              <a:ext cx="231325" cy="58725"/>
            </a:xfrm>
            <a:custGeom>
              <a:rect b="b" l="l" r="r" t="t"/>
              <a:pathLst>
                <a:path extrusionOk="0" h="2349" w="9253">
                  <a:moveTo>
                    <a:pt x="9039" y="1"/>
                  </a:moveTo>
                  <a:lnTo>
                    <a:pt x="72" y="428"/>
                  </a:lnTo>
                  <a:lnTo>
                    <a:pt x="0" y="2349"/>
                  </a:lnTo>
                  <a:lnTo>
                    <a:pt x="9252" y="1496"/>
                  </a:lnTo>
                  <a:lnTo>
                    <a:pt x="9039" y="1"/>
                  </a:ln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170100" y="483675"/>
              <a:ext cx="36525" cy="34950"/>
            </a:xfrm>
            <a:custGeom>
              <a:rect b="b" l="l" r="r" t="t"/>
              <a:pathLst>
                <a:path extrusionOk="0" h="1398" w="1461">
                  <a:moveTo>
                    <a:pt x="1431" y="0"/>
                  </a:moveTo>
                  <a:cubicBezTo>
                    <a:pt x="1407" y="0"/>
                    <a:pt x="1379" y="13"/>
                    <a:pt x="1377" y="31"/>
                  </a:cubicBezTo>
                  <a:cubicBezTo>
                    <a:pt x="1348" y="477"/>
                    <a:pt x="1374" y="1153"/>
                    <a:pt x="843" y="1327"/>
                  </a:cubicBezTo>
                  <a:cubicBezTo>
                    <a:pt x="795" y="1343"/>
                    <a:pt x="747" y="1350"/>
                    <a:pt x="700" y="1350"/>
                  </a:cubicBezTo>
                  <a:cubicBezTo>
                    <a:pt x="502" y="1350"/>
                    <a:pt x="322" y="1220"/>
                    <a:pt x="216" y="1048"/>
                  </a:cubicBezTo>
                  <a:cubicBezTo>
                    <a:pt x="75" y="821"/>
                    <a:pt x="67" y="549"/>
                    <a:pt x="71" y="289"/>
                  </a:cubicBezTo>
                  <a:cubicBezTo>
                    <a:pt x="71" y="282"/>
                    <a:pt x="64" y="279"/>
                    <a:pt x="55" y="279"/>
                  </a:cubicBezTo>
                  <a:cubicBezTo>
                    <a:pt x="44" y="279"/>
                    <a:pt x="30" y="285"/>
                    <a:pt x="29" y="294"/>
                  </a:cubicBezTo>
                  <a:cubicBezTo>
                    <a:pt x="0" y="578"/>
                    <a:pt x="16" y="894"/>
                    <a:pt x="192" y="1133"/>
                  </a:cubicBezTo>
                  <a:cubicBezTo>
                    <a:pt x="309" y="1291"/>
                    <a:pt x="488" y="1397"/>
                    <a:pt x="682" y="1397"/>
                  </a:cubicBezTo>
                  <a:cubicBezTo>
                    <a:pt x="717" y="1397"/>
                    <a:pt x="752" y="1394"/>
                    <a:pt x="788" y="1386"/>
                  </a:cubicBezTo>
                  <a:cubicBezTo>
                    <a:pt x="1399" y="1263"/>
                    <a:pt x="1449" y="519"/>
                    <a:pt x="1459" y="21"/>
                  </a:cubicBezTo>
                  <a:cubicBezTo>
                    <a:pt x="1460" y="7"/>
                    <a:pt x="1447" y="0"/>
                    <a:pt x="1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3279625" y="480125"/>
              <a:ext cx="41525" cy="43950"/>
            </a:xfrm>
            <a:custGeom>
              <a:rect b="b" l="l" r="r" t="t"/>
              <a:pathLst>
                <a:path extrusionOk="0" h="1758" w="1661">
                  <a:moveTo>
                    <a:pt x="1505" y="1"/>
                  </a:moveTo>
                  <a:cubicBezTo>
                    <a:pt x="1477" y="1"/>
                    <a:pt x="1437" y="18"/>
                    <a:pt x="1443" y="34"/>
                  </a:cubicBezTo>
                  <a:cubicBezTo>
                    <a:pt x="1545" y="336"/>
                    <a:pt x="1506" y="645"/>
                    <a:pt x="1390" y="938"/>
                  </a:cubicBezTo>
                  <a:cubicBezTo>
                    <a:pt x="1331" y="1086"/>
                    <a:pt x="1258" y="1226"/>
                    <a:pt x="1172" y="1359"/>
                  </a:cubicBezTo>
                  <a:cubicBezTo>
                    <a:pt x="1084" y="1500"/>
                    <a:pt x="982" y="1656"/>
                    <a:pt x="814" y="1700"/>
                  </a:cubicBezTo>
                  <a:cubicBezTo>
                    <a:pt x="779" y="1709"/>
                    <a:pt x="745" y="1714"/>
                    <a:pt x="713" y="1714"/>
                  </a:cubicBezTo>
                  <a:cubicBezTo>
                    <a:pt x="395" y="1714"/>
                    <a:pt x="229" y="1291"/>
                    <a:pt x="170" y="1026"/>
                  </a:cubicBezTo>
                  <a:cubicBezTo>
                    <a:pt x="138" y="869"/>
                    <a:pt x="122" y="707"/>
                    <a:pt x="122" y="547"/>
                  </a:cubicBezTo>
                  <a:cubicBezTo>
                    <a:pt x="120" y="370"/>
                    <a:pt x="148" y="196"/>
                    <a:pt x="148" y="21"/>
                  </a:cubicBezTo>
                  <a:cubicBezTo>
                    <a:pt x="148" y="16"/>
                    <a:pt x="143" y="15"/>
                    <a:pt x="137" y="15"/>
                  </a:cubicBezTo>
                  <a:cubicBezTo>
                    <a:pt x="124" y="15"/>
                    <a:pt x="101" y="23"/>
                    <a:pt x="99" y="30"/>
                  </a:cubicBezTo>
                  <a:cubicBezTo>
                    <a:pt x="0" y="411"/>
                    <a:pt x="20" y="883"/>
                    <a:pt x="147" y="1254"/>
                  </a:cubicBezTo>
                  <a:cubicBezTo>
                    <a:pt x="232" y="1504"/>
                    <a:pt x="428" y="1758"/>
                    <a:pt x="703" y="1758"/>
                  </a:cubicBezTo>
                  <a:cubicBezTo>
                    <a:pt x="738" y="1758"/>
                    <a:pt x="774" y="1754"/>
                    <a:pt x="812" y="1745"/>
                  </a:cubicBezTo>
                  <a:cubicBezTo>
                    <a:pt x="1112" y="1675"/>
                    <a:pt x="1288" y="1327"/>
                    <a:pt x="1410" y="1074"/>
                  </a:cubicBezTo>
                  <a:cubicBezTo>
                    <a:pt x="1569" y="744"/>
                    <a:pt x="1660" y="363"/>
                    <a:pt x="1528" y="11"/>
                  </a:cubicBezTo>
                  <a:cubicBezTo>
                    <a:pt x="1526" y="4"/>
                    <a:pt x="1517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3052675" y="719125"/>
              <a:ext cx="36575" cy="68975"/>
            </a:xfrm>
            <a:custGeom>
              <a:rect b="b" l="l" r="r" t="t"/>
              <a:pathLst>
                <a:path extrusionOk="0" h="2759" w="1463">
                  <a:moveTo>
                    <a:pt x="484" y="1"/>
                  </a:moveTo>
                  <a:lnTo>
                    <a:pt x="92" y="901"/>
                  </a:lnTo>
                  <a:lnTo>
                    <a:pt x="180" y="715"/>
                  </a:lnTo>
                  <a:lnTo>
                    <a:pt x="180" y="715"/>
                  </a:lnTo>
                  <a:cubicBezTo>
                    <a:pt x="151" y="776"/>
                    <a:pt x="124" y="837"/>
                    <a:pt x="95" y="899"/>
                  </a:cubicBezTo>
                  <a:cubicBezTo>
                    <a:pt x="48" y="1003"/>
                    <a:pt x="0" y="1117"/>
                    <a:pt x="31" y="1226"/>
                  </a:cubicBezTo>
                  <a:cubicBezTo>
                    <a:pt x="54" y="1305"/>
                    <a:pt x="113" y="1364"/>
                    <a:pt x="169" y="1424"/>
                  </a:cubicBezTo>
                  <a:cubicBezTo>
                    <a:pt x="549" y="1820"/>
                    <a:pt x="866" y="2269"/>
                    <a:pt x="1115" y="2758"/>
                  </a:cubicBezTo>
                  <a:cubicBezTo>
                    <a:pt x="1185" y="2563"/>
                    <a:pt x="1284" y="2378"/>
                    <a:pt x="1406" y="2211"/>
                  </a:cubicBezTo>
                  <a:cubicBezTo>
                    <a:pt x="1429" y="2177"/>
                    <a:pt x="1456" y="2144"/>
                    <a:pt x="1460" y="2103"/>
                  </a:cubicBezTo>
                  <a:cubicBezTo>
                    <a:pt x="1463" y="2070"/>
                    <a:pt x="1457" y="2038"/>
                    <a:pt x="1446" y="2007"/>
                  </a:cubicBezTo>
                  <a:cubicBezTo>
                    <a:pt x="1228" y="1291"/>
                    <a:pt x="997" y="547"/>
                    <a:pt x="484" y="1"/>
                  </a:cubicBezTo>
                  <a:close/>
                </a:path>
              </a:pathLst>
            </a:custGeom>
            <a:solidFill>
              <a:srgbClr val="FE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type="title"/>
          </p:nvPr>
        </p:nvSpPr>
        <p:spPr>
          <a:xfrm>
            <a:off x="720001" y="472200"/>
            <a:ext cx="78048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Costumes</a:t>
            </a:r>
            <a:endParaRPr sz="4500"/>
          </a:p>
        </p:txBody>
      </p:sp>
      <p:sp>
        <p:nvSpPr>
          <p:cNvPr id="378" name="Google Shape;378;p36"/>
          <p:cNvSpPr txBox="1"/>
          <p:nvPr>
            <p:ph idx="1" type="body"/>
          </p:nvPr>
        </p:nvSpPr>
        <p:spPr>
          <a:xfrm flipH="1">
            <a:off x="782000" y="1151725"/>
            <a:ext cx="6401100" cy="27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On Halloween, people like to wear  a </a:t>
            </a:r>
            <a:r>
              <a:rPr b="1" lang="en" sz="1600" u="sng">
                <a:solidFill>
                  <a:schemeClr val="lt2"/>
                </a:solidFill>
              </a:rPr>
              <a:t>costume. </a:t>
            </a:r>
            <a:r>
              <a:rPr b="1" lang="en" sz="1600">
                <a:solidFill>
                  <a:schemeClr val="lt2"/>
                </a:solidFill>
              </a:rPr>
              <a:t> (disfraz)</a:t>
            </a:r>
            <a:endParaRPr b="1" sz="16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Costumes are usually scary (escalofriante) but not all costumes are. 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C0A1C"/>
                </a:solidFill>
              </a:rPr>
              <a:t>What are some popular costumes?</a:t>
            </a:r>
            <a:r>
              <a:rPr b="1" lang="en" sz="2200">
                <a:solidFill>
                  <a:srgbClr val="0C0A1C"/>
                </a:solidFill>
              </a:rPr>
              <a:t> </a:t>
            </a:r>
            <a:endParaRPr b="1" sz="2200">
              <a:solidFill>
                <a:srgbClr val="0C0A1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/>
        </p:nvSpPr>
        <p:spPr>
          <a:xfrm>
            <a:off x="626175" y="339900"/>
            <a:ext cx="644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Creepster"/>
                <a:ea typeface="Creepster"/>
                <a:cs typeface="Creepster"/>
                <a:sym typeface="Creepster"/>
              </a:rPr>
              <a:t>SOME POPULAR COSTUMES ARE….</a:t>
            </a:r>
            <a:endParaRPr b="1" sz="2600"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384" name="Google Shape;384;p37"/>
          <p:cNvGrpSpPr/>
          <p:nvPr/>
        </p:nvGrpSpPr>
        <p:grpSpPr>
          <a:xfrm>
            <a:off x="257893" y="984075"/>
            <a:ext cx="2033334" cy="1843774"/>
            <a:chOff x="1934200" y="4412850"/>
            <a:chExt cx="955200" cy="866150"/>
          </a:xfrm>
        </p:grpSpPr>
        <p:sp>
          <p:nvSpPr>
            <p:cNvPr id="385" name="Google Shape;385;p37"/>
            <p:cNvSpPr/>
            <p:nvPr/>
          </p:nvSpPr>
          <p:spPr>
            <a:xfrm>
              <a:off x="2344400" y="4706450"/>
              <a:ext cx="218000" cy="331200"/>
            </a:xfrm>
            <a:custGeom>
              <a:rect b="b" l="l" r="r" t="t"/>
              <a:pathLst>
                <a:path extrusionOk="0" h="13248" w="8720">
                  <a:moveTo>
                    <a:pt x="1402" y="1"/>
                  </a:moveTo>
                  <a:cubicBezTo>
                    <a:pt x="936" y="1"/>
                    <a:pt x="466" y="98"/>
                    <a:pt x="28" y="251"/>
                  </a:cubicBezTo>
                  <a:cubicBezTo>
                    <a:pt x="494" y="260"/>
                    <a:pt x="881" y="677"/>
                    <a:pt x="983" y="1133"/>
                  </a:cubicBezTo>
                  <a:cubicBezTo>
                    <a:pt x="1086" y="1589"/>
                    <a:pt x="962" y="2066"/>
                    <a:pt x="784" y="2500"/>
                  </a:cubicBezTo>
                  <a:cubicBezTo>
                    <a:pt x="606" y="2932"/>
                    <a:pt x="373" y="3342"/>
                    <a:pt x="243" y="3792"/>
                  </a:cubicBezTo>
                  <a:cubicBezTo>
                    <a:pt x="0" y="4630"/>
                    <a:pt x="150" y="5572"/>
                    <a:pt x="640" y="6294"/>
                  </a:cubicBezTo>
                  <a:cubicBezTo>
                    <a:pt x="518" y="5989"/>
                    <a:pt x="499" y="5594"/>
                    <a:pt x="472" y="5267"/>
                  </a:cubicBezTo>
                  <a:cubicBezTo>
                    <a:pt x="444" y="4939"/>
                    <a:pt x="525" y="4588"/>
                    <a:pt x="760" y="4358"/>
                  </a:cubicBezTo>
                  <a:cubicBezTo>
                    <a:pt x="896" y="4227"/>
                    <a:pt x="1089" y="4151"/>
                    <a:pt x="1276" y="4151"/>
                  </a:cubicBezTo>
                  <a:cubicBezTo>
                    <a:pt x="1414" y="4151"/>
                    <a:pt x="1548" y="4192"/>
                    <a:pt x="1655" y="4281"/>
                  </a:cubicBezTo>
                  <a:cubicBezTo>
                    <a:pt x="1894" y="4485"/>
                    <a:pt x="1920" y="4845"/>
                    <a:pt x="1868" y="5155"/>
                  </a:cubicBezTo>
                  <a:cubicBezTo>
                    <a:pt x="1815" y="5463"/>
                    <a:pt x="1703" y="5770"/>
                    <a:pt x="1733" y="6082"/>
                  </a:cubicBezTo>
                  <a:cubicBezTo>
                    <a:pt x="1782" y="6571"/>
                    <a:pt x="2165" y="6952"/>
                    <a:pt x="2382" y="7392"/>
                  </a:cubicBezTo>
                  <a:cubicBezTo>
                    <a:pt x="2840" y="8324"/>
                    <a:pt x="2437" y="9583"/>
                    <a:pt x="1524" y="10076"/>
                  </a:cubicBezTo>
                  <a:cubicBezTo>
                    <a:pt x="1594" y="10114"/>
                    <a:pt x="1668" y="10131"/>
                    <a:pt x="1745" y="10131"/>
                  </a:cubicBezTo>
                  <a:cubicBezTo>
                    <a:pt x="2048" y="10131"/>
                    <a:pt x="2378" y="9865"/>
                    <a:pt x="2551" y="9600"/>
                  </a:cubicBezTo>
                  <a:cubicBezTo>
                    <a:pt x="2767" y="9268"/>
                    <a:pt x="2870" y="8867"/>
                    <a:pt x="3124" y="8563"/>
                  </a:cubicBezTo>
                  <a:cubicBezTo>
                    <a:pt x="3283" y="8375"/>
                    <a:pt x="3542" y="8245"/>
                    <a:pt x="3778" y="8245"/>
                  </a:cubicBezTo>
                  <a:cubicBezTo>
                    <a:pt x="3922" y="8245"/>
                    <a:pt x="4058" y="8293"/>
                    <a:pt x="4156" y="8406"/>
                  </a:cubicBezTo>
                  <a:cubicBezTo>
                    <a:pt x="4349" y="8630"/>
                    <a:pt x="4294" y="8971"/>
                    <a:pt x="4190" y="9247"/>
                  </a:cubicBezTo>
                  <a:cubicBezTo>
                    <a:pt x="4085" y="9524"/>
                    <a:pt x="3941" y="9808"/>
                    <a:pt x="3993" y="10098"/>
                  </a:cubicBezTo>
                  <a:cubicBezTo>
                    <a:pt x="4053" y="10429"/>
                    <a:pt x="4348" y="10661"/>
                    <a:pt x="4500" y="10961"/>
                  </a:cubicBezTo>
                  <a:cubicBezTo>
                    <a:pt x="4698" y="11348"/>
                    <a:pt x="4639" y="11824"/>
                    <a:pt x="4453" y="12216"/>
                  </a:cubicBezTo>
                  <a:cubicBezTo>
                    <a:pt x="4267" y="12607"/>
                    <a:pt x="3967" y="12931"/>
                    <a:pt x="3672" y="13247"/>
                  </a:cubicBezTo>
                  <a:cubicBezTo>
                    <a:pt x="3679" y="13248"/>
                    <a:pt x="3686" y="13248"/>
                    <a:pt x="3692" y="13248"/>
                  </a:cubicBezTo>
                  <a:cubicBezTo>
                    <a:pt x="4256" y="13248"/>
                    <a:pt x="4784" y="12812"/>
                    <a:pt x="5091" y="12338"/>
                  </a:cubicBezTo>
                  <a:cubicBezTo>
                    <a:pt x="5401" y="11859"/>
                    <a:pt x="5557" y="11298"/>
                    <a:pt x="5762" y="10764"/>
                  </a:cubicBezTo>
                  <a:cubicBezTo>
                    <a:pt x="5876" y="10468"/>
                    <a:pt x="6056" y="10138"/>
                    <a:pt x="6369" y="10092"/>
                  </a:cubicBezTo>
                  <a:cubicBezTo>
                    <a:pt x="6391" y="10089"/>
                    <a:pt x="6412" y="10088"/>
                    <a:pt x="6434" y="10088"/>
                  </a:cubicBezTo>
                  <a:cubicBezTo>
                    <a:pt x="6737" y="10088"/>
                    <a:pt x="6992" y="10390"/>
                    <a:pt x="7030" y="10699"/>
                  </a:cubicBezTo>
                  <a:cubicBezTo>
                    <a:pt x="7072" y="11030"/>
                    <a:pt x="6939" y="11355"/>
                    <a:pt x="6808" y="11662"/>
                  </a:cubicBezTo>
                  <a:cubicBezTo>
                    <a:pt x="7539" y="10429"/>
                    <a:pt x="8290" y="9193"/>
                    <a:pt x="8504" y="7776"/>
                  </a:cubicBezTo>
                  <a:cubicBezTo>
                    <a:pt x="8719" y="6360"/>
                    <a:pt x="8441" y="4811"/>
                    <a:pt x="7486" y="3742"/>
                  </a:cubicBezTo>
                  <a:cubicBezTo>
                    <a:pt x="7076" y="3284"/>
                    <a:pt x="6563" y="2932"/>
                    <a:pt x="6055" y="2585"/>
                  </a:cubicBezTo>
                  <a:lnTo>
                    <a:pt x="3258" y="676"/>
                  </a:lnTo>
                  <a:cubicBezTo>
                    <a:pt x="2907" y="437"/>
                    <a:pt x="2547" y="193"/>
                    <a:pt x="2135" y="90"/>
                  </a:cubicBezTo>
                  <a:cubicBezTo>
                    <a:pt x="1896" y="28"/>
                    <a:pt x="1650" y="1"/>
                    <a:pt x="1402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2671050" y="4965275"/>
              <a:ext cx="204350" cy="212675"/>
            </a:xfrm>
            <a:custGeom>
              <a:rect b="b" l="l" r="r" t="t"/>
              <a:pathLst>
                <a:path extrusionOk="0" h="8507" w="8174">
                  <a:moveTo>
                    <a:pt x="6769" y="1"/>
                  </a:moveTo>
                  <a:cubicBezTo>
                    <a:pt x="6464" y="1"/>
                    <a:pt x="6160" y="75"/>
                    <a:pt x="5869" y="171"/>
                  </a:cubicBezTo>
                  <a:cubicBezTo>
                    <a:pt x="4586" y="599"/>
                    <a:pt x="3491" y="1476"/>
                    <a:pt x="2607" y="2498"/>
                  </a:cubicBezTo>
                  <a:cubicBezTo>
                    <a:pt x="1723" y="3520"/>
                    <a:pt x="1073" y="4724"/>
                    <a:pt x="385" y="5888"/>
                  </a:cubicBezTo>
                  <a:cubicBezTo>
                    <a:pt x="513" y="5778"/>
                    <a:pt x="682" y="5723"/>
                    <a:pt x="850" y="5723"/>
                  </a:cubicBezTo>
                  <a:cubicBezTo>
                    <a:pt x="1007" y="5723"/>
                    <a:pt x="1164" y="5771"/>
                    <a:pt x="1288" y="5867"/>
                  </a:cubicBezTo>
                  <a:cubicBezTo>
                    <a:pt x="1545" y="6067"/>
                    <a:pt x="1635" y="6456"/>
                    <a:pt x="1491" y="6748"/>
                  </a:cubicBezTo>
                  <a:cubicBezTo>
                    <a:pt x="1342" y="7051"/>
                    <a:pt x="1009" y="7206"/>
                    <a:pt x="739" y="7408"/>
                  </a:cubicBezTo>
                  <a:cubicBezTo>
                    <a:pt x="365" y="7689"/>
                    <a:pt x="123" y="8057"/>
                    <a:pt x="1" y="8507"/>
                  </a:cubicBezTo>
                  <a:cubicBezTo>
                    <a:pt x="436" y="8025"/>
                    <a:pt x="1084" y="7810"/>
                    <a:pt x="1682" y="7557"/>
                  </a:cubicBezTo>
                  <a:cubicBezTo>
                    <a:pt x="2282" y="7305"/>
                    <a:pt x="2903" y="6951"/>
                    <a:pt x="3143" y="6347"/>
                  </a:cubicBezTo>
                  <a:cubicBezTo>
                    <a:pt x="3264" y="6043"/>
                    <a:pt x="3272" y="5709"/>
                    <a:pt x="3312" y="5384"/>
                  </a:cubicBezTo>
                  <a:cubicBezTo>
                    <a:pt x="3351" y="5059"/>
                    <a:pt x="3432" y="4720"/>
                    <a:pt x="3659" y="4484"/>
                  </a:cubicBezTo>
                  <a:cubicBezTo>
                    <a:pt x="3794" y="4346"/>
                    <a:pt x="3992" y="4261"/>
                    <a:pt x="4182" y="4261"/>
                  </a:cubicBezTo>
                  <a:cubicBezTo>
                    <a:pt x="4314" y="4261"/>
                    <a:pt x="4442" y="4303"/>
                    <a:pt x="4540" y="4395"/>
                  </a:cubicBezTo>
                  <a:cubicBezTo>
                    <a:pt x="4768" y="4612"/>
                    <a:pt x="4737" y="4975"/>
                    <a:pt x="4753" y="5289"/>
                  </a:cubicBezTo>
                  <a:cubicBezTo>
                    <a:pt x="4768" y="5597"/>
                    <a:pt x="4921" y="6024"/>
                    <a:pt x="5222" y="6024"/>
                  </a:cubicBezTo>
                  <a:cubicBezTo>
                    <a:pt x="5229" y="6024"/>
                    <a:pt x="5236" y="6024"/>
                    <a:pt x="5243" y="6023"/>
                  </a:cubicBezTo>
                  <a:cubicBezTo>
                    <a:pt x="4891" y="5198"/>
                    <a:pt x="5053" y="4177"/>
                    <a:pt x="5644" y="3503"/>
                  </a:cubicBezTo>
                  <a:cubicBezTo>
                    <a:pt x="6081" y="3005"/>
                    <a:pt x="6700" y="2710"/>
                    <a:pt x="7217" y="2296"/>
                  </a:cubicBezTo>
                  <a:cubicBezTo>
                    <a:pt x="7734" y="1880"/>
                    <a:pt x="8173" y="1237"/>
                    <a:pt x="8017" y="593"/>
                  </a:cubicBezTo>
                  <a:cubicBezTo>
                    <a:pt x="7927" y="224"/>
                    <a:pt x="7366" y="63"/>
                    <a:pt x="6989" y="14"/>
                  </a:cubicBezTo>
                  <a:cubicBezTo>
                    <a:pt x="6916" y="5"/>
                    <a:pt x="6843" y="1"/>
                    <a:pt x="6769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934200" y="4417850"/>
              <a:ext cx="955200" cy="861150"/>
            </a:xfrm>
            <a:custGeom>
              <a:rect b="b" l="l" r="r" t="t"/>
              <a:pathLst>
                <a:path extrusionOk="0" h="34446" w="38208">
                  <a:moveTo>
                    <a:pt x="34447" y="0"/>
                  </a:moveTo>
                  <a:lnTo>
                    <a:pt x="34447" y="0"/>
                  </a:lnTo>
                  <a:cubicBezTo>
                    <a:pt x="34449" y="169"/>
                    <a:pt x="34347" y="349"/>
                    <a:pt x="34203" y="451"/>
                  </a:cubicBezTo>
                  <a:cubicBezTo>
                    <a:pt x="33998" y="596"/>
                    <a:pt x="33739" y="633"/>
                    <a:pt x="33496" y="699"/>
                  </a:cubicBezTo>
                  <a:cubicBezTo>
                    <a:pt x="33254" y="763"/>
                    <a:pt x="33000" y="880"/>
                    <a:pt x="32893" y="1107"/>
                  </a:cubicBezTo>
                  <a:cubicBezTo>
                    <a:pt x="32780" y="1351"/>
                    <a:pt x="32872" y="1633"/>
                    <a:pt x="32933" y="1895"/>
                  </a:cubicBezTo>
                  <a:cubicBezTo>
                    <a:pt x="32994" y="2157"/>
                    <a:pt x="32999" y="2483"/>
                    <a:pt x="32780" y="2637"/>
                  </a:cubicBezTo>
                  <a:cubicBezTo>
                    <a:pt x="32702" y="2693"/>
                    <a:pt x="32615" y="2715"/>
                    <a:pt x="32524" y="2715"/>
                  </a:cubicBezTo>
                  <a:cubicBezTo>
                    <a:pt x="32513" y="2715"/>
                    <a:pt x="32501" y="2714"/>
                    <a:pt x="32489" y="2714"/>
                  </a:cubicBezTo>
                  <a:cubicBezTo>
                    <a:pt x="32365" y="2540"/>
                    <a:pt x="32226" y="2379"/>
                    <a:pt x="32073" y="2233"/>
                  </a:cubicBezTo>
                  <a:cubicBezTo>
                    <a:pt x="31227" y="1420"/>
                    <a:pt x="30073" y="915"/>
                    <a:pt x="28904" y="915"/>
                  </a:cubicBezTo>
                  <a:cubicBezTo>
                    <a:pt x="28829" y="915"/>
                    <a:pt x="28755" y="917"/>
                    <a:pt x="28681" y="921"/>
                  </a:cubicBezTo>
                  <a:cubicBezTo>
                    <a:pt x="27436" y="990"/>
                    <a:pt x="26221" y="1675"/>
                    <a:pt x="25591" y="2751"/>
                  </a:cubicBezTo>
                  <a:cubicBezTo>
                    <a:pt x="25053" y="3673"/>
                    <a:pt x="24964" y="4795"/>
                    <a:pt x="25080" y="5856"/>
                  </a:cubicBezTo>
                  <a:cubicBezTo>
                    <a:pt x="25196" y="6917"/>
                    <a:pt x="25501" y="7947"/>
                    <a:pt x="25703" y="8995"/>
                  </a:cubicBezTo>
                  <a:cubicBezTo>
                    <a:pt x="25806" y="9527"/>
                    <a:pt x="25876" y="10104"/>
                    <a:pt x="25629" y="10586"/>
                  </a:cubicBezTo>
                  <a:cubicBezTo>
                    <a:pt x="25572" y="10695"/>
                    <a:pt x="25502" y="10796"/>
                    <a:pt x="25419" y="10885"/>
                  </a:cubicBezTo>
                  <a:cubicBezTo>
                    <a:pt x="24944" y="11028"/>
                    <a:pt x="24342" y="11087"/>
                    <a:pt x="23761" y="11087"/>
                  </a:cubicBezTo>
                  <a:cubicBezTo>
                    <a:pt x="23105" y="11087"/>
                    <a:pt x="22476" y="11012"/>
                    <a:pt x="22092" y="10899"/>
                  </a:cubicBezTo>
                  <a:cubicBezTo>
                    <a:pt x="20924" y="10557"/>
                    <a:pt x="19441" y="9071"/>
                    <a:pt x="17657" y="9071"/>
                  </a:cubicBezTo>
                  <a:cubicBezTo>
                    <a:pt x="17371" y="9071"/>
                    <a:pt x="17077" y="9109"/>
                    <a:pt x="16775" y="9196"/>
                  </a:cubicBezTo>
                  <a:cubicBezTo>
                    <a:pt x="16139" y="9381"/>
                    <a:pt x="14711" y="10471"/>
                    <a:pt x="15404" y="11774"/>
                  </a:cubicBezTo>
                  <a:cubicBezTo>
                    <a:pt x="15626" y="12192"/>
                    <a:pt x="15913" y="12289"/>
                    <a:pt x="16222" y="12289"/>
                  </a:cubicBezTo>
                  <a:cubicBezTo>
                    <a:pt x="16494" y="12289"/>
                    <a:pt x="16783" y="12214"/>
                    <a:pt x="17060" y="12214"/>
                  </a:cubicBezTo>
                  <a:cubicBezTo>
                    <a:pt x="17607" y="12214"/>
                    <a:pt x="18108" y="12509"/>
                    <a:pt x="18340" y="14270"/>
                  </a:cubicBezTo>
                  <a:cubicBezTo>
                    <a:pt x="18520" y="15635"/>
                    <a:pt x="18914" y="17005"/>
                    <a:pt x="19844" y="18018"/>
                  </a:cubicBezTo>
                  <a:cubicBezTo>
                    <a:pt x="19560" y="17013"/>
                    <a:pt x="19541" y="15951"/>
                    <a:pt x="19790" y="14937"/>
                  </a:cubicBezTo>
                  <a:lnTo>
                    <a:pt x="19790" y="14937"/>
                  </a:lnTo>
                  <a:cubicBezTo>
                    <a:pt x="19735" y="15757"/>
                    <a:pt x="20420" y="16406"/>
                    <a:pt x="20850" y="17106"/>
                  </a:cubicBezTo>
                  <a:cubicBezTo>
                    <a:pt x="21443" y="18070"/>
                    <a:pt x="21568" y="19306"/>
                    <a:pt x="21182" y="20370"/>
                  </a:cubicBezTo>
                  <a:cubicBezTo>
                    <a:pt x="21737" y="19369"/>
                    <a:pt x="22115" y="18280"/>
                    <a:pt x="22302" y="17151"/>
                  </a:cubicBezTo>
                  <a:lnTo>
                    <a:pt x="22302" y="17151"/>
                  </a:lnTo>
                  <a:cubicBezTo>
                    <a:pt x="22785" y="18541"/>
                    <a:pt x="22746" y="20194"/>
                    <a:pt x="22034" y="21482"/>
                  </a:cubicBezTo>
                  <a:cubicBezTo>
                    <a:pt x="22931" y="20828"/>
                    <a:pt x="23357" y="19675"/>
                    <a:pt x="23384" y="18565"/>
                  </a:cubicBezTo>
                  <a:cubicBezTo>
                    <a:pt x="23410" y="17454"/>
                    <a:pt x="23585" y="16309"/>
                    <a:pt x="23242" y="15253"/>
                  </a:cubicBezTo>
                  <a:lnTo>
                    <a:pt x="23242" y="15253"/>
                  </a:lnTo>
                  <a:cubicBezTo>
                    <a:pt x="24535" y="17397"/>
                    <a:pt x="24506" y="20198"/>
                    <a:pt x="23437" y="22461"/>
                  </a:cubicBezTo>
                  <a:cubicBezTo>
                    <a:pt x="22367" y="24726"/>
                    <a:pt x="20355" y="26464"/>
                    <a:pt x="18073" y="27495"/>
                  </a:cubicBezTo>
                  <a:cubicBezTo>
                    <a:pt x="15809" y="28519"/>
                    <a:pt x="13294" y="28887"/>
                    <a:pt x="10811" y="28887"/>
                  </a:cubicBezTo>
                  <a:cubicBezTo>
                    <a:pt x="10791" y="28887"/>
                    <a:pt x="10771" y="28887"/>
                    <a:pt x="10751" y="28887"/>
                  </a:cubicBezTo>
                  <a:cubicBezTo>
                    <a:pt x="9703" y="28884"/>
                    <a:pt x="8653" y="28819"/>
                    <a:pt x="7606" y="28819"/>
                  </a:cubicBezTo>
                  <a:cubicBezTo>
                    <a:pt x="7126" y="28819"/>
                    <a:pt x="6647" y="28833"/>
                    <a:pt x="6169" y="28872"/>
                  </a:cubicBezTo>
                  <a:cubicBezTo>
                    <a:pt x="4647" y="28998"/>
                    <a:pt x="3096" y="29414"/>
                    <a:pt x="1915" y="30385"/>
                  </a:cubicBezTo>
                  <a:cubicBezTo>
                    <a:pt x="735" y="31355"/>
                    <a:pt x="0" y="32963"/>
                    <a:pt x="369" y="34446"/>
                  </a:cubicBezTo>
                  <a:cubicBezTo>
                    <a:pt x="614" y="32645"/>
                    <a:pt x="2459" y="31193"/>
                    <a:pt x="4191" y="30642"/>
                  </a:cubicBezTo>
                  <a:cubicBezTo>
                    <a:pt x="5056" y="30367"/>
                    <a:pt x="5956" y="30266"/>
                    <a:pt x="6865" y="30266"/>
                  </a:cubicBezTo>
                  <a:cubicBezTo>
                    <a:pt x="7775" y="30266"/>
                    <a:pt x="8693" y="30367"/>
                    <a:pt x="9594" y="30493"/>
                  </a:cubicBezTo>
                  <a:cubicBezTo>
                    <a:pt x="13202" y="31000"/>
                    <a:pt x="16783" y="31898"/>
                    <a:pt x="20420" y="31898"/>
                  </a:cubicBezTo>
                  <a:cubicBezTo>
                    <a:pt x="20585" y="31898"/>
                    <a:pt x="20750" y="31897"/>
                    <a:pt x="20915" y="31893"/>
                  </a:cubicBezTo>
                  <a:cubicBezTo>
                    <a:pt x="24723" y="31806"/>
                    <a:pt x="28755" y="30462"/>
                    <a:pt x="30934" y="27338"/>
                  </a:cubicBezTo>
                  <a:cubicBezTo>
                    <a:pt x="31681" y="26267"/>
                    <a:pt x="32270" y="24946"/>
                    <a:pt x="33471" y="24432"/>
                  </a:cubicBezTo>
                  <a:lnTo>
                    <a:pt x="33471" y="24432"/>
                  </a:lnTo>
                  <a:cubicBezTo>
                    <a:pt x="32863" y="25400"/>
                    <a:pt x="32770" y="26673"/>
                    <a:pt x="33232" y="27719"/>
                  </a:cubicBezTo>
                  <a:cubicBezTo>
                    <a:pt x="33720" y="25724"/>
                    <a:pt x="35086" y="23962"/>
                    <a:pt x="36895" y="22990"/>
                  </a:cubicBezTo>
                  <a:lnTo>
                    <a:pt x="36895" y="22990"/>
                  </a:lnTo>
                  <a:cubicBezTo>
                    <a:pt x="36156" y="24264"/>
                    <a:pt x="35831" y="25441"/>
                    <a:pt x="35092" y="26715"/>
                  </a:cubicBezTo>
                  <a:cubicBezTo>
                    <a:pt x="35882" y="25921"/>
                    <a:pt x="36678" y="25117"/>
                    <a:pt x="37263" y="24162"/>
                  </a:cubicBezTo>
                  <a:cubicBezTo>
                    <a:pt x="37847" y="23207"/>
                    <a:pt x="38208" y="22072"/>
                    <a:pt x="38038" y="20965"/>
                  </a:cubicBezTo>
                  <a:cubicBezTo>
                    <a:pt x="37861" y="19825"/>
                    <a:pt x="37151" y="18833"/>
                    <a:pt x="36894" y="17707"/>
                  </a:cubicBezTo>
                  <a:cubicBezTo>
                    <a:pt x="36568" y="16279"/>
                    <a:pt x="37109" y="14714"/>
                    <a:pt x="36612" y="13335"/>
                  </a:cubicBezTo>
                  <a:cubicBezTo>
                    <a:pt x="35980" y="11587"/>
                    <a:pt x="34623" y="11149"/>
                    <a:pt x="33433" y="10727"/>
                  </a:cubicBezTo>
                  <a:cubicBezTo>
                    <a:pt x="33016" y="10337"/>
                    <a:pt x="32649" y="9898"/>
                    <a:pt x="32367" y="9402"/>
                  </a:cubicBezTo>
                  <a:cubicBezTo>
                    <a:pt x="31714" y="8257"/>
                    <a:pt x="31539" y="6800"/>
                    <a:pt x="32096" y="5606"/>
                  </a:cubicBezTo>
                  <a:cubicBezTo>
                    <a:pt x="32243" y="5291"/>
                    <a:pt x="32438" y="4987"/>
                    <a:pt x="32595" y="4674"/>
                  </a:cubicBezTo>
                  <a:cubicBezTo>
                    <a:pt x="32732" y="4715"/>
                    <a:pt x="32876" y="4737"/>
                    <a:pt x="33017" y="4737"/>
                  </a:cubicBezTo>
                  <a:cubicBezTo>
                    <a:pt x="33313" y="4737"/>
                    <a:pt x="33599" y="4639"/>
                    <a:pt x="33789" y="4414"/>
                  </a:cubicBezTo>
                  <a:cubicBezTo>
                    <a:pt x="33979" y="4188"/>
                    <a:pt x="34041" y="3881"/>
                    <a:pt x="34055" y="3586"/>
                  </a:cubicBezTo>
                  <a:cubicBezTo>
                    <a:pt x="34078" y="3071"/>
                    <a:pt x="33976" y="2558"/>
                    <a:pt x="33754" y="2092"/>
                  </a:cubicBezTo>
                  <a:cubicBezTo>
                    <a:pt x="33623" y="1819"/>
                    <a:pt x="33459" y="1474"/>
                    <a:pt x="33654" y="1241"/>
                  </a:cubicBezTo>
                  <a:cubicBezTo>
                    <a:pt x="33794" y="1077"/>
                    <a:pt x="34043" y="1071"/>
                    <a:pt x="34224" y="956"/>
                  </a:cubicBezTo>
                  <a:cubicBezTo>
                    <a:pt x="34410" y="836"/>
                    <a:pt x="34502" y="606"/>
                    <a:pt x="34511" y="386"/>
                  </a:cubicBezTo>
                  <a:cubicBezTo>
                    <a:pt x="34517" y="239"/>
                    <a:pt x="34486" y="123"/>
                    <a:pt x="34447" y="0"/>
                  </a:cubicBezTo>
                  <a:close/>
                </a:path>
              </a:pathLst>
            </a:custGeom>
            <a:solidFill>
              <a:srgbClr val="FDFA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2793825" y="4412850"/>
              <a:ext cx="1600" cy="5025"/>
            </a:xfrm>
            <a:custGeom>
              <a:rect b="b" l="l" r="r" t="t"/>
              <a:pathLst>
                <a:path extrusionOk="0" h="201" w="64">
                  <a:moveTo>
                    <a:pt x="0" y="0"/>
                  </a:moveTo>
                  <a:cubicBezTo>
                    <a:pt x="21" y="73"/>
                    <a:pt x="42" y="137"/>
                    <a:pt x="62" y="200"/>
                  </a:cubicBezTo>
                  <a:cubicBezTo>
                    <a:pt x="63" y="129"/>
                    <a:pt x="42" y="59"/>
                    <a:pt x="0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424475" y="4728825"/>
              <a:ext cx="18775" cy="114775"/>
            </a:xfrm>
            <a:custGeom>
              <a:rect b="b" l="l" r="r" t="t"/>
              <a:pathLst>
                <a:path extrusionOk="0" h="4591" w="751">
                  <a:moveTo>
                    <a:pt x="446" y="0"/>
                  </a:moveTo>
                  <a:lnTo>
                    <a:pt x="446" y="0"/>
                  </a:lnTo>
                  <a:cubicBezTo>
                    <a:pt x="517" y="648"/>
                    <a:pt x="363" y="1295"/>
                    <a:pt x="233" y="1933"/>
                  </a:cubicBezTo>
                  <a:cubicBezTo>
                    <a:pt x="105" y="2570"/>
                    <a:pt x="0" y="3236"/>
                    <a:pt x="168" y="3866"/>
                  </a:cubicBezTo>
                  <a:cubicBezTo>
                    <a:pt x="239" y="4135"/>
                    <a:pt x="340" y="4427"/>
                    <a:pt x="567" y="4590"/>
                  </a:cubicBezTo>
                  <a:cubicBezTo>
                    <a:pt x="476" y="3942"/>
                    <a:pt x="386" y="3287"/>
                    <a:pt x="418" y="2633"/>
                  </a:cubicBezTo>
                  <a:cubicBezTo>
                    <a:pt x="463" y="1746"/>
                    <a:pt x="751" y="835"/>
                    <a:pt x="446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574875" y="4830800"/>
              <a:ext cx="184275" cy="318975"/>
            </a:xfrm>
            <a:custGeom>
              <a:rect b="b" l="l" r="r" t="t"/>
              <a:pathLst>
                <a:path extrusionOk="0" h="12759" w="7371">
                  <a:moveTo>
                    <a:pt x="4629" y="0"/>
                  </a:moveTo>
                  <a:cubicBezTo>
                    <a:pt x="4596" y="0"/>
                    <a:pt x="4562" y="0"/>
                    <a:pt x="4527" y="1"/>
                  </a:cubicBezTo>
                  <a:cubicBezTo>
                    <a:pt x="3379" y="21"/>
                    <a:pt x="2279" y="742"/>
                    <a:pt x="1745" y="1760"/>
                  </a:cubicBezTo>
                  <a:cubicBezTo>
                    <a:pt x="1212" y="2777"/>
                    <a:pt x="1265" y="4078"/>
                    <a:pt x="1880" y="5047"/>
                  </a:cubicBezTo>
                  <a:cubicBezTo>
                    <a:pt x="2032" y="5286"/>
                    <a:pt x="2218" y="5515"/>
                    <a:pt x="2281" y="5791"/>
                  </a:cubicBezTo>
                  <a:cubicBezTo>
                    <a:pt x="2391" y="6267"/>
                    <a:pt x="2099" y="6750"/>
                    <a:pt x="1736" y="7077"/>
                  </a:cubicBezTo>
                  <a:cubicBezTo>
                    <a:pt x="1373" y="7403"/>
                    <a:pt x="931" y="7637"/>
                    <a:pt x="586" y="7982"/>
                  </a:cubicBezTo>
                  <a:cubicBezTo>
                    <a:pt x="240" y="8328"/>
                    <a:pt x="0" y="8852"/>
                    <a:pt x="182" y="9305"/>
                  </a:cubicBezTo>
                  <a:cubicBezTo>
                    <a:pt x="344" y="9017"/>
                    <a:pt x="440" y="8759"/>
                    <a:pt x="681" y="8532"/>
                  </a:cubicBezTo>
                  <a:cubicBezTo>
                    <a:pt x="892" y="8330"/>
                    <a:pt x="1174" y="8185"/>
                    <a:pt x="1462" y="8185"/>
                  </a:cubicBezTo>
                  <a:cubicBezTo>
                    <a:pt x="1500" y="8185"/>
                    <a:pt x="1539" y="8187"/>
                    <a:pt x="1577" y="8192"/>
                  </a:cubicBezTo>
                  <a:cubicBezTo>
                    <a:pt x="1903" y="8239"/>
                    <a:pt x="2202" y="8532"/>
                    <a:pt x="2180" y="8861"/>
                  </a:cubicBezTo>
                  <a:cubicBezTo>
                    <a:pt x="2158" y="9199"/>
                    <a:pt x="1847" y="9433"/>
                    <a:pt x="1604" y="9668"/>
                  </a:cubicBezTo>
                  <a:cubicBezTo>
                    <a:pt x="1159" y="10101"/>
                    <a:pt x="876" y="10673"/>
                    <a:pt x="800" y="11288"/>
                  </a:cubicBezTo>
                  <a:cubicBezTo>
                    <a:pt x="1096" y="10635"/>
                    <a:pt x="1782" y="10176"/>
                    <a:pt x="2499" y="10154"/>
                  </a:cubicBezTo>
                  <a:lnTo>
                    <a:pt x="2499" y="10154"/>
                  </a:lnTo>
                  <a:cubicBezTo>
                    <a:pt x="2001" y="10616"/>
                    <a:pt x="1647" y="11214"/>
                    <a:pt x="1483" y="11875"/>
                  </a:cubicBezTo>
                  <a:cubicBezTo>
                    <a:pt x="1745" y="11277"/>
                    <a:pt x="2358" y="10851"/>
                    <a:pt x="3009" y="10813"/>
                  </a:cubicBezTo>
                  <a:cubicBezTo>
                    <a:pt x="3024" y="10812"/>
                    <a:pt x="3040" y="10812"/>
                    <a:pt x="3056" y="10812"/>
                  </a:cubicBezTo>
                  <a:cubicBezTo>
                    <a:pt x="3282" y="10812"/>
                    <a:pt x="3542" y="10899"/>
                    <a:pt x="3580" y="11117"/>
                  </a:cubicBezTo>
                  <a:cubicBezTo>
                    <a:pt x="3604" y="11257"/>
                    <a:pt x="3522" y="11390"/>
                    <a:pt x="3444" y="11509"/>
                  </a:cubicBezTo>
                  <a:lnTo>
                    <a:pt x="2616" y="12759"/>
                  </a:lnTo>
                  <a:cubicBezTo>
                    <a:pt x="3561" y="12207"/>
                    <a:pt x="4508" y="11646"/>
                    <a:pt x="5344" y="10940"/>
                  </a:cubicBezTo>
                  <a:cubicBezTo>
                    <a:pt x="6180" y="10234"/>
                    <a:pt x="6974" y="9317"/>
                    <a:pt x="7370" y="8297"/>
                  </a:cubicBezTo>
                  <a:lnTo>
                    <a:pt x="7370" y="8297"/>
                  </a:lnTo>
                  <a:cubicBezTo>
                    <a:pt x="6599" y="8554"/>
                    <a:pt x="5923" y="9036"/>
                    <a:pt x="5429" y="9681"/>
                  </a:cubicBezTo>
                  <a:lnTo>
                    <a:pt x="6167" y="7966"/>
                  </a:lnTo>
                  <a:lnTo>
                    <a:pt x="6167" y="7966"/>
                  </a:lnTo>
                  <a:cubicBezTo>
                    <a:pt x="5056" y="7997"/>
                    <a:pt x="4045" y="8948"/>
                    <a:pt x="3946" y="10055"/>
                  </a:cubicBezTo>
                  <a:cubicBezTo>
                    <a:pt x="3542" y="9296"/>
                    <a:pt x="3564" y="8329"/>
                    <a:pt x="4005" y="7590"/>
                  </a:cubicBezTo>
                  <a:cubicBezTo>
                    <a:pt x="4265" y="7152"/>
                    <a:pt x="4663" y="6788"/>
                    <a:pt x="4827" y="6305"/>
                  </a:cubicBezTo>
                  <a:cubicBezTo>
                    <a:pt x="4994" y="5812"/>
                    <a:pt x="4876" y="5121"/>
                    <a:pt x="4513" y="4748"/>
                  </a:cubicBezTo>
                  <a:cubicBezTo>
                    <a:pt x="4367" y="4599"/>
                    <a:pt x="4161" y="4546"/>
                    <a:pt x="3947" y="4546"/>
                  </a:cubicBezTo>
                  <a:cubicBezTo>
                    <a:pt x="3816" y="4546"/>
                    <a:pt x="3682" y="4566"/>
                    <a:pt x="3557" y="4595"/>
                  </a:cubicBezTo>
                  <a:cubicBezTo>
                    <a:pt x="3308" y="4651"/>
                    <a:pt x="3053" y="4734"/>
                    <a:pt x="2802" y="4734"/>
                  </a:cubicBezTo>
                  <a:cubicBezTo>
                    <a:pt x="2721" y="4734"/>
                    <a:pt x="2640" y="4725"/>
                    <a:pt x="2560" y="4704"/>
                  </a:cubicBezTo>
                  <a:cubicBezTo>
                    <a:pt x="2192" y="4609"/>
                    <a:pt x="1929" y="4260"/>
                    <a:pt x="1841" y="3890"/>
                  </a:cubicBezTo>
                  <a:cubicBezTo>
                    <a:pt x="1753" y="3520"/>
                    <a:pt x="1811" y="3132"/>
                    <a:pt x="1903" y="2762"/>
                  </a:cubicBezTo>
                  <a:cubicBezTo>
                    <a:pt x="2065" y="2110"/>
                    <a:pt x="2337" y="1466"/>
                    <a:pt x="2809" y="986"/>
                  </a:cubicBezTo>
                  <a:cubicBezTo>
                    <a:pt x="3204" y="583"/>
                    <a:pt x="3757" y="311"/>
                    <a:pt x="4316" y="311"/>
                  </a:cubicBezTo>
                  <a:cubicBezTo>
                    <a:pt x="4422" y="311"/>
                    <a:pt x="4528" y="321"/>
                    <a:pt x="4633" y="341"/>
                  </a:cubicBezTo>
                  <a:cubicBezTo>
                    <a:pt x="4912" y="394"/>
                    <a:pt x="5182" y="520"/>
                    <a:pt x="5465" y="520"/>
                  </a:cubicBezTo>
                  <a:cubicBezTo>
                    <a:pt x="5475" y="520"/>
                    <a:pt x="5485" y="520"/>
                    <a:pt x="5495" y="520"/>
                  </a:cubicBezTo>
                  <a:cubicBezTo>
                    <a:pt x="5684" y="513"/>
                    <a:pt x="6116" y="485"/>
                    <a:pt x="6266" y="379"/>
                  </a:cubicBezTo>
                  <a:cubicBezTo>
                    <a:pt x="6043" y="247"/>
                    <a:pt x="5607" y="0"/>
                    <a:pt x="4629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2684500" y="4835150"/>
              <a:ext cx="136675" cy="66200"/>
            </a:xfrm>
            <a:custGeom>
              <a:rect b="b" l="l" r="r" t="t"/>
              <a:pathLst>
                <a:path extrusionOk="0" h="2648" w="5467">
                  <a:moveTo>
                    <a:pt x="1145" y="0"/>
                  </a:moveTo>
                  <a:cubicBezTo>
                    <a:pt x="856" y="0"/>
                    <a:pt x="553" y="52"/>
                    <a:pt x="255" y="52"/>
                  </a:cubicBezTo>
                  <a:cubicBezTo>
                    <a:pt x="170" y="52"/>
                    <a:pt x="85" y="47"/>
                    <a:pt x="1" y="36"/>
                  </a:cubicBezTo>
                  <a:lnTo>
                    <a:pt x="1" y="36"/>
                  </a:lnTo>
                  <a:cubicBezTo>
                    <a:pt x="755" y="205"/>
                    <a:pt x="1450" y="573"/>
                    <a:pt x="2013" y="1102"/>
                  </a:cubicBezTo>
                  <a:cubicBezTo>
                    <a:pt x="2443" y="1506"/>
                    <a:pt x="2794" y="2004"/>
                    <a:pt x="3294" y="2317"/>
                  </a:cubicBezTo>
                  <a:cubicBezTo>
                    <a:pt x="3643" y="2536"/>
                    <a:pt x="4056" y="2648"/>
                    <a:pt x="4469" y="2648"/>
                  </a:cubicBezTo>
                  <a:cubicBezTo>
                    <a:pt x="4814" y="2648"/>
                    <a:pt x="5159" y="2570"/>
                    <a:pt x="5467" y="2413"/>
                  </a:cubicBezTo>
                  <a:lnTo>
                    <a:pt x="5467" y="2413"/>
                  </a:lnTo>
                  <a:cubicBezTo>
                    <a:pt x="5274" y="2464"/>
                    <a:pt x="5076" y="2488"/>
                    <a:pt x="4877" y="2488"/>
                  </a:cubicBezTo>
                  <a:cubicBezTo>
                    <a:pt x="3976" y="2488"/>
                    <a:pt x="3059" y="1992"/>
                    <a:pt x="2582" y="1227"/>
                  </a:cubicBezTo>
                  <a:cubicBezTo>
                    <a:pt x="2351" y="854"/>
                    <a:pt x="2195" y="402"/>
                    <a:pt x="1824" y="167"/>
                  </a:cubicBezTo>
                  <a:cubicBezTo>
                    <a:pt x="1616" y="36"/>
                    <a:pt x="1386" y="0"/>
                    <a:pt x="1145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2742975" y="4847175"/>
              <a:ext cx="69100" cy="38000"/>
            </a:xfrm>
            <a:custGeom>
              <a:rect b="b" l="l" r="r" t="t"/>
              <a:pathLst>
                <a:path extrusionOk="0" h="1520" w="2764">
                  <a:moveTo>
                    <a:pt x="2764" y="0"/>
                  </a:moveTo>
                  <a:cubicBezTo>
                    <a:pt x="2672" y="577"/>
                    <a:pt x="2146" y="1025"/>
                    <a:pt x="1571" y="1126"/>
                  </a:cubicBezTo>
                  <a:cubicBezTo>
                    <a:pt x="1473" y="1144"/>
                    <a:pt x="1377" y="1151"/>
                    <a:pt x="1284" y="1151"/>
                  </a:cubicBezTo>
                  <a:cubicBezTo>
                    <a:pt x="821" y="1151"/>
                    <a:pt x="413" y="957"/>
                    <a:pt x="0" y="729"/>
                  </a:cubicBezTo>
                  <a:lnTo>
                    <a:pt x="0" y="729"/>
                  </a:lnTo>
                  <a:cubicBezTo>
                    <a:pt x="75" y="1043"/>
                    <a:pt x="477" y="1410"/>
                    <a:pt x="786" y="1491"/>
                  </a:cubicBezTo>
                  <a:cubicBezTo>
                    <a:pt x="861" y="1511"/>
                    <a:pt x="938" y="1519"/>
                    <a:pt x="1017" y="1519"/>
                  </a:cubicBezTo>
                  <a:cubicBezTo>
                    <a:pt x="1112" y="1519"/>
                    <a:pt x="1208" y="1507"/>
                    <a:pt x="1301" y="1489"/>
                  </a:cubicBezTo>
                  <a:cubicBezTo>
                    <a:pt x="1670" y="1418"/>
                    <a:pt x="2025" y="1254"/>
                    <a:pt x="2295" y="994"/>
                  </a:cubicBezTo>
                  <a:cubicBezTo>
                    <a:pt x="2566" y="735"/>
                    <a:pt x="2748" y="375"/>
                    <a:pt x="2764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2825375" y="4919800"/>
              <a:ext cx="39625" cy="101375"/>
            </a:xfrm>
            <a:custGeom>
              <a:rect b="b" l="l" r="r" t="t"/>
              <a:pathLst>
                <a:path extrusionOk="0" h="4055" w="1585">
                  <a:moveTo>
                    <a:pt x="827" y="1"/>
                  </a:moveTo>
                  <a:lnTo>
                    <a:pt x="827" y="1"/>
                  </a:lnTo>
                  <a:cubicBezTo>
                    <a:pt x="673" y="427"/>
                    <a:pt x="790" y="913"/>
                    <a:pt x="924" y="1345"/>
                  </a:cubicBezTo>
                  <a:cubicBezTo>
                    <a:pt x="1059" y="1777"/>
                    <a:pt x="1198" y="2243"/>
                    <a:pt x="1060" y="2674"/>
                  </a:cubicBezTo>
                  <a:cubicBezTo>
                    <a:pt x="881" y="3229"/>
                    <a:pt x="302" y="3553"/>
                    <a:pt x="1" y="4054"/>
                  </a:cubicBezTo>
                  <a:cubicBezTo>
                    <a:pt x="221" y="4016"/>
                    <a:pt x="427" y="3873"/>
                    <a:pt x="595" y="3726"/>
                  </a:cubicBezTo>
                  <a:cubicBezTo>
                    <a:pt x="993" y="3375"/>
                    <a:pt x="1416" y="2984"/>
                    <a:pt x="1509" y="2461"/>
                  </a:cubicBezTo>
                  <a:cubicBezTo>
                    <a:pt x="1585" y="2037"/>
                    <a:pt x="1425" y="1607"/>
                    <a:pt x="1244" y="1217"/>
                  </a:cubicBezTo>
                  <a:cubicBezTo>
                    <a:pt x="1064" y="825"/>
                    <a:pt x="855" y="431"/>
                    <a:pt x="827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2747775" y="4943750"/>
              <a:ext cx="44300" cy="116325"/>
            </a:xfrm>
            <a:custGeom>
              <a:rect b="b" l="l" r="r" t="t"/>
              <a:pathLst>
                <a:path extrusionOk="0" h="4653" w="1772">
                  <a:moveTo>
                    <a:pt x="1716" y="1"/>
                  </a:moveTo>
                  <a:cubicBezTo>
                    <a:pt x="1448" y="371"/>
                    <a:pt x="1426" y="888"/>
                    <a:pt x="1441" y="1344"/>
                  </a:cubicBezTo>
                  <a:cubicBezTo>
                    <a:pt x="1456" y="1800"/>
                    <a:pt x="1495" y="2275"/>
                    <a:pt x="1320" y="2696"/>
                  </a:cubicBezTo>
                  <a:cubicBezTo>
                    <a:pt x="1048" y="3351"/>
                    <a:pt x="320" y="3729"/>
                    <a:pt x="55" y="4386"/>
                  </a:cubicBezTo>
                  <a:cubicBezTo>
                    <a:pt x="25" y="4460"/>
                    <a:pt x="1" y="4549"/>
                    <a:pt x="44" y="4616"/>
                  </a:cubicBezTo>
                  <a:cubicBezTo>
                    <a:pt x="60" y="4641"/>
                    <a:pt x="96" y="4652"/>
                    <a:pt x="136" y="4652"/>
                  </a:cubicBezTo>
                  <a:cubicBezTo>
                    <a:pt x="204" y="4652"/>
                    <a:pt x="283" y="4620"/>
                    <a:pt x="291" y="4571"/>
                  </a:cubicBezTo>
                  <a:cubicBezTo>
                    <a:pt x="357" y="4181"/>
                    <a:pt x="659" y="3878"/>
                    <a:pt x="954" y="3616"/>
                  </a:cubicBezTo>
                  <a:cubicBezTo>
                    <a:pt x="1251" y="3354"/>
                    <a:pt x="1570" y="3084"/>
                    <a:pt x="1697" y="2709"/>
                  </a:cubicBezTo>
                  <a:cubicBezTo>
                    <a:pt x="1772" y="2487"/>
                    <a:pt x="1771" y="2245"/>
                    <a:pt x="1748" y="2011"/>
                  </a:cubicBezTo>
                  <a:cubicBezTo>
                    <a:pt x="1714" y="1673"/>
                    <a:pt x="1636" y="1341"/>
                    <a:pt x="1602" y="1003"/>
                  </a:cubicBezTo>
                  <a:cubicBezTo>
                    <a:pt x="1566" y="665"/>
                    <a:pt x="1578" y="311"/>
                    <a:pt x="1716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2643050" y="4465425"/>
              <a:ext cx="41125" cy="69975"/>
            </a:xfrm>
            <a:custGeom>
              <a:rect b="b" l="l" r="r" t="t"/>
              <a:pathLst>
                <a:path extrusionOk="0" h="2799" w="1645">
                  <a:moveTo>
                    <a:pt x="700" y="0"/>
                  </a:moveTo>
                  <a:cubicBezTo>
                    <a:pt x="524" y="0"/>
                    <a:pt x="340" y="189"/>
                    <a:pt x="248" y="331"/>
                  </a:cubicBezTo>
                  <a:cubicBezTo>
                    <a:pt x="51" y="631"/>
                    <a:pt x="1" y="1015"/>
                    <a:pt x="6" y="1369"/>
                  </a:cubicBezTo>
                  <a:cubicBezTo>
                    <a:pt x="10" y="1684"/>
                    <a:pt x="53" y="2008"/>
                    <a:pt x="205" y="2285"/>
                  </a:cubicBezTo>
                  <a:cubicBezTo>
                    <a:pt x="357" y="2561"/>
                    <a:pt x="636" y="2784"/>
                    <a:pt x="952" y="2798"/>
                  </a:cubicBezTo>
                  <a:cubicBezTo>
                    <a:pt x="961" y="2799"/>
                    <a:pt x="971" y="2799"/>
                    <a:pt x="981" y="2799"/>
                  </a:cubicBezTo>
                  <a:cubicBezTo>
                    <a:pt x="1287" y="2799"/>
                    <a:pt x="1595" y="2564"/>
                    <a:pt x="1615" y="2259"/>
                  </a:cubicBezTo>
                  <a:cubicBezTo>
                    <a:pt x="1644" y="1777"/>
                    <a:pt x="1040" y="1471"/>
                    <a:pt x="971" y="994"/>
                  </a:cubicBezTo>
                  <a:cubicBezTo>
                    <a:pt x="948" y="845"/>
                    <a:pt x="981" y="694"/>
                    <a:pt x="996" y="544"/>
                  </a:cubicBezTo>
                  <a:cubicBezTo>
                    <a:pt x="1010" y="394"/>
                    <a:pt x="1000" y="232"/>
                    <a:pt x="908" y="113"/>
                  </a:cubicBezTo>
                  <a:cubicBezTo>
                    <a:pt x="844" y="32"/>
                    <a:pt x="773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2583825" y="4466000"/>
              <a:ext cx="41650" cy="58900"/>
            </a:xfrm>
            <a:custGeom>
              <a:rect b="b" l="l" r="r" t="t"/>
              <a:pathLst>
                <a:path extrusionOk="0" h="2356" w="1666">
                  <a:moveTo>
                    <a:pt x="1456" y="0"/>
                  </a:moveTo>
                  <a:cubicBezTo>
                    <a:pt x="1433" y="0"/>
                    <a:pt x="1408" y="6"/>
                    <a:pt x="1381" y="20"/>
                  </a:cubicBezTo>
                  <a:cubicBezTo>
                    <a:pt x="1281" y="70"/>
                    <a:pt x="1209" y="202"/>
                    <a:pt x="1157" y="335"/>
                  </a:cubicBezTo>
                  <a:cubicBezTo>
                    <a:pt x="1103" y="470"/>
                    <a:pt x="1061" y="614"/>
                    <a:pt x="988" y="727"/>
                  </a:cubicBezTo>
                  <a:cubicBezTo>
                    <a:pt x="755" y="1091"/>
                    <a:pt x="295" y="1021"/>
                    <a:pt x="117" y="1443"/>
                  </a:cubicBezTo>
                  <a:cubicBezTo>
                    <a:pt x="0" y="1718"/>
                    <a:pt x="84" y="2096"/>
                    <a:pt x="264" y="2254"/>
                  </a:cubicBezTo>
                  <a:cubicBezTo>
                    <a:pt x="345" y="2324"/>
                    <a:pt x="439" y="2356"/>
                    <a:pt x="535" y="2356"/>
                  </a:cubicBezTo>
                  <a:cubicBezTo>
                    <a:pt x="654" y="2356"/>
                    <a:pt x="777" y="2308"/>
                    <a:pt x="886" y="2225"/>
                  </a:cubicBezTo>
                  <a:cubicBezTo>
                    <a:pt x="1083" y="2075"/>
                    <a:pt x="1238" y="1825"/>
                    <a:pt x="1369" y="1562"/>
                  </a:cubicBezTo>
                  <a:cubicBezTo>
                    <a:pt x="1515" y="1268"/>
                    <a:pt x="1644" y="920"/>
                    <a:pt x="1658" y="559"/>
                  </a:cubicBezTo>
                  <a:cubicBezTo>
                    <a:pt x="1665" y="349"/>
                    <a:pt x="1626" y="0"/>
                    <a:pt x="1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643050" y="4465425"/>
              <a:ext cx="41125" cy="69975"/>
            </a:xfrm>
            <a:custGeom>
              <a:rect b="b" l="l" r="r" t="t"/>
              <a:pathLst>
                <a:path extrusionOk="0" h="2799" w="1645">
                  <a:moveTo>
                    <a:pt x="700" y="0"/>
                  </a:moveTo>
                  <a:cubicBezTo>
                    <a:pt x="524" y="0"/>
                    <a:pt x="340" y="189"/>
                    <a:pt x="248" y="331"/>
                  </a:cubicBezTo>
                  <a:cubicBezTo>
                    <a:pt x="51" y="631"/>
                    <a:pt x="1" y="1015"/>
                    <a:pt x="6" y="1369"/>
                  </a:cubicBezTo>
                  <a:cubicBezTo>
                    <a:pt x="10" y="1684"/>
                    <a:pt x="53" y="2008"/>
                    <a:pt x="205" y="2285"/>
                  </a:cubicBezTo>
                  <a:cubicBezTo>
                    <a:pt x="357" y="2561"/>
                    <a:pt x="636" y="2784"/>
                    <a:pt x="952" y="2798"/>
                  </a:cubicBezTo>
                  <a:cubicBezTo>
                    <a:pt x="961" y="2799"/>
                    <a:pt x="971" y="2799"/>
                    <a:pt x="981" y="2799"/>
                  </a:cubicBezTo>
                  <a:cubicBezTo>
                    <a:pt x="1287" y="2799"/>
                    <a:pt x="1595" y="2564"/>
                    <a:pt x="1615" y="2259"/>
                  </a:cubicBezTo>
                  <a:cubicBezTo>
                    <a:pt x="1644" y="1777"/>
                    <a:pt x="1040" y="1471"/>
                    <a:pt x="971" y="994"/>
                  </a:cubicBezTo>
                  <a:cubicBezTo>
                    <a:pt x="948" y="845"/>
                    <a:pt x="981" y="694"/>
                    <a:pt x="996" y="544"/>
                  </a:cubicBezTo>
                  <a:cubicBezTo>
                    <a:pt x="1010" y="394"/>
                    <a:pt x="1000" y="232"/>
                    <a:pt x="908" y="113"/>
                  </a:cubicBezTo>
                  <a:cubicBezTo>
                    <a:pt x="844" y="32"/>
                    <a:pt x="773" y="0"/>
                    <a:pt x="700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583825" y="4466000"/>
              <a:ext cx="41650" cy="58900"/>
            </a:xfrm>
            <a:custGeom>
              <a:rect b="b" l="l" r="r" t="t"/>
              <a:pathLst>
                <a:path extrusionOk="0" h="2356" w="1666">
                  <a:moveTo>
                    <a:pt x="1456" y="0"/>
                  </a:moveTo>
                  <a:cubicBezTo>
                    <a:pt x="1433" y="0"/>
                    <a:pt x="1408" y="6"/>
                    <a:pt x="1381" y="20"/>
                  </a:cubicBezTo>
                  <a:cubicBezTo>
                    <a:pt x="1281" y="70"/>
                    <a:pt x="1209" y="202"/>
                    <a:pt x="1157" y="335"/>
                  </a:cubicBezTo>
                  <a:cubicBezTo>
                    <a:pt x="1103" y="470"/>
                    <a:pt x="1061" y="614"/>
                    <a:pt x="988" y="727"/>
                  </a:cubicBezTo>
                  <a:cubicBezTo>
                    <a:pt x="755" y="1091"/>
                    <a:pt x="295" y="1021"/>
                    <a:pt x="117" y="1443"/>
                  </a:cubicBezTo>
                  <a:cubicBezTo>
                    <a:pt x="0" y="1718"/>
                    <a:pt x="84" y="2096"/>
                    <a:pt x="264" y="2254"/>
                  </a:cubicBezTo>
                  <a:cubicBezTo>
                    <a:pt x="345" y="2324"/>
                    <a:pt x="439" y="2356"/>
                    <a:pt x="535" y="2356"/>
                  </a:cubicBezTo>
                  <a:cubicBezTo>
                    <a:pt x="654" y="2356"/>
                    <a:pt x="777" y="2308"/>
                    <a:pt x="886" y="2225"/>
                  </a:cubicBezTo>
                  <a:cubicBezTo>
                    <a:pt x="1083" y="2075"/>
                    <a:pt x="1238" y="1825"/>
                    <a:pt x="1369" y="1562"/>
                  </a:cubicBezTo>
                  <a:cubicBezTo>
                    <a:pt x="1515" y="1268"/>
                    <a:pt x="1644" y="920"/>
                    <a:pt x="1658" y="559"/>
                  </a:cubicBezTo>
                  <a:cubicBezTo>
                    <a:pt x="1665" y="349"/>
                    <a:pt x="1626" y="0"/>
                    <a:pt x="1456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2647450" y="4474575"/>
              <a:ext cx="36025" cy="60825"/>
            </a:xfrm>
            <a:custGeom>
              <a:rect b="b" l="l" r="r" t="t"/>
              <a:pathLst>
                <a:path extrusionOk="0" h="2433" w="1441">
                  <a:moveTo>
                    <a:pt x="700" y="1"/>
                  </a:moveTo>
                  <a:cubicBezTo>
                    <a:pt x="523" y="1"/>
                    <a:pt x="340" y="190"/>
                    <a:pt x="247" y="332"/>
                  </a:cubicBezTo>
                  <a:cubicBezTo>
                    <a:pt x="50" y="634"/>
                    <a:pt x="1" y="1017"/>
                    <a:pt x="6" y="1371"/>
                  </a:cubicBezTo>
                  <a:cubicBezTo>
                    <a:pt x="9" y="1593"/>
                    <a:pt x="33" y="1818"/>
                    <a:pt x="98" y="2029"/>
                  </a:cubicBezTo>
                  <a:cubicBezTo>
                    <a:pt x="259" y="2252"/>
                    <a:pt x="503" y="2420"/>
                    <a:pt x="776" y="2432"/>
                  </a:cubicBezTo>
                  <a:cubicBezTo>
                    <a:pt x="785" y="2433"/>
                    <a:pt x="795" y="2433"/>
                    <a:pt x="805" y="2433"/>
                  </a:cubicBezTo>
                  <a:cubicBezTo>
                    <a:pt x="1111" y="2433"/>
                    <a:pt x="1419" y="2198"/>
                    <a:pt x="1439" y="1893"/>
                  </a:cubicBezTo>
                  <a:cubicBezTo>
                    <a:pt x="1441" y="1847"/>
                    <a:pt x="1437" y="1800"/>
                    <a:pt x="1429" y="1756"/>
                  </a:cubicBezTo>
                  <a:cubicBezTo>
                    <a:pt x="1261" y="1524"/>
                    <a:pt x="1035" y="1305"/>
                    <a:pt x="978" y="1031"/>
                  </a:cubicBezTo>
                  <a:cubicBezTo>
                    <a:pt x="889" y="906"/>
                    <a:pt x="816" y="775"/>
                    <a:pt x="795" y="628"/>
                  </a:cubicBezTo>
                  <a:cubicBezTo>
                    <a:pt x="772" y="479"/>
                    <a:pt x="805" y="328"/>
                    <a:pt x="820" y="178"/>
                  </a:cubicBezTo>
                  <a:cubicBezTo>
                    <a:pt x="824" y="130"/>
                    <a:pt x="826" y="83"/>
                    <a:pt x="823" y="36"/>
                  </a:cubicBezTo>
                  <a:cubicBezTo>
                    <a:pt x="783" y="12"/>
                    <a:pt x="742" y="1"/>
                    <a:pt x="700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2589500" y="4475225"/>
              <a:ext cx="35850" cy="49675"/>
            </a:xfrm>
            <a:custGeom>
              <a:rect b="b" l="l" r="r" t="t"/>
              <a:pathLst>
                <a:path extrusionOk="0" h="1987" w="1434">
                  <a:moveTo>
                    <a:pt x="1403" y="1"/>
                  </a:moveTo>
                  <a:cubicBezTo>
                    <a:pt x="1377" y="1"/>
                    <a:pt x="1352" y="7"/>
                    <a:pt x="1330" y="19"/>
                  </a:cubicBezTo>
                  <a:cubicBezTo>
                    <a:pt x="1230" y="69"/>
                    <a:pt x="1159" y="201"/>
                    <a:pt x="1105" y="334"/>
                  </a:cubicBezTo>
                  <a:cubicBezTo>
                    <a:pt x="1053" y="467"/>
                    <a:pt x="1010" y="613"/>
                    <a:pt x="937" y="726"/>
                  </a:cubicBezTo>
                  <a:cubicBezTo>
                    <a:pt x="704" y="1090"/>
                    <a:pt x="246" y="1020"/>
                    <a:pt x="66" y="1441"/>
                  </a:cubicBezTo>
                  <a:cubicBezTo>
                    <a:pt x="10" y="1573"/>
                    <a:pt x="1" y="1728"/>
                    <a:pt x="26" y="1872"/>
                  </a:cubicBezTo>
                  <a:cubicBezTo>
                    <a:pt x="29" y="1875"/>
                    <a:pt x="33" y="1880"/>
                    <a:pt x="37" y="1884"/>
                  </a:cubicBezTo>
                  <a:cubicBezTo>
                    <a:pt x="118" y="1955"/>
                    <a:pt x="212" y="1987"/>
                    <a:pt x="309" y="1987"/>
                  </a:cubicBezTo>
                  <a:cubicBezTo>
                    <a:pt x="427" y="1987"/>
                    <a:pt x="550" y="1938"/>
                    <a:pt x="659" y="1855"/>
                  </a:cubicBezTo>
                  <a:cubicBezTo>
                    <a:pt x="856" y="1705"/>
                    <a:pt x="1011" y="1456"/>
                    <a:pt x="1142" y="1193"/>
                  </a:cubicBezTo>
                  <a:cubicBezTo>
                    <a:pt x="1288" y="899"/>
                    <a:pt x="1417" y="550"/>
                    <a:pt x="1431" y="190"/>
                  </a:cubicBezTo>
                  <a:cubicBezTo>
                    <a:pt x="1433" y="127"/>
                    <a:pt x="1431" y="64"/>
                    <a:pt x="1425" y="2"/>
                  </a:cubicBezTo>
                  <a:cubicBezTo>
                    <a:pt x="1418" y="1"/>
                    <a:pt x="1410" y="1"/>
                    <a:pt x="1403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2603825" y="4541325"/>
              <a:ext cx="44200" cy="102725"/>
            </a:xfrm>
            <a:custGeom>
              <a:rect b="b" l="l" r="r" t="t"/>
              <a:pathLst>
                <a:path extrusionOk="0" h="4109" w="1768">
                  <a:moveTo>
                    <a:pt x="674" y="1"/>
                  </a:moveTo>
                  <a:cubicBezTo>
                    <a:pt x="619" y="1"/>
                    <a:pt x="560" y="17"/>
                    <a:pt x="499" y="56"/>
                  </a:cubicBezTo>
                  <a:cubicBezTo>
                    <a:pt x="151" y="274"/>
                    <a:pt x="88" y="930"/>
                    <a:pt x="56" y="1293"/>
                  </a:cubicBezTo>
                  <a:cubicBezTo>
                    <a:pt x="0" y="1906"/>
                    <a:pt x="23" y="2523"/>
                    <a:pt x="123" y="3130"/>
                  </a:cubicBezTo>
                  <a:cubicBezTo>
                    <a:pt x="163" y="3373"/>
                    <a:pt x="219" y="3622"/>
                    <a:pt x="363" y="3819"/>
                  </a:cubicBezTo>
                  <a:cubicBezTo>
                    <a:pt x="484" y="3986"/>
                    <a:pt x="682" y="4109"/>
                    <a:pt x="883" y="4109"/>
                  </a:cubicBezTo>
                  <a:cubicBezTo>
                    <a:pt x="922" y="4109"/>
                    <a:pt x="961" y="4104"/>
                    <a:pt x="1000" y="4094"/>
                  </a:cubicBezTo>
                  <a:cubicBezTo>
                    <a:pt x="1264" y="4025"/>
                    <a:pt x="1416" y="3749"/>
                    <a:pt x="1495" y="3488"/>
                  </a:cubicBezTo>
                  <a:cubicBezTo>
                    <a:pt x="1767" y="2593"/>
                    <a:pt x="1547" y="1626"/>
                    <a:pt x="1256" y="738"/>
                  </a:cubicBezTo>
                  <a:cubicBezTo>
                    <a:pt x="1178" y="502"/>
                    <a:pt x="974" y="1"/>
                    <a:pt x="674" y="1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2608225" y="4556175"/>
              <a:ext cx="38250" cy="87875"/>
            </a:xfrm>
            <a:custGeom>
              <a:rect b="b" l="l" r="r" t="t"/>
              <a:pathLst>
                <a:path extrusionOk="0" h="3515" w="1530">
                  <a:moveTo>
                    <a:pt x="673" y="0"/>
                  </a:moveTo>
                  <a:cubicBezTo>
                    <a:pt x="618" y="0"/>
                    <a:pt x="559" y="17"/>
                    <a:pt x="498" y="56"/>
                  </a:cubicBezTo>
                  <a:cubicBezTo>
                    <a:pt x="150" y="275"/>
                    <a:pt x="87" y="929"/>
                    <a:pt x="55" y="1292"/>
                  </a:cubicBezTo>
                  <a:cubicBezTo>
                    <a:pt x="0" y="1899"/>
                    <a:pt x="22" y="2510"/>
                    <a:pt x="119" y="3111"/>
                  </a:cubicBezTo>
                  <a:cubicBezTo>
                    <a:pt x="139" y="3150"/>
                    <a:pt x="162" y="3188"/>
                    <a:pt x="187" y="3225"/>
                  </a:cubicBezTo>
                  <a:cubicBezTo>
                    <a:pt x="308" y="3392"/>
                    <a:pt x="506" y="3515"/>
                    <a:pt x="707" y="3515"/>
                  </a:cubicBezTo>
                  <a:cubicBezTo>
                    <a:pt x="746" y="3515"/>
                    <a:pt x="785" y="3510"/>
                    <a:pt x="824" y="3500"/>
                  </a:cubicBezTo>
                  <a:cubicBezTo>
                    <a:pt x="1088" y="3431"/>
                    <a:pt x="1240" y="3155"/>
                    <a:pt x="1319" y="2894"/>
                  </a:cubicBezTo>
                  <a:cubicBezTo>
                    <a:pt x="1529" y="2201"/>
                    <a:pt x="1444" y="1465"/>
                    <a:pt x="1259" y="755"/>
                  </a:cubicBezTo>
                  <a:lnTo>
                    <a:pt x="1255" y="738"/>
                  </a:lnTo>
                  <a:cubicBezTo>
                    <a:pt x="1177" y="502"/>
                    <a:pt x="973" y="0"/>
                    <a:pt x="673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37"/>
          <p:cNvSpPr txBox="1"/>
          <p:nvPr/>
        </p:nvSpPr>
        <p:spPr>
          <a:xfrm>
            <a:off x="380175" y="3332100"/>
            <a:ext cx="2358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latin typeface="Creepster"/>
                <a:ea typeface="Creepster"/>
                <a:cs typeface="Creepster"/>
                <a:sym typeface="Creepster"/>
              </a:rPr>
              <a:t>GHOST </a:t>
            </a:r>
            <a:r>
              <a:rPr lang="en" sz="1900">
                <a:latin typeface="Creepster"/>
                <a:ea typeface="Creepster"/>
                <a:cs typeface="Creepster"/>
                <a:sym typeface="Creepster"/>
              </a:rPr>
              <a:t>(fanatasma)</a:t>
            </a:r>
            <a:endParaRPr sz="1900">
              <a:latin typeface="Creepster"/>
              <a:ea typeface="Creepster"/>
              <a:cs typeface="Creepster"/>
              <a:sym typeface="Creepster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100" y="984075"/>
            <a:ext cx="2745901" cy="21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7"/>
          <p:cNvSpPr txBox="1"/>
          <p:nvPr/>
        </p:nvSpPr>
        <p:spPr>
          <a:xfrm>
            <a:off x="3723450" y="3332100"/>
            <a:ext cx="203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latin typeface="Creepster"/>
                <a:ea typeface="Creepster"/>
                <a:cs typeface="Creepster"/>
                <a:sym typeface="Creepster"/>
              </a:rPr>
              <a:t>WITCH </a:t>
            </a:r>
            <a:r>
              <a:rPr lang="en" sz="1900">
                <a:latin typeface="Creepster"/>
                <a:ea typeface="Creepster"/>
                <a:cs typeface="Creepster"/>
                <a:sym typeface="Creepster"/>
              </a:rPr>
              <a:t>(BRUJA)</a:t>
            </a:r>
            <a:endParaRPr sz="1900">
              <a:latin typeface="Creepster"/>
              <a:ea typeface="Creepster"/>
              <a:cs typeface="Creepster"/>
              <a:sym typeface="Creepster"/>
            </a:endParaRPr>
          </a:p>
        </p:txBody>
      </p:sp>
      <p:pic>
        <p:nvPicPr>
          <p:cNvPr id="406" name="Google Shape;4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875" y="1077300"/>
            <a:ext cx="2357900" cy="232187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7"/>
          <p:cNvSpPr txBox="1"/>
          <p:nvPr/>
        </p:nvSpPr>
        <p:spPr>
          <a:xfrm>
            <a:off x="6641925" y="3455100"/>
            <a:ext cx="244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reepster"/>
                <a:ea typeface="Creepster"/>
                <a:cs typeface="Creepster"/>
                <a:sym typeface="Creepster"/>
              </a:rPr>
              <a:t>SUPERHERO (SUPERHÉROE)</a:t>
            </a:r>
            <a:endParaRPr sz="1900"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 txBox="1"/>
          <p:nvPr/>
        </p:nvSpPr>
        <p:spPr>
          <a:xfrm>
            <a:off x="0" y="0"/>
            <a:ext cx="8553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rPr>
              <a:t>HAUNTED HOUSES</a:t>
            </a:r>
            <a:endParaRPr/>
          </a:p>
        </p:txBody>
      </p:sp>
      <p:sp>
        <p:nvSpPr>
          <p:cNvPr id="413" name="Google Shape;413;p38"/>
          <p:cNvSpPr txBox="1"/>
          <p:nvPr/>
        </p:nvSpPr>
        <p:spPr>
          <a:xfrm>
            <a:off x="995150" y="1174050"/>
            <a:ext cx="74805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reepster"/>
                <a:ea typeface="Creepster"/>
                <a:cs typeface="Creepster"/>
                <a:sym typeface="Creepster"/>
              </a:rPr>
              <a:t>People like to decorate (decorar) their houses and make them scary. These are called </a:t>
            </a:r>
            <a:r>
              <a:rPr lang="en" sz="3400" u="sng">
                <a:latin typeface="Creepster"/>
                <a:ea typeface="Creepster"/>
                <a:cs typeface="Creepster"/>
                <a:sym typeface="Creepster"/>
              </a:rPr>
              <a:t>haunted houses </a:t>
            </a:r>
            <a:r>
              <a:rPr lang="en" sz="3400">
                <a:latin typeface="Creepster"/>
                <a:ea typeface="Creepster"/>
                <a:cs typeface="Creepster"/>
                <a:sym typeface="Creepster"/>
              </a:rPr>
              <a:t>(casa encantada / casa embrujada)</a:t>
            </a:r>
            <a:endParaRPr sz="3400"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9" title="video-163482719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073126" cy="50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 txBox="1"/>
          <p:nvPr>
            <p:ph type="title"/>
          </p:nvPr>
        </p:nvSpPr>
        <p:spPr>
          <a:xfrm>
            <a:off x="720000" y="453650"/>
            <a:ext cx="75453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EXPERIENCES WITH HALLOWEEN</a:t>
            </a:r>
            <a:endParaRPr/>
          </a:p>
        </p:txBody>
      </p:sp>
      <p:sp>
        <p:nvSpPr>
          <p:cNvPr id="424" name="Google Shape;424;p40"/>
          <p:cNvSpPr txBox="1"/>
          <p:nvPr>
            <p:ph idx="1" type="body"/>
          </p:nvPr>
        </p:nvSpPr>
        <p:spPr>
          <a:xfrm>
            <a:off x="782000" y="1063250"/>
            <a:ext cx="6401100" cy="3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reepster"/>
              <a:buChar char="●"/>
            </a:pP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AS A KID, HALLOWEEN WAS MY FAVORITE HOLIDAY.</a:t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reepster"/>
              <a:buChar char="●"/>
            </a:pP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MY MOM WOULD TAKE Me AND MY BROTHER AND SISTERS TO GO TO THE </a:t>
            </a:r>
            <a:r>
              <a:rPr lang="en" sz="2100" u="sng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PUMPKIN PATCH</a:t>
            </a:r>
            <a:r>
              <a:rPr lang="en" sz="2100">
                <a:solidFill>
                  <a:schemeClr val="dk1"/>
                </a:solidFill>
                <a:latin typeface="Creepster"/>
                <a:ea typeface="Creepster"/>
                <a:cs typeface="Creepster"/>
                <a:sym typeface="Creepster"/>
              </a:rPr>
              <a:t>, WHERE WE WOULD PICK OUR PUMPKINS.</a:t>
            </a:r>
            <a:endParaRPr sz="2100">
              <a:solidFill>
                <a:schemeClr val="dk1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alloween by Slidesgo">
  <a:themeElements>
    <a:clrScheme name="Simple Light">
      <a:dk1>
        <a:srgbClr val="0C0A1C"/>
      </a:dk1>
      <a:lt1>
        <a:srgbClr val="FFFCF3"/>
      </a:lt1>
      <a:dk2>
        <a:srgbClr val="595959"/>
      </a:dk2>
      <a:lt2>
        <a:srgbClr val="EEEEEE"/>
      </a:lt2>
      <a:accent1>
        <a:srgbClr val="ABB2FC"/>
      </a:accent1>
      <a:accent2>
        <a:srgbClr val="262877"/>
      </a:accent2>
      <a:accent3>
        <a:srgbClr val="F16925"/>
      </a:accent3>
      <a:accent4>
        <a:srgbClr val="00BC9A"/>
      </a:accent4>
      <a:accent5>
        <a:srgbClr val="F48C42"/>
      </a:accent5>
      <a:accent6>
        <a:srgbClr val="AD4816"/>
      </a:accent6>
      <a:hlink>
        <a:srgbClr val="383CC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