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120" y="-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f990276a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f990276a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104eb317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104eb317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f990276a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f990276a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f990276a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f990276a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68100"/>
            <a:ext cx="8520600" cy="8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Hockey (NHL)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2800"/>
            <a:ext cx="4146176" cy="363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6175" y="1557625"/>
            <a:ext cx="4896975" cy="36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Hockey Rules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team has 6 players on at a time, with a maximum of 20 players total. On the field there are 2 defensemen, 3 forwards, and 1 goalie.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game is 3 periods of 20 minutes each; the clock is stopped when the game is stopped!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Points are earned for goals AND assists. Between 1 and 3 points can be made for each goal. Most goals are 2 points (1 assist + 1 goal) but 2 assists can be given to a goal for a maximum of 3 points (2 assists, 1 goal)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Wayne Gretsky (“The Great one”)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5720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 most important player and, without a doubt, the best player to ever play the game is the Canadian player Wayne Gretsky. 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Gretsky is one of the most dominant sportsman ever. Gretsky was more dominant in Hockey than Michael Jordan was in Basketball, or Messi/Ronaldo/Pele were in football.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Gretsky is the leader in the NHL in goals, assists, and points! Gretsky has more assists than any other player has points. That means that, </a:t>
            </a:r>
            <a:r>
              <a:rPr lang="en" sz="1300" u="sng"/>
              <a:t>even if Gretsky never scored a goal</a:t>
            </a:r>
            <a:r>
              <a:rPr lang="en" sz="1300"/>
              <a:t>, he would still hold </a:t>
            </a:r>
            <a:r>
              <a:rPr lang="en" sz="1300" u="sng"/>
              <a:t>the record for most points in the NHL.</a:t>
            </a:r>
            <a:endParaRPr sz="1300" u="sng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/>
              <a:t>He is the only NHL player to score 200 points in a season; and he did this 4 times! </a:t>
            </a:r>
            <a:endParaRPr sz="1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820974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Fighting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Fighting is ALLOWED in Hockey and is even encouraged. Fighting in seen as a way to protect star players from being fouled constantly. </a:t>
            </a:r>
            <a:endParaRPr sz="15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Fighting occurs in 20% of hockey games, down from 30-40% 10 years ago. Fighting is becoming less common due to the concern of head injuries to players. </a:t>
            </a:r>
            <a:endParaRPr sz="150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The rules to fighting in Hockey are </a:t>
            </a:r>
            <a:endParaRPr sz="1500"/>
          </a:p>
          <a:p>
            <a:pPr marL="457200" lvl="0" indent="-34290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gloves off</a:t>
            </a:r>
            <a:endParaRPr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Don’t take your  helmet off</a:t>
            </a:r>
            <a:endParaRPr/>
          </a:p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Don’t use your hockey stick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hockey fight ends when one player hits the ice or when the referee decides it’s time to stop. After the fight, both players are suspended for 5 minutes and then allowed to play again.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</Words>
  <PresentationFormat>Presentación en pantalla (16:9)</PresentationFormat>
  <Paragraphs>19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Simple Dark</vt:lpstr>
      <vt:lpstr>Hockey (NHL)</vt:lpstr>
      <vt:lpstr>Hockey Rules</vt:lpstr>
      <vt:lpstr>Diapositiva 3</vt:lpstr>
      <vt:lpstr>Wayne Gretsky (“The Great one”)</vt:lpstr>
      <vt:lpstr>Fighting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Hockey (NHL)</dc:title>
  <cp:lastModifiedBy>Usuario</cp:lastModifiedBy>
  <cp:revision>1</cp:revision>
  <dcterms:modified xsi:type="dcterms:W3CDTF">2023-03-09T09:40:13Z</dcterms:modified>
</cp:coreProperties>
</file>