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5a95723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5a95723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5a9572367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5a9572367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5a9572367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5a9572367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595ccea4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595ccea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5a9572367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5a9572367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5a9572367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5a9572367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5bf0cbe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5bf0cbe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schedule</a:t>
            </a:r>
            <a:endParaRPr/>
          </a:p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Today, we are going to do some exercises. These exercises will involve writing, listening, and vocabulary/grammar.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After these exercises, we will play a game (charades!)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Review!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Today, I go to school.</a:t>
            </a:r>
            <a:endParaRPr sz="4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/>
              <a:t>(</a:t>
            </a:r>
            <a:r>
              <a:rPr lang="en" sz="4000"/>
              <a:t>affirmative</a:t>
            </a:r>
            <a:r>
              <a:rPr lang="en" sz="4000"/>
              <a:t>) Yesterday, I ____ to school  </a:t>
            </a:r>
            <a:endParaRPr sz="4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0000"/>
                </a:solidFill>
              </a:rPr>
              <a:t>Yesterday, I went to school</a:t>
            </a:r>
            <a:endParaRPr sz="4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/>
              <a:t>(negative) Yesterday, I ____ to school</a:t>
            </a:r>
            <a:endParaRPr sz="4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0000"/>
                </a:solidFill>
              </a:rPr>
              <a:t>Yesterday, I did not go to school / Yesterday I didn’t go to school</a:t>
            </a:r>
            <a:endParaRPr sz="4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/>
              <a:t>There is a tornado</a:t>
            </a:r>
            <a:endParaRPr sz="4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/>
              <a:t>(affirmative) There ___ a tornado</a:t>
            </a:r>
            <a:endParaRPr sz="4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0000"/>
                </a:solidFill>
              </a:rPr>
              <a:t>There was a tornado</a:t>
            </a:r>
            <a:endParaRPr sz="4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/>
              <a:t>(negative) There ___ a tornado</a:t>
            </a:r>
            <a:endParaRPr sz="4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0000"/>
                </a:solidFill>
              </a:rPr>
              <a:t>There wasn’t a tornado / </a:t>
            </a:r>
            <a:r>
              <a:rPr lang="en" sz="4000">
                <a:solidFill>
                  <a:srgbClr val="FF0000"/>
                </a:solidFill>
              </a:rPr>
              <a:t>There was not a tornado</a:t>
            </a:r>
            <a:endParaRPr sz="4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let’s try a couple more!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Did you study for the test?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No, I _____ for the test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No, I didn’t study for the test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Were you at school?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Yes, I ____ at school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Yes, I was at school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311700" y="112800"/>
            <a:ext cx="8520600" cy="5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Listen and Answer</a:t>
            </a:r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5809000" y="293275"/>
            <a:ext cx="27072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9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9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endParaRPr b="1" sz="129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5673650" y="16129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507575" y="688200"/>
            <a:ext cx="4410300" cy="42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9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15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90"/>
              <a:buFont typeface="Roboto"/>
              <a:buAutoNum type="arabicParenR"/>
            </a:pPr>
            <a:r>
              <a:rPr b="1" lang="en" sz="129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Where did Patrick and Robert go? </a:t>
            </a:r>
            <a:endParaRPr b="1" sz="129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90"/>
              <a:buFont typeface="Roboto"/>
              <a:buAutoNum type="arabicParenR"/>
            </a:pPr>
            <a:r>
              <a:rPr b="1" lang="en" sz="129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did they do on their first day?</a:t>
            </a:r>
            <a:endParaRPr sz="107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90"/>
              <a:buFont typeface="Roboto"/>
              <a:buAutoNum type="arabicParenR"/>
            </a:pPr>
            <a:r>
              <a:rPr b="1" lang="en" sz="129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Did Patrick go surfing? Why or why not?</a:t>
            </a:r>
            <a:endParaRPr sz="107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90"/>
              <a:buFont typeface="Roboto"/>
              <a:buAutoNum type="arabicParenR"/>
            </a:pPr>
            <a:r>
              <a:rPr b="1" lang="en" sz="129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Why didn’t they go to the beach on the second day?</a:t>
            </a:r>
            <a:endParaRPr b="1" sz="129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9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9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9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15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90"/>
              <a:buFont typeface="Roboto"/>
              <a:buAutoNum type="arabicParenR"/>
            </a:pPr>
            <a:r>
              <a:rPr b="1" lang="en" sz="129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did they do on the second day? </a:t>
            </a:r>
            <a:endParaRPr sz="107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90"/>
              <a:buFont typeface="Roboto"/>
              <a:buAutoNum type="arabicParenR"/>
            </a:pPr>
            <a:r>
              <a:rPr b="1" lang="en" sz="129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did they do on the third day? </a:t>
            </a:r>
            <a:endParaRPr sz="107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90"/>
              <a:buFont typeface="Roboto"/>
              <a:buAutoNum type="arabicParenR"/>
            </a:pPr>
            <a:r>
              <a:rPr b="1" lang="en" sz="129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Patrick and Robert danced at the disco (True or false?) </a:t>
            </a:r>
            <a:endParaRPr sz="107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90"/>
              <a:buFont typeface="Roboto"/>
              <a:buAutoNum type="arabicParenR"/>
            </a:pPr>
            <a:r>
              <a:rPr b="1" lang="en" sz="129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did they do on their last day? </a:t>
            </a:r>
            <a:endParaRPr b="1" sz="129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90"/>
              <a:buFont typeface="Roboto"/>
              <a:buAutoNum type="arabicParenR"/>
            </a:pPr>
            <a:r>
              <a:rPr b="1" lang="en" sz="129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 would you describe Robert</a:t>
            </a:r>
            <a:endParaRPr b="1" sz="129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9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311700" y="410000"/>
            <a:ext cx="28467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Descriptions.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311700" y="1229875"/>
            <a:ext cx="4651200" cy="4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How would you describe these people?</a:t>
            </a:r>
            <a:endParaRPr sz="6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94975"/>
            <a:ext cx="2387525" cy="25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2977825" y="2064175"/>
            <a:ext cx="2177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Cristiano Ronaldo is: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Athletic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Confident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Hard-working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Strong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7325" y="152400"/>
            <a:ext cx="2177100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7354300" y="597825"/>
            <a:ext cx="1669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Homer Simpson is: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Fun-loving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Funny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Lazy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5" y="98650"/>
            <a:ext cx="2267899" cy="310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2921425" y="360400"/>
            <a:ext cx="1455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Donkey is: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Adventurous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Easy-going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Friendly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Fun-loving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Generous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Kind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98650"/>
            <a:ext cx="4568356" cy="25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5143500" y="3113175"/>
            <a:ext cx="3643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Hermione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 is: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Brave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Clever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Hard-working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Honest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311700" y="236875"/>
            <a:ext cx="8520600" cy="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try writing!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311700" y="823375"/>
            <a:ext cx="8520600" cy="3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Think </a:t>
            </a:r>
            <a:r>
              <a:rPr lang="en"/>
              <a:t>of a friend. Please write a few sentences about your friend and  compare YOURSELF  to your friend. What is similar about you and your friend? What is different? Hint: Use comparatives! For example: Robert likes to play football and he is better than me. Robert is </a:t>
            </a:r>
            <a:r>
              <a:rPr lang="en" u="sng"/>
              <a:t>more athletic</a:t>
            </a:r>
            <a:r>
              <a:rPr lang="en"/>
              <a:t> than me / Robert doesn’t like to cook. Robert is </a:t>
            </a:r>
            <a:r>
              <a:rPr lang="en" u="sng"/>
              <a:t>lazier</a:t>
            </a:r>
            <a:r>
              <a:rPr lang="en"/>
              <a:t> than me.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Now t</a:t>
            </a:r>
            <a:r>
              <a:rPr lang="en"/>
              <a:t>hink of a family member (mom, brother, uncle, etc). Write a few sentences (4 or more!) about them. What do they like to do? How would you describe their personality? How would you describe their physical appearance?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