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layfair Display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font" Target="fonts/PlayfairDisplay-regular.fntdata"/><Relationship Id="rId10" Type="http://schemas.openxmlformats.org/officeDocument/2006/relationships/slide" Target="slides/slide5.xml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db9c05b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0db9c05b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db9c05bf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db9c05bf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db9c05bf2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db9c05bf2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db9c05bf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db9c05bf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Weather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8625" y="-657050"/>
            <a:ext cx="6034124" cy="62580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5905500" y="0"/>
            <a:ext cx="31566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en" sz="31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Let’s review together!</a:t>
            </a:r>
            <a:endParaRPr sz="3100">
              <a:solidFill>
                <a:schemeClr val="dk2"/>
              </a:solidFill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033625" y="1099150"/>
            <a:ext cx="2666100" cy="4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1</a:t>
            </a: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1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4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9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3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8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7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5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13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6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10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1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2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12</a:t>
            </a:r>
            <a:endParaRPr sz="15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 sz="1500">
                <a:latin typeface="Playfair Display"/>
                <a:ea typeface="Playfair Display"/>
                <a:cs typeface="Playfair Display"/>
                <a:sym typeface="Playfair Display"/>
              </a:rPr>
              <a:t>S</a:t>
            </a: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pring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Rainy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Stormy (thunder)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Autumn (fall)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100"/>
              <a:t>Now you try! </a:t>
            </a:r>
            <a:r>
              <a:rPr lang="en" sz="3100"/>
              <a:t>Complete</a:t>
            </a:r>
            <a:r>
              <a:rPr lang="en" sz="3100"/>
              <a:t> the sentences</a:t>
            </a:r>
            <a:endParaRPr sz="3100"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234075"/>
            <a:ext cx="61254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Sometimes it’s so ___ that you can’t see anything!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It’s very ___ here, we need some rain!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I like to go to the beach when it’s ___ and ___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(t/f) Madrid is cooler in the winter than the summer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It’s so cloudy, that I can’t see the ___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Generally, the ___ is higher in the summer than the winter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6550000" y="3275025"/>
            <a:ext cx="2145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Foggy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Dry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Hot / sunny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True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Sun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temperature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6888800" y="1396250"/>
            <a:ext cx="1943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Sun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Hot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Sunny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Foggy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Dry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Temperature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Comparatives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017725"/>
            <a:ext cx="6161400" cy="355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a sentence using these words and the comparative!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 ) Norway / Spain / Cold ----&gt; Norway is colder than Spain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Sahara Desert / Barcelona / Dry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Mountains / Beach / Cold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Malaga / Galicia / warm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Warm weather / cool weather / good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Madrid / Cazorla / far</a:t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6473100" y="1422450"/>
            <a:ext cx="23592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The Sahara desert is drier than Barcelona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The mountains are colder than the beach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Malaga is warmer than Galicia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Warm weather is better than cool weather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Madrid is further / farther than Cazorla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Oral dictation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234075"/>
            <a:ext cx="59610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My favorite season is winter because it’s ___ and we can play in the ___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I think there’s a ___, I can hear  ___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I don’t want to walk to school in the ___, it’s too ___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I think ___ weather is better than ___ weather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The south of Spain is drier and ___ than the north of Spain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It’s so cold that the rain turned into ___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It’s ___ and ___, I don’t want to go to the beach!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True or false?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True or false?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True or false?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6878525" y="1570775"/>
            <a:ext cx="2063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Cold / snow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Storm / thunder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Rain / wet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Warm / cool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Hotter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Ice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Rainy / windy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False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True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AutoNum type="arabicParenR"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True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