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8FFAE90-A830-46C9-9DFC-71F5CF949682}">
  <a:tblStyle styleId="{B8FFAE90-A830-46C9-9DFC-71F5CF94968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af4f3288_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g2af4f3288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b654b397_0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b654b397_0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b654b397_0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b654b397_0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b654b397_0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b654b397_0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b654b397_0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b654b397_0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b654b397_0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b654b397_0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b654b397_0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b654b397_0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b654b397_0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b654b397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b654b397_0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b654b397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b654b397_0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b654b397_0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b654b397_08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b654b397_0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1009eedc9f1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1009eedc9f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b654b397_09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b654b397_0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b654b397_010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b654b397_0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b654b397_01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b654b397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b654b397_01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b654b397_0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b654b397_01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b654b397_0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b654b397_01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b654b397_0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b654b397_01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b654b397_0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b654b397_01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b654b397_0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b654b397_01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b654b397_0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b654b397_01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b654b397_0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009eedc9f1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009eedc9f1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b654b397_01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b654b397_0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b654b397_018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b654b397_0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b654b397_01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2b654b397_0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b654b397_02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2b654b397_0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b654b397_020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2b654b397_0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b654b397_02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2b654b397_0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b654b397_02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2b654b397_0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b654b397_02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2b654b397_0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b654b397_02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2b654b397_0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b654b397_02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2b654b397_0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009eedc9f1_0_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009eedc9f1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b654b397_02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2b654b397_0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b654b397_02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2b654b397_0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b654b397_02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2b654b397_0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2b654b397_02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2b654b397_0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b654b397_028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2b654b397_0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2b654b397_029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2b654b397_0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2b654b397_030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2b654b397_0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2b654b397_03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2b654b397_0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b654b397_03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2b654b397_0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2b654b397_03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2b654b397_0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09eedc9f1_0_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09eedc9f1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2b654b397_03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2b654b397_0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2b654b397_03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2b654b397_0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2b654b397_03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2b654b397_0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b654b397_03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b654b397_03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2b654b397_03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2b654b397_0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2b654b397_03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2b654b397_0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2b654b397_04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2b654b397_04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2b654b397_04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2b654b397_04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2b654b397_04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2b654b397_04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af4f3288_0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af4f3288_0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af4f3288_0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af4f3288_0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b654b397_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b654b397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b654b397_0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b654b397_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0"/>
            <a:ext cx="9144000" cy="6902100"/>
          </a:xfrm>
          <a:prstGeom prst="rect">
            <a:avLst/>
          </a:prstGeom>
          <a:gradFill>
            <a:gsLst>
              <a:gs pos="0">
                <a:srgbClr val="003171"/>
              </a:gs>
              <a:gs pos="100000">
                <a:srgbClr val="549FFF"/>
              </a:gs>
            </a:gsLst>
            <a:lin ang="792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/>
          <p:nvPr/>
        </p:nvSpPr>
        <p:spPr>
          <a:xfrm flipH="1">
            <a:off x="-3833" y="16053"/>
            <a:ext cx="10925833" cy="6881035"/>
          </a:xfrm>
          <a:custGeom>
            <a:rect b="b" l="l" r="r" t="t"/>
            <a:pathLst>
              <a:path extrusionOk="0" h="6863875" w="24279631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40784"/>
                </a:srgbClr>
              </a:gs>
              <a:gs pos="41000">
                <a:srgbClr val="003171">
                  <a:alpha val="94901"/>
                </a:srgbClr>
              </a:gs>
              <a:gs pos="100000">
                <a:srgbClr val="003171">
                  <a:alpha val="94901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14659" y="881"/>
            <a:ext cx="10500941" cy="6881035"/>
          </a:xfrm>
          <a:custGeom>
            <a:rect b="b" l="l" r="r" t="t"/>
            <a:pathLst>
              <a:path extrusionOk="0" h="6863875" w="24279631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846667" y="-882"/>
            <a:ext cx="2167467" cy="6906895"/>
          </a:xfrm>
          <a:custGeom>
            <a:rect b="b" l="l" r="r" t="t"/>
            <a:pathLst>
              <a:path extrusionOk="0" h="6180667" w="2167467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 flipH="1" rot="10800000">
            <a:off x="-524934" y="-4974"/>
            <a:ext cx="1403435" cy="6906895"/>
          </a:xfrm>
          <a:custGeom>
            <a:rect b="b" l="l" r="r" t="t"/>
            <a:pathLst>
              <a:path extrusionOk="0" h="6180667" w="2167467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 txBox="1"/>
          <p:nvPr>
            <p:ph type="ctrTitle"/>
          </p:nvPr>
        </p:nvSpPr>
        <p:spPr>
          <a:xfrm>
            <a:off x="1082040" y="1656080"/>
            <a:ext cx="7050900" cy="147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1082040" y="3230880"/>
            <a:ext cx="7035900" cy="9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 flipH="1" rot="10800000">
            <a:off x="-348182" y="-21900"/>
            <a:ext cx="1723520" cy="6879900"/>
          </a:xfrm>
          <a:custGeom>
            <a:rect b="b" l="l" r="r" t="t"/>
            <a:pathLst>
              <a:path extrusionOk="0" h="6879900" w="4476675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7200" y="1658990"/>
            <a:ext cx="8229600" cy="48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06400" lvl="1" marL="914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19" name="Google Shape;19;p3"/>
          <p:cNvSpPr/>
          <p:nvPr/>
        </p:nvSpPr>
        <p:spPr>
          <a:xfrm flipH="1" rot="10800000">
            <a:off x="-1118653" y="-4700"/>
            <a:ext cx="3100651" cy="6862700"/>
          </a:xfrm>
          <a:custGeom>
            <a:rect b="b" l="l" r="r" t="t"/>
            <a:pathLst>
              <a:path extrusionOk="0" h="6879900" w="8053639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3"/>
          <p:cNvSpPr/>
          <p:nvPr/>
        </p:nvSpPr>
        <p:spPr>
          <a:xfrm rot="10800000">
            <a:off x="8088847" y="-6970"/>
            <a:ext cx="1100668" cy="6864970"/>
          </a:xfrm>
          <a:custGeom>
            <a:rect b="b" l="l" r="r" t="t"/>
            <a:pathLst>
              <a:path extrusionOk="0" h="6916846" w="1100668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 txBox="1"/>
          <p:nvPr>
            <p:ph type="title"/>
          </p:nvPr>
        </p:nvSpPr>
        <p:spPr>
          <a:xfrm>
            <a:off x="457200" y="274638"/>
            <a:ext cx="8229600" cy="132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 flipH="1" rot="10800000">
            <a:off x="-348182" y="-21900"/>
            <a:ext cx="1723520" cy="6879900"/>
          </a:xfrm>
          <a:custGeom>
            <a:rect b="b" l="l" r="r" t="t"/>
            <a:pathLst>
              <a:path extrusionOk="0" h="6879900" w="4476675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4"/>
          <p:cNvSpPr/>
          <p:nvPr/>
        </p:nvSpPr>
        <p:spPr>
          <a:xfrm flipH="1" rot="10800000">
            <a:off x="-1118653" y="-4700"/>
            <a:ext cx="3100651" cy="6862700"/>
          </a:xfrm>
          <a:custGeom>
            <a:rect b="b" l="l" r="r" t="t"/>
            <a:pathLst>
              <a:path extrusionOk="0" h="6879900" w="8053639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"/>
          <p:cNvSpPr/>
          <p:nvPr/>
        </p:nvSpPr>
        <p:spPr>
          <a:xfrm rot="10800000">
            <a:off x="8088847" y="-6970"/>
            <a:ext cx="1100668" cy="6864970"/>
          </a:xfrm>
          <a:custGeom>
            <a:rect b="b" l="l" r="r" t="t"/>
            <a:pathLst>
              <a:path extrusionOk="0" h="6916846" w="1100668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4"/>
          <p:cNvSpPr txBox="1"/>
          <p:nvPr>
            <p:ph type="title"/>
          </p:nvPr>
        </p:nvSpPr>
        <p:spPr>
          <a:xfrm>
            <a:off x="457200" y="274638"/>
            <a:ext cx="8229600" cy="132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457200" y="1658990"/>
            <a:ext cx="4038600" cy="48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2800"/>
            </a:lvl1pPr>
            <a:lvl2pPr indent="-406400" lvl="1" marL="914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400"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8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8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8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8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8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800"/>
            </a:lvl9pPr>
          </a:lstStyle>
          <a:p/>
        </p:txBody>
      </p:sp>
      <p:sp>
        <p:nvSpPr>
          <p:cNvPr id="28" name="Google Shape;28;p4"/>
          <p:cNvSpPr txBox="1"/>
          <p:nvPr>
            <p:ph idx="2" type="body"/>
          </p:nvPr>
        </p:nvSpPr>
        <p:spPr>
          <a:xfrm>
            <a:off x="4648200" y="1658990"/>
            <a:ext cx="4038600" cy="48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2800"/>
            </a:lvl1pPr>
            <a:lvl2pPr indent="-406400" lvl="1" marL="914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400"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8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8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8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8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8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/>
          <p:nvPr/>
        </p:nvSpPr>
        <p:spPr>
          <a:xfrm flipH="1" rot="10800000">
            <a:off x="-348182" y="-21900"/>
            <a:ext cx="1723520" cy="6879900"/>
          </a:xfrm>
          <a:custGeom>
            <a:rect b="b" l="l" r="r" t="t"/>
            <a:pathLst>
              <a:path extrusionOk="0" h="6879900" w="4476675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5"/>
          <p:cNvSpPr/>
          <p:nvPr/>
        </p:nvSpPr>
        <p:spPr>
          <a:xfrm flipH="1" rot="10800000">
            <a:off x="-1118653" y="-4700"/>
            <a:ext cx="3100651" cy="6862700"/>
          </a:xfrm>
          <a:custGeom>
            <a:rect b="b" l="l" r="r" t="t"/>
            <a:pathLst>
              <a:path extrusionOk="0" h="6879900" w="8053639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5"/>
          <p:cNvSpPr/>
          <p:nvPr/>
        </p:nvSpPr>
        <p:spPr>
          <a:xfrm rot="10800000">
            <a:off x="8088847" y="-6970"/>
            <a:ext cx="1100668" cy="6864970"/>
          </a:xfrm>
          <a:custGeom>
            <a:rect b="b" l="l" r="r" t="t"/>
            <a:pathLst>
              <a:path extrusionOk="0" h="6916846" w="1100668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5"/>
          <p:cNvSpPr txBox="1"/>
          <p:nvPr>
            <p:ph type="title"/>
          </p:nvPr>
        </p:nvSpPr>
        <p:spPr>
          <a:xfrm>
            <a:off x="457200" y="274638"/>
            <a:ext cx="8229600" cy="132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6"/>
          <p:cNvGrpSpPr/>
          <p:nvPr/>
        </p:nvGrpSpPr>
        <p:grpSpPr>
          <a:xfrm>
            <a:off x="-6264" y="4933387"/>
            <a:ext cx="9150267" cy="3100651"/>
            <a:chOff x="-6264" y="4933387"/>
            <a:chExt cx="9150267" cy="3100651"/>
          </a:xfrm>
        </p:grpSpPr>
        <p:sp>
          <p:nvSpPr>
            <p:cNvPr id="36" name="Google Shape;36;p6"/>
            <p:cNvSpPr/>
            <p:nvPr/>
          </p:nvSpPr>
          <p:spPr>
            <a:xfrm>
              <a:off x="-8" y="5537200"/>
              <a:ext cx="9144009" cy="1574769"/>
            </a:xfrm>
            <a:custGeom>
              <a:rect b="b" l="l" r="r" t="t"/>
              <a:pathLst>
                <a:path extrusionOk="0" h="1257301" w="9144009">
                  <a:moveTo>
                    <a:pt x="5" y="266700"/>
                  </a:moveTo>
                  <a:cubicBezTo>
                    <a:pt x="8115305" y="1257301"/>
                    <a:pt x="7620009" y="0"/>
                    <a:pt x="9144009" y="186267"/>
                  </a:cubicBezTo>
                  <a:cubicBezTo>
                    <a:pt x="9144008" y="441678"/>
                    <a:pt x="9143998" y="818763"/>
                    <a:pt x="9143997" y="1074174"/>
                  </a:cubicBezTo>
                  <a:lnTo>
                    <a:pt x="0" y="1086874"/>
                  </a:lnTo>
                  <a:cubicBezTo>
                    <a:pt x="0" y="854041"/>
                    <a:pt x="5" y="499533"/>
                    <a:pt x="5" y="266700"/>
                  </a:cubicBezTo>
                  <a:close/>
                </a:path>
              </a:pathLst>
            </a:custGeom>
            <a:gradFill>
              <a:gsLst>
                <a:gs pos="0">
                  <a:srgbClr val="549FFF"/>
                </a:gs>
                <a:gs pos="100000">
                  <a:srgbClr val="003171">
                    <a:alpha val="51764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6"/>
            <p:cNvSpPr/>
            <p:nvPr/>
          </p:nvSpPr>
          <p:spPr>
            <a:xfrm flipH="1" rot="5400000">
              <a:off x="3018543" y="1908579"/>
              <a:ext cx="3100651" cy="9150267"/>
            </a:xfrm>
            <a:custGeom>
              <a:rect b="b" l="l" r="r" t="t"/>
              <a:pathLst>
                <a:path extrusionOk="0" h="6879900" w="8053639">
                  <a:moveTo>
                    <a:pt x="4696126" y="16025"/>
                  </a:moveTo>
                  <a:lnTo>
                    <a:pt x="2920537" y="0"/>
                  </a:lnTo>
                  <a:cubicBezTo>
                    <a:pt x="2927053" y="2293300"/>
                    <a:pt x="2933568" y="4586600"/>
                    <a:pt x="2940084" y="6879900"/>
                  </a:cubicBezTo>
                  <a:lnTo>
                    <a:pt x="4085318" y="6861462"/>
                  </a:lnTo>
                  <a:cubicBezTo>
                    <a:pt x="8053639" y="4651267"/>
                    <a:pt x="0" y="3113439"/>
                    <a:pt x="4696126" y="16025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78823"/>
                  </a:srgbClr>
                </a:gs>
                <a:gs pos="41000">
                  <a:srgbClr val="003171">
                    <a:alpha val="78823"/>
                  </a:srgbClr>
                </a:gs>
                <a:gs pos="100000">
                  <a:srgbClr val="003171">
                    <a:alpha val="78823"/>
                  </a:srgbClr>
                </a:gs>
              </a:gsLst>
              <a:path path="circle">
                <a:fillToRect r="100%" t="100%"/>
              </a:path>
              <a:tileRect b="-100%" l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6"/>
            <p:cNvSpPr/>
            <p:nvPr/>
          </p:nvSpPr>
          <p:spPr>
            <a:xfrm>
              <a:off x="-8" y="5740400"/>
              <a:ext cx="9144011" cy="1574769"/>
            </a:xfrm>
            <a:custGeom>
              <a:rect b="b" l="l" r="r" t="t"/>
              <a:pathLst>
                <a:path extrusionOk="0" h="1257301" w="9144011">
                  <a:moveTo>
                    <a:pt x="7" y="266700"/>
                  </a:moveTo>
                  <a:cubicBezTo>
                    <a:pt x="8115307" y="1257301"/>
                    <a:pt x="7620011" y="0"/>
                    <a:pt x="9144011" y="186267"/>
                  </a:cubicBezTo>
                  <a:lnTo>
                    <a:pt x="9144011" y="921775"/>
                  </a:lnTo>
                  <a:lnTo>
                    <a:pt x="0" y="931914"/>
                  </a:lnTo>
                  <a:cubicBezTo>
                    <a:pt x="0" y="699081"/>
                    <a:pt x="7" y="499533"/>
                    <a:pt x="7" y="266700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81960"/>
                  </a:srgbClr>
                </a:gs>
                <a:gs pos="100000">
                  <a:srgbClr val="003171">
                    <a:alpha val="8196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wave">
    <p:bg>
      <p:bgPr>
        <a:gradFill>
          <a:gsLst>
            <a:gs pos="0">
              <a:schemeClr val="lt2"/>
            </a:gs>
            <a:gs pos="100000">
              <a:schemeClr val="accent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ts val="4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ts val="4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ts val="4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ts val="4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ts val="4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ts val="4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ts val="4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ts val="4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387E"/>
              </a:buClr>
              <a:buSzPts val="4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727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rebuchet MS"/>
              <a:buChar char="●"/>
              <a:defRPr sz="3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4064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rebuchet MS"/>
              <a:buChar char="○"/>
              <a:defRPr sz="2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rebuchet MS"/>
              <a:buChar char="■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Char char="●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Char char="○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Char char="■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Char char="●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Char char="○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Char char="■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slide" Target="/ppt/slides/slide1.xml"/><Relationship Id="rId4" Type="http://schemas.openxmlformats.org/officeDocument/2006/relationships/slide" Target="/ppt/slides/slide1.xml"/><Relationship Id="rId10" Type="http://schemas.openxmlformats.org/officeDocument/2006/relationships/slide" Target="/ppt/slides/slide56.xml"/><Relationship Id="rId9" Type="http://schemas.openxmlformats.org/officeDocument/2006/relationships/slide" Target="/ppt/slides/slide56.xml"/><Relationship Id="rId5" Type="http://schemas.openxmlformats.org/officeDocument/2006/relationships/slide" Target="/ppt/slides/slide1.xml"/><Relationship Id="rId6" Type="http://schemas.openxmlformats.org/officeDocument/2006/relationships/slide" Target="/ppt/slides/slide46.xml"/><Relationship Id="rId7" Type="http://schemas.openxmlformats.org/officeDocument/2006/relationships/slide" Target="/ppt/slides/slide46.xml"/><Relationship Id="rId8" Type="http://schemas.openxmlformats.org/officeDocument/2006/relationships/slide" Target="/ppt/slides/slide50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slide" Target="/ppt/slides/slide10.xml"/><Relationship Id="rId4" Type="http://schemas.openxmlformats.org/officeDocument/2006/relationships/slide" Target="/ppt/slides/slide10.xml"/><Relationship Id="rId5" Type="http://schemas.openxmlformats.org/officeDocument/2006/relationships/slide" Target="/ppt/slides/slide10.xml"/><Relationship Id="rId6" Type="http://schemas.openxmlformats.org/officeDocument/2006/relationships/slide" Target="/ppt/slides/slide10.xml"/><Relationship Id="rId7" Type="http://schemas.openxmlformats.org/officeDocument/2006/relationships/image" Target="../media/image1.png"/><Relationship Id="rId8" Type="http://schemas.openxmlformats.org/officeDocument/2006/relationships/image" Target="../media/image2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slide" Target="/ppt/slides/slide11.xml"/><Relationship Id="rId4" Type="http://schemas.openxmlformats.org/officeDocument/2006/relationships/slide" Target="/ppt/slides/slide11.xml"/><Relationship Id="rId10" Type="http://schemas.openxmlformats.org/officeDocument/2006/relationships/image" Target="../media/image5.png"/><Relationship Id="rId9" Type="http://schemas.openxmlformats.org/officeDocument/2006/relationships/slide" Target="/ppt/slides/slide1.xml"/><Relationship Id="rId5" Type="http://schemas.openxmlformats.org/officeDocument/2006/relationships/slide" Target="/ppt/slides/slide11.xml"/><Relationship Id="rId6" Type="http://schemas.openxmlformats.org/officeDocument/2006/relationships/slide" Target="/ppt/slides/slide11.xml"/><Relationship Id="rId7" Type="http://schemas.openxmlformats.org/officeDocument/2006/relationships/slide" Target="/ppt/slides/slide1.xml"/><Relationship Id="rId8" Type="http://schemas.openxmlformats.org/officeDocument/2006/relationships/slide" Target="/ppt/slides/slide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slide" Target="/ppt/slides/slide12.xml"/><Relationship Id="rId4" Type="http://schemas.openxmlformats.org/officeDocument/2006/relationships/slide" Target="/ppt/slides/slide12.xml"/><Relationship Id="rId5" Type="http://schemas.openxmlformats.org/officeDocument/2006/relationships/slide" Target="/ppt/slides/slide12.xml"/><Relationship Id="rId6" Type="http://schemas.openxmlformats.org/officeDocument/2006/relationships/slide" Target="/ppt/slides/slide12.xml"/><Relationship Id="rId7" Type="http://schemas.openxmlformats.org/officeDocument/2006/relationships/image" Target="../media/image1.png"/><Relationship Id="rId8" Type="http://schemas.openxmlformats.org/officeDocument/2006/relationships/image" Target="../media/image1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slide" Target="/ppt/slides/slide13.xml"/><Relationship Id="rId4" Type="http://schemas.openxmlformats.org/officeDocument/2006/relationships/slide" Target="/ppt/slides/slide13.xml"/><Relationship Id="rId10" Type="http://schemas.openxmlformats.org/officeDocument/2006/relationships/image" Target="../media/image5.png"/><Relationship Id="rId9" Type="http://schemas.openxmlformats.org/officeDocument/2006/relationships/slide" Target="/ppt/slides/slide1.xml"/><Relationship Id="rId5" Type="http://schemas.openxmlformats.org/officeDocument/2006/relationships/slide" Target="/ppt/slides/slide13.xml"/><Relationship Id="rId6" Type="http://schemas.openxmlformats.org/officeDocument/2006/relationships/slide" Target="/ppt/slides/slide13.xml"/><Relationship Id="rId7" Type="http://schemas.openxmlformats.org/officeDocument/2006/relationships/slide" Target="/ppt/slides/slide1.xml"/><Relationship Id="rId8" Type="http://schemas.openxmlformats.org/officeDocument/2006/relationships/slide" Target="/ppt/slides/slide1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slide" Target="/ppt/slides/slide14.xml"/><Relationship Id="rId4" Type="http://schemas.openxmlformats.org/officeDocument/2006/relationships/slide" Target="/ppt/slides/slide14.xml"/><Relationship Id="rId9" Type="http://schemas.openxmlformats.org/officeDocument/2006/relationships/image" Target="../media/image3.png"/><Relationship Id="rId5" Type="http://schemas.openxmlformats.org/officeDocument/2006/relationships/slide" Target="/ppt/slides/slide14.xml"/><Relationship Id="rId6" Type="http://schemas.openxmlformats.org/officeDocument/2006/relationships/slide" Target="/ppt/slides/slide14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slide" Target="/ppt/slides/slide15.xml"/><Relationship Id="rId4" Type="http://schemas.openxmlformats.org/officeDocument/2006/relationships/slide" Target="/ppt/slides/slide15.xml"/><Relationship Id="rId10" Type="http://schemas.openxmlformats.org/officeDocument/2006/relationships/image" Target="../media/image5.png"/><Relationship Id="rId9" Type="http://schemas.openxmlformats.org/officeDocument/2006/relationships/slide" Target="/ppt/slides/slide1.xml"/><Relationship Id="rId5" Type="http://schemas.openxmlformats.org/officeDocument/2006/relationships/slide" Target="/ppt/slides/slide15.xml"/><Relationship Id="rId6" Type="http://schemas.openxmlformats.org/officeDocument/2006/relationships/slide" Target="/ppt/slides/slide15.xml"/><Relationship Id="rId7" Type="http://schemas.openxmlformats.org/officeDocument/2006/relationships/slide" Target="/ppt/slides/slide1.xml"/><Relationship Id="rId8" Type="http://schemas.openxmlformats.org/officeDocument/2006/relationships/slide" Target="/ppt/slides/slide1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slide" Target="/ppt/slides/slide16.xml"/><Relationship Id="rId4" Type="http://schemas.openxmlformats.org/officeDocument/2006/relationships/slide" Target="/ppt/slides/slide16.xml"/><Relationship Id="rId5" Type="http://schemas.openxmlformats.org/officeDocument/2006/relationships/slide" Target="/ppt/slides/slide16.xml"/><Relationship Id="rId6" Type="http://schemas.openxmlformats.org/officeDocument/2006/relationships/slide" Target="/ppt/slides/slide16.xml"/><Relationship Id="rId7" Type="http://schemas.openxmlformats.org/officeDocument/2006/relationships/image" Target="../media/image1.png"/><Relationship Id="rId8" Type="http://schemas.openxmlformats.org/officeDocument/2006/relationships/image" Target="../media/image1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slide" Target="/ppt/slides/slide17.xml"/><Relationship Id="rId4" Type="http://schemas.openxmlformats.org/officeDocument/2006/relationships/slide" Target="/ppt/slides/slide17.xml"/><Relationship Id="rId10" Type="http://schemas.openxmlformats.org/officeDocument/2006/relationships/image" Target="../media/image5.png"/><Relationship Id="rId9" Type="http://schemas.openxmlformats.org/officeDocument/2006/relationships/slide" Target="/ppt/slides/slide1.xml"/><Relationship Id="rId5" Type="http://schemas.openxmlformats.org/officeDocument/2006/relationships/slide" Target="/ppt/slides/slide17.xml"/><Relationship Id="rId6" Type="http://schemas.openxmlformats.org/officeDocument/2006/relationships/slide" Target="/ppt/slides/slide17.xml"/><Relationship Id="rId7" Type="http://schemas.openxmlformats.org/officeDocument/2006/relationships/slide" Target="/ppt/slides/slide1.xml"/><Relationship Id="rId8" Type="http://schemas.openxmlformats.org/officeDocument/2006/relationships/slide" Target="/ppt/slides/slide1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slide" Target="/ppt/slides/slide18.xml"/><Relationship Id="rId4" Type="http://schemas.openxmlformats.org/officeDocument/2006/relationships/slide" Target="/ppt/slides/slide18.xml"/><Relationship Id="rId5" Type="http://schemas.openxmlformats.org/officeDocument/2006/relationships/slide" Target="/ppt/slides/slide18.xml"/><Relationship Id="rId6" Type="http://schemas.openxmlformats.org/officeDocument/2006/relationships/slide" Target="/ppt/slides/slide18.xml"/><Relationship Id="rId7" Type="http://schemas.openxmlformats.org/officeDocument/2006/relationships/image" Target="../media/image1.png"/><Relationship Id="rId8" Type="http://schemas.openxmlformats.org/officeDocument/2006/relationships/image" Target="../media/image1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slide" Target="/ppt/slides/slide19.xml"/><Relationship Id="rId4" Type="http://schemas.openxmlformats.org/officeDocument/2006/relationships/slide" Target="/ppt/slides/slide19.xml"/><Relationship Id="rId10" Type="http://schemas.openxmlformats.org/officeDocument/2006/relationships/image" Target="../media/image5.png"/><Relationship Id="rId9" Type="http://schemas.openxmlformats.org/officeDocument/2006/relationships/slide" Target="/ppt/slides/slide1.xml"/><Relationship Id="rId5" Type="http://schemas.openxmlformats.org/officeDocument/2006/relationships/slide" Target="/ppt/slides/slide19.xml"/><Relationship Id="rId6" Type="http://schemas.openxmlformats.org/officeDocument/2006/relationships/slide" Target="/ppt/slides/slide19.xml"/><Relationship Id="rId7" Type="http://schemas.openxmlformats.org/officeDocument/2006/relationships/slide" Target="/ppt/slides/slide1.xml"/><Relationship Id="rId8" Type="http://schemas.openxmlformats.org/officeDocument/2006/relationships/slide" Target="/ppt/slides/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slide" Target="/ppt/slides/slide20.xml"/><Relationship Id="rId4" Type="http://schemas.openxmlformats.org/officeDocument/2006/relationships/slide" Target="/ppt/slides/slide20.xml"/><Relationship Id="rId5" Type="http://schemas.openxmlformats.org/officeDocument/2006/relationships/slide" Target="/ppt/slides/slide20.xml"/><Relationship Id="rId6" Type="http://schemas.openxmlformats.org/officeDocument/2006/relationships/slide" Target="/ppt/slides/slide20.xml"/><Relationship Id="rId7" Type="http://schemas.openxmlformats.org/officeDocument/2006/relationships/image" Target="../media/image1.png"/><Relationship Id="rId8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slide" Target="/ppt/slides/slide21.xml"/><Relationship Id="rId4" Type="http://schemas.openxmlformats.org/officeDocument/2006/relationships/slide" Target="/ppt/slides/slide21.xml"/><Relationship Id="rId10" Type="http://schemas.openxmlformats.org/officeDocument/2006/relationships/image" Target="../media/image5.png"/><Relationship Id="rId9" Type="http://schemas.openxmlformats.org/officeDocument/2006/relationships/slide" Target="/ppt/slides/slide1.xml"/><Relationship Id="rId5" Type="http://schemas.openxmlformats.org/officeDocument/2006/relationships/slide" Target="/ppt/slides/slide21.xml"/><Relationship Id="rId6" Type="http://schemas.openxmlformats.org/officeDocument/2006/relationships/slide" Target="/ppt/slides/slide21.xml"/><Relationship Id="rId7" Type="http://schemas.openxmlformats.org/officeDocument/2006/relationships/slide" Target="/ppt/slides/slide1.xml"/><Relationship Id="rId8" Type="http://schemas.openxmlformats.org/officeDocument/2006/relationships/slide" Target="/ppt/slides/slide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slide" Target="/ppt/slides/slide22.xml"/><Relationship Id="rId4" Type="http://schemas.openxmlformats.org/officeDocument/2006/relationships/slide" Target="/ppt/slides/slide22.xml"/><Relationship Id="rId5" Type="http://schemas.openxmlformats.org/officeDocument/2006/relationships/slide" Target="/ppt/slides/slide22.xml"/><Relationship Id="rId6" Type="http://schemas.openxmlformats.org/officeDocument/2006/relationships/slide" Target="/ppt/slides/slide22.xml"/><Relationship Id="rId7" Type="http://schemas.openxmlformats.org/officeDocument/2006/relationships/image" Target="../media/image1.png"/><Relationship Id="rId8" Type="http://schemas.openxmlformats.org/officeDocument/2006/relationships/image" Target="../media/image1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slide" Target="/ppt/slides/slide23.xml"/><Relationship Id="rId4" Type="http://schemas.openxmlformats.org/officeDocument/2006/relationships/slide" Target="/ppt/slides/slide23.xml"/><Relationship Id="rId10" Type="http://schemas.openxmlformats.org/officeDocument/2006/relationships/image" Target="../media/image5.png"/><Relationship Id="rId9" Type="http://schemas.openxmlformats.org/officeDocument/2006/relationships/slide" Target="/ppt/slides/slide1.xml"/><Relationship Id="rId5" Type="http://schemas.openxmlformats.org/officeDocument/2006/relationships/slide" Target="/ppt/slides/slide23.xml"/><Relationship Id="rId6" Type="http://schemas.openxmlformats.org/officeDocument/2006/relationships/slide" Target="/ppt/slides/slide23.xml"/><Relationship Id="rId7" Type="http://schemas.openxmlformats.org/officeDocument/2006/relationships/slide" Target="/ppt/slides/slide1.xml"/><Relationship Id="rId8" Type="http://schemas.openxmlformats.org/officeDocument/2006/relationships/slide" Target="/ppt/slides/slide1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slide" Target="/ppt/slides/slide24.xml"/><Relationship Id="rId4" Type="http://schemas.openxmlformats.org/officeDocument/2006/relationships/slide" Target="/ppt/slides/slide24.xml"/><Relationship Id="rId9" Type="http://schemas.openxmlformats.org/officeDocument/2006/relationships/image" Target="../media/image9.jpg"/><Relationship Id="rId5" Type="http://schemas.openxmlformats.org/officeDocument/2006/relationships/slide" Target="/ppt/slides/slide24.xml"/><Relationship Id="rId6" Type="http://schemas.openxmlformats.org/officeDocument/2006/relationships/slide" Target="/ppt/slides/slide24.xml"/><Relationship Id="rId7" Type="http://schemas.openxmlformats.org/officeDocument/2006/relationships/image" Target="../media/image1.png"/><Relationship Id="rId8" Type="http://schemas.openxmlformats.org/officeDocument/2006/relationships/image" Target="../media/image4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slide" Target="/ppt/slides/slide25.xml"/><Relationship Id="rId4" Type="http://schemas.openxmlformats.org/officeDocument/2006/relationships/slide" Target="/ppt/slides/slide25.xml"/><Relationship Id="rId10" Type="http://schemas.openxmlformats.org/officeDocument/2006/relationships/image" Target="../media/image5.png"/><Relationship Id="rId9" Type="http://schemas.openxmlformats.org/officeDocument/2006/relationships/slide" Target="/ppt/slides/slide1.xml"/><Relationship Id="rId5" Type="http://schemas.openxmlformats.org/officeDocument/2006/relationships/slide" Target="/ppt/slides/slide25.xml"/><Relationship Id="rId6" Type="http://schemas.openxmlformats.org/officeDocument/2006/relationships/slide" Target="/ppt/slides/slide25.xml"/><Relationship Id="rId7" Type="http://schemas.openxmlformats.org/officeDocument/2006/relationships/slide" Target="/ppt/slides/slide1.xml"/><Relationship Id="rId8" Type="http://schemas.openxmlformats.org/officeDocument/2006/relationships/slide" Target="/ppt/slides/slide1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slide" Target="/ppt/slides/slide26.xml"/><Relationship Id="rId4" Type="http://schemas.openxmlformats.org/officeDocument/2006/relationships/slide" Target="/ppt/slides/slide26.xml"/><Relationship Id="rId5" Type="http://schemas.openxmlformats.org/officeDocument/2006/relationships/slide" Target="/ppt/slides/slide26.xml"/><Relationship Id="rId6" Type="http://schemas.openxmlformats.org/officeDocument/2006/relationships/slide" Target="/ppt/slides/slide26.xml"/><Relationship Id="rId7" Type="http://schemas.openxmlformats.org/officeDocument/2006/relationships/image" Target="../media/image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slide" Target="/ppt/slides/slide27.xml"/><Relationship Id="rId4" Type="http://schemas.openxmlformats.org/officeDocument/2006/relationships/slide" Target="/ppt/slides/slide27.xml"/><Relationship Id="rId10" Type="http://schemas.openxmlformats.org/officeDocument/2006/relationships/image" Target="../media/image5.png"/><Relationship Id="rId9" Type="http://schemas.openxmlformats.org/officeDocument/2006/relationships/slide" Target="/ppt/slides/slide1.xml"/><Relationship Id="rId5" Type="http://schemas.openxmlformats.org/officeDocument/2006/relationships/slide" Target="/ppt/slides/slide27.xml"/><Relationship Id="rId6" Type="http://schemas.openxmlformats.org/officeDocument/2006/relationships/slide" Target="/ppt/slides/slide27.xml"/><Relationship Id="rId7" Type="http://schemas.openxmlformats.org/officeDocument/2006/relationships/slide" Target="/ppt/slides/slide1.xml"/><Relationship Id="rId8" Type="http://schemas.openxmlformats.org/officeDocument/2006/relationships/slide" Target="/ppt/slides/slide1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slide" Target="/ppt/slides/slide28.xml"/><Relationship Id="rId4" Type="http://schemas.openxmlformats.org/officeDocument/2006/relationships/slide" Target="/ppt/slides/slide28.xml"/><Relationship Id="rId5" Type="http://schemas.openxmlformats.org/officeDocument/2006/relationships/slide" Target="/ppt/slides/slide28.xml"/><Relationship Id="rId6" Type="http://schemas.openxmlformats.org/officeDocument/2006/relationships/slide" Target="/ppt/slides/slide28.xml"/><Relationship Id="rId7" Type="http://schemas.openxmlformats.org/officeDocument/2006/relationships/image" Target="../media/image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slide" Target="/ppt/slides/slide29.xml"/><Relationship Id="rId4" Type="http://schemas.openxmlformats.org/officeDocument/2006/relationships/slide" Target="/ppt/slides/slide29.xml"/><Relationship Id="rId10" Type="http://schemas.openxmlformats.org/officeDocument/2006/relationships/image" Target="../media/image5.png"/><Relationship Id="rId9" Type="http://schemas.openxmlformats.org/officeDocument/2006/relationships/slide" Target="/ppt/slides/slide1.xml"/><Relationship Id="rId5" Type="http://schemas.openxmlformats.org/officeDocument/2006/relationships/slide" Target="/ppt/slides/slide29.xml"/><Relationship Id="rId6" Type="http://schemas.openxmlformats.org/officeDocument/2006/relationships/slide" Target="/ppt/slides/slide29.xml"/><Relationship Id="rId7" Type="http://schemas.openxmlformats.org/officeDocument/2006/relationships/slide" Target="/ppt/slides/slide1.xml"/><Relationship Id="rId8" Type="http://schemas.openxmlformats.org/officeDocument/2006/relationships/slide" Target="/ppt/slides/slide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slide" Target="/ppt/slides/slide30.xml"/><Relationship Id="rId4" Type="http://schemas.openxmlformats.org/officeDocument/2006/relationships/slide" Target="/ppt/slides/slide30.xml"/><Relationship Id="rId5" Type="http://schemas.openxmlformats.org/officeDocument/2006/relationships/slide" Target="/ppt/slides/slide30.xml"/><Relationship Id="rId6" Type="http://schemas.openxmlformats.org/officeDocument/2006/relationships/slide" Target="/ppt/slides/slide30.xml"/><Relationship Id="rId7" Type="http://schemas.openxmlformats.org/officeDocument/2006/relationships/image" Target="../media/image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slide" Target="/ppt/slides/slide31.xml"/><Relationship Id="rId4" Type="http://schemas.openxmlformats.org/officeDocument/2006/relationships/slide" Target="/ppt/slides/slide31.xml"/><Relationship Id="rId10" Type="http://schemas.openxmlformats.org/officeDocument/2006/relationships/image" Target="../media/image5.png"/><Relationship Id="rId9" Type="http://schemas.openxmlformats.org/officeDocument/2006/relationships/slide" Target="/ppt/slides/slide1.xml"/><Relationship Id="rId5" Type="http://schemas.openxmlformats.org/officeDocument/2006/relationships/slide" Target="/ppt/slides/slide31.xml"/><Relationship Id="rId6" Type="http://schemas.openxmlformats.org/officeDocument/2006/relationships/slide" Target="/ppt/slides/slide31.xml"/><Relationship Id="rId7" Type="http://schemas.openxmlformats.org/officeDocument/2006/relationships/slide" Target="/ppt/slides/slide1.xml"/><Relationship Id="rId8" Type="http://schemas.openxmlformats.org/officeDocument/2006/relationships/slide" Target="/ppt/slides/slide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slide" Target="/ppt/slides/slide32.xml"/><Relationship Id="rId4" Type="http://schemas.openxmlformats.org/officeDocument/2006/relationships/slide" Target="/ppt/slides/slide32.xml"/><Relationship Id="rId5" Type="http://schemas.openxmlformats.org/officeDocument/2006/relationships/slide" Target="/ppt/slides/slide32.xml"/><Relationship Id="rId6" Type="http://schemas.openxmlformats.org/officeDocument/2006/relationships/slide" Target="/ppt/slides/slide32.xml"/><Relationship Id="rId7" Type="http://schemas.openxmlformats.org/officeDocument/2006/relationships/image" Target="../media/image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slide" Target="/ppt/slides/slide33.xml"/><Relationship Id="rId4" Type="http://schemas.openxmlformats.org/officeDocument/2006/relationships/slide" Target="/ppt/slides/slide33.xml"/><Relationship Id="rId10" Type="http://schemas.openxmlformats.org/officeDocument/2006/relationships/image" Target="../media/image5.png"/><Relationship Id="rId9" Type="http://schemas.openxmlformats.org/officeDocument/2006/relationships/slide" Target="/ppt/slides/slide1.xml"/><Relationship Id="rId5" Type="http://schemas.openxmlformats.org/officeDocument/2006/relationships/slide" Target="/ppt/slides/slide33.xml"/><Relationship Id="rId6" Type="http://schemas.openxmlformats.org/officeDocument/2006/relationships/slide" Target="/ppt/slides/slide33.xml"/><Relationship Id="rId7" Type="http://schemas.openxmlformats.org/officeDocument/2006/relationships/slide" Target="/ppt/slides/slide1.xml"/><Relationship Id="rId8" Type="http://schemas.openxmlformats.org/officeDocument/2006/relationships/slide" Target="/ppt/slides/slide1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slide" Target="/ppt/slides/slide34.xml"/><Relationship Id="rId4" Type="http://schemas.openxmlformats.org/officeDocument/2006/relationships/slide" Target="/ppt/slides/slide34.xml"/><Relationship Id="rId5" Type="http://schemas.openxmlformats.org/officeDocument/2006/relationships/slide" Target="/ppt/slides/slide34.xml"/><Relationship Id="rId6" Type="http://schemas.openxmlformats.org/officeDocument/2006/relationships/slide" Target="/ppt/slides/slide34.xml"/><Relationship Id="rId7" Type="http://schemas.openxmlformats.org/officeDocument/2006/relationships/image" Target="../media/image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slide" Target="/ppt/slides/slide35.xml"/><Relationship Id="rId4" Type="http://schemas.openxmlformats.org/officeDocument/2006/relationships/slide" Target="/ppt/slides/slide35.xml"/><Relationship Id="rId10" Type="http://schemas.openxmlformats.org/officeDocument/2006/relationships/image" Target="../media/image5.png"/><Relationship Id="rId9" Type="http://schemas.openxmlformats.org/officeDocument/2006/relationships/slide" Target="/ppt/slides/slide1.xml"/><Relationship Id="rId5" Type="http://schemas.openxmlformats.org/officeDocument/2006/relationships/slide" Target="/ppt/slides/slide35.xml"/><Relationship Id="rId6" Type="http://schemas.openxmlformats.org/officeDocument/2006/relationships/slide" Target="/ppt/slides/slide35.xml"/><Relationship Id="rId7" Type="http://schemas.openxmlformats.org/officeDocument/2006/relationships/slide" Target="/ppt/slides/slide1.xml"/><Relationship Id="rId8" Type="http://schemas.openxmlformats.org/officeDocument/2006/relationships/slide" Target="/ppt/slides/slide1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slide" Target="/ppt/slides/slide36.xml"/><Relationship Id="rId4" Type="http://schemas.openxmlformats.org/officeDocument/2006/relationships/slide" Target="/ppt/slides/slide36.xml"/><Relationship Id="rId5" Type="http://schemas.openxmlformats.org/officeDocument/2006/relationships/slide" Target="/ppt/slides/slide36.xml"/><Relationship Id="rId6" Type="http://schemas.openxmlformats.org/officeDocument/2006/relationships/slide" Target="/ppt/slides/slide36.xml"/><Relationship Id="rId7" Type="http://schemas.openxmlformats.org/officeDocument/2006/relationships/image" Target="../media/image1.png"/><Relationship Id="rId8" Type="http://schemas.openxmlformats.org/officeDocument/2006/relationships/image" Target="../media/image1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slide" Target="/ppt/slides/slide37.xml"/><Relationship Id="rId4" Type="http://schemas.openxmlformats.org/officeDocument/2006/relationships/slide" Target="/ppt/slides/slide37.xml"/><Relationship Id="rId10" Type="http://schemas.openxmlformats.org/officeDocument/2006/relationships/image" Target="../media/image5.png"/><Relationship Id="rId9" Type="http://schemas.openxmlformats.org/officeDocument/2006/relationships/slide" Target="/ppt/slides/slide1.xml"/><Relationship Id="rId5" Type="http://schemas.openxmlformats.org/officeDocument/2006/relationships/slide" Target="/ppt/slides/slide37.xml"/><Relationship Id="rId6" Type="http://schemas.openxmlformats.org/officeDocument/2006/relationships/slide" Target="/ppt/slides/slide37.xml"/><Relationship Id="rId7" Type="http://schemas.openxmlformats.org/officeDocument/2006/relationships/slide" Target="/ppt/slides/slide1.xml"/><Relationship Id="rId8" Type="http://schemas.openxmlformats.org/officeDocument/2006/relationships/slide" Target="/ppt/slides/slide1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slide" Target="/ppt/slides/slide38.xml"/><Relationship Id="rId4" Type="http://schemas.openxmlformats.org/officeDocument/2006/relationships/slide" Target="/ppt/slides/slide38.xml"/><Relationship Id="rId9" Type="http://schemas.openxmlformats.org/officeDocument/2006/relationships/image" Target="../media/image19.jpg"/><Relationship Id="rId5" Type="http://schemas.openxmlformats.org/officeDocument/2006/relationships/slide" Target="/ppt/slides/slide38.xml"/><Relationship Id="rId6" Type="http://schemas.openxmlformats.org/officeDocument/2006/relationships/slide" Target="/ppt/slides/slide38.xml"/><Relationship Id="rId7" Type="http://schemas.openxmlformats.org/officeDocument/2006/relationships/image" Target="../media/image1.png"/><Relationship Id="rId8" Type="http://schemas.openxmlformats.org/officeDocument/2006/relationships/slide" Target="/ppt/slides/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slide" Target="/ppt/slides/slide39.xml"/><Relationship Id="rId4" Type="http://schemas.openxmlformats.org/officeDocument/2006/relationships/slide" Target="/ppt/slides/slide39.xml"/><Relationship Id="rId10" Type="http://schemas.openxmlformats.org/officeDocument/2006/relationships/image" Target="../media/image5.png"/><Relationship Id="rId9" Type="http://schemas.openxmlformats.org/officeDocument/2006/relationships/slide" Target="/ppt/slides/slide1.xml"/><Relationship Id="rId5" Type="http://schemas.openxmlformats.org/officeDocument/2006/relationships/slide" Target="/ppt/slides/slide39.xml"/><Relationship Id="rId6" Type="http://schemas.openxmlformats.org/officeDocument/2006/relationships/slide" Target="/ppt/slides/slide39.xml"/><Relationship Id="rId7" Type="http://schemas.openxmlformats.org/officeDocument/2006/relationships/slide" Target="/ppt/slides/slide1.xml"/><Relationship Id="rId8" Type="http://schemas.openxmlformats.org/officeDocument/2006/relationships/slide" Target="/ppt/slides/slide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slide" Target="/ppt/slides/slide40.xml"/><Relationship Id="rId4" Type="http://schemas.openxmlformats.org/officeDocument/2006/relationships/slide" Target="/ppt/slides/slide40.xml"/><Relationship Id="rId5" Type="http://schemas.openxmlformats.org/officeDocument/2006/relationships/slide" Target="/ppt/slides/slide40.xml"/><Relationship Id="rId6" Type="http://schemas.openxmlformats.org/officeDocument/2006/relationships/slide" Target="/ppt/slides/slide40.xml"/><Relationship Id="rId7" Type="http://schemas.openxmlformats.org/officeDocument/2006/relationships/image" Target="../media/image1.png"/><Relationship Id="rId8" Type="http://schemas.openxmlformats.org/officeDocument/2006/relationships/image" Target="../media/image8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slide" Target="/ppt/slides/slide41.xml"/><Relationship Id="rId4" Type="http://schemas.openxmlformats.org/officeDocument/2006/relationships/slide" Target="/ppt/slides/slide41.xml"/><Relationship Id="rId10" Type="http://schemas.openxmlformats.org/officeDocument/2006/relationships/image" Target="../media/image5.png"/><Relationship Id="rId9" Type="http://schemas.openxmlformats.org/officeDocument/2006/relationships/slide" Target="/ppt/slides/slide1.xml"/><Relationship Id="rId5" Type="http://schemas.openxmlformats.org/officeDocument/2006/relationships/slide" Target="/ppt/slides/slide41.xml"/><Relationship Id="rId6" Type="http://schemas.openxmlformats.org/officeDocument/2006/relationships/slide" Target="/ppt/slides/slide41.xml"/><Relationship Id="rId7" Type="http://schemas.openxmlformats.org/officeDocument/2006/relationships/slide" Target="/ppt/slides/slide1.xml"/><Relationship Id="rId8" Type="http://schemas.openxmlformats.org/officeDocument/2006/relationships/slide" Target="/ppt/slides/slide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slide" Target="/ppt/slides/slide42.xml"/><Relationship Id="rId4" Type="http://schemas.openxmlformats.org/officeDocument/2006/relationships/slide" Target="/ppt/slides/slide42.xml"/><Relationship Id="rId9" Type="http://schemas.openxmlformats.org/officeDocument/2006/relationships/image" Target="../media/image12.jpg"/><Relationship Id="rId5" Type="http://schemas.openxmlformats.org/officeDocument/2006/relationships/slide" Target="/ppt/slides/slide42.xml"/><Relationship Id="rId6" Type="http://schemas.openxmlformats.org/officeDocument/2006/relationships/slide" Target="/ppt/slides/slide42.xml"/><Relationship Id="rId7" Type="http://schemas.openxmlformats.org/officeDocument/2006/relationships/image" Target="../media/image1.png"/><Relationship Id="rId8" Type="http://schemas.openxmlformats.org/officeDocument/2006/relationships/slide" Target="/ppt/slides/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slide" Target="/ppt/slides/slide43.xml"/><Relationship Id="rId4" Type="http://schemas.openxmlformats.org/officeDocument/2006/relationships/slide" Target="/ppt/slides/slide43.xml"/><Relationship Id="rId10" Type="http://schemas.openxmlformats.org/officeDocument/2006/relationships/image" Target="../media/image5.png"/><Relationship Id="rId9" Type="http://schemas.openxmlformats.org/officeDocument/2006/relationships/slide" Target="/ppt/slides/slide1.xml"/><Relationship Id="rId5" Type="http://schemas.openxmlformats.org/officeDocument/2006/relationships/slide" Target="/ppt/slides/slide43.xml"/><Relationship Id="rId6" Type="http://schemas.openxmlformats.org/officeDocument/2006/relationships/slide" Target="/ppt/slides/slide43.xml"/><Relationship Id="rId7" Type="http://schemas.openxmlformats.org/officeDocument/2006/relationships/slide" Target="/ppt/slides/slide1.xml"/><Relationship Id="rId8" Type="http://schemas.openxmlformats.org/officeDocument/2006/relationships/slide" Target="/ppt/slides/slide1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slide" Target="/ppt/slides/slide44.xml"/><Relationship Id="rId4" Type="http://schemas.openxmlformats.org/officeDocument/2006/relationships/slide" Target="/ppt/slides/slide44.xml"/><Relationship Id="rId5" Type="http://schemas.openxmlformats.org/officeDocument/2006/relationships/slide" Target="/ppt/slides/slide44.xml"/><Relationship Id="rId6" Type="http://schemas.openxmlformats.org/officeDocument/2006/relationships/slide" Target="/ppt/slides/slide44.xml"/><Relationship Id="rId7" Type="http://schemas.openxmlformats.org/officeDocument/2006/relationships/image" Target="../media/image1.png"/><Relationship Id="rId8" Type="http://schemas.openxmlformats.org/officeDocument/2006/relationships/image" Target="../media/image7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slide" Target="/ppt/slides/slide45.xml"/><Relationship Id="rId4" Type="http://schemas.openxmlformats.org/officeDocument/2006/relationships/slide" Target="/ppt/slides/slide45.xml"/><Relationship Id="rId10" Type="http://schemas.openxmlformats.org/officeDocument/2006/relationships/image" Target="../media/image5.png"/><Relationship Id="rId9" Type="http://schemas.openxmlformats.org/officeDocument/2006/relationships/slide" Target="/ppt/slides/slide1.xml"/><Relationship Id="rId5" Type="http://schemas.openxmlformats.org/officeDocument/2006/relationships/slide" Target="/ppt/slides/slide45.xml"/><Relationship Id="rId6" Type="http://schemas.openxmlformats.org/officeDocument/2006/relationships/slide" Target="/ppt/slides/slide45.xml"/><Relationship Id="rId7" Type="http://schemas.openxmlformats.org/officeDocument/2006/relationships/slide" Target="/ppt/slides/slide1.xml"/><Relationship Id="rId8" Type="http://schemas.openxmlformats.org/officeDocument/2006/relationships/slide" Target="/ppt/slides/slide1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slide" Target="/ppt/slides/slide46.xml"/><Relationship Id="rId4" Type="http://schemas.openxmlformats.org/officeDocument/2006/relationships/slide" Target="/ppt/slides/slide46.xml"/><Relationship Id="rId5" Type="http://schemas.openxmlformats.org/officeDocument/2006/relationships/slide" Target="/ppt/slides/slide46.xml"/><Relationship Id="rId6" Type="http://schemas.openxmlformats.org/officeDocument/2006/relationships/slide" Target="/ppt/slides/slide46.xml"/><Relationship Id="rId7" Type="http://schemas.openxmlformats.org/officeDocument/2006/relationships/image" Target="../media/image1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slide" Target="/ppt/slides/slide47.xml"/><Relationship Id="rId4" Type="http://schemas.openxmlformats.org/officeDocument/2006/relationships/slide" Target="/ppt/slides/slide47.xml"/><Relationship Id="rId10" Type="http://schemas.openxmlformats.org/officeDocument/2006/relationships/image" Target="../media/image5.png"/><Relationship Id="rId9" Type="http://schemas.openxmlformats.org/officeDocument/2006/relationships/slide" Target="/ppt/slides/slide1.xml"/><Relationship Id="rId5" Type="http://schemas.openxmlformats.org/officeDocument/2006/relationships/slide" Target="/ppt/slides/slide47.xml"/><Relationship Id="rId6" Type="http://schemas.openxmlformats.org/officeDocument/2006/relationships/slide" Target="/ppt/slides/slide47.xml"/><Relationship Id="rId7" Type="http://schemas.openxmlformats.org/officeDocument/2006/relationships/slide" Target="/ppt/slides/slide1.xml"/><Relationship Id="rId8" Type="http://schemas.openxmlformats.org/officeDocument/2006/relationships/slide" Target="/ppt/slides/slide1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slide" Target="/ppt/slides/slide48.xml"/><Relationship Id="rId4" Type="http://schemas.openxmlformats.org/officeDocument/2006/relationships/slide" Target="/ppt/slides/slide48.xml"/><Relationship Id="rId5" Type="http://schemas.openxmlformats.org/officeDocument/2006/relationships/slide" Target="/ppt/slides/slide48.xml"/><Relationship Id="rId6" Type="http://schemas.openxmlformats.org/officeDocument/2006/relationships/slide" Target="/ppt/slides/slide48.xml"/><Relationship Id="rId7" Type="http://schemas.openxmlformats.org/officeDocument/2006/relationships/image" Target="../media/image1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slide" Target="/ppt/slides/slide49.xml"/><Relationship Id="rId4" Type="http://schemas.openxmlformats.org/officeDocument/2006/relationships/slide" Target="/ppt/slides/slide49.xml"/><Relationship Id="rId10" Type="http://schemas.openxmlformats.org/officeDocument/2006/relationships/image" Target="../media/image5.png"/><Relationship Id="rId9" Type="http://schemas.openxmlformats.org/officeDocument/2006/relationships/slide" Target="/ppt/slides/slide1.xml"/><Relationship Id="rId5" Type="http://schemas.openxmlformats.org/officeDocument/2006/relationships/slide" Target="/ppt/slides/slide49.xml"/><Relationship Id="rId6" Type="http://schemas.openxmlformats.org/officeDocument/2006/relationships/slide" Target="/ppt/slides/slide49.xml"/><Relationship Id="rId7" Type="http://schemas.openxmlformats.org/officeDocument/2006/relationships/slide" Target="/ppt/slides/slide1.xml"/><Relationship Id="rId8" Type="http://schemas.openxmlformats.org/officeDocument/2006/relationships/slide" Target="/ppt/slides/slide1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slide" Target="/ppt/slides/slide50.xml"/><Relationship Id="rId4" Type="http://schemas.openxmlformats.org/officeDocument/2006/relationships/slide" Target="/ppt/slides/slide50.xml"/><Relationship Id="rId5" Type="http://schemas.openxmlformats.org/officeDocument/2006/relationships/slide" Target="/ppt/slides/slide50.xml"/><Relationship Id="rId6" Type="http://schemas.openxmlformats.org/officeDocument/2006/relationships/slide" Target="/ppt/slides/slide50.xml"/><Relationship Id="rId7" Type="http://schemas.openxmlformats.org/officeDocument/2006/relationships/image" Target="../media/image1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slide" Target="/ppt/slides/slide51.xml"/><Relationship Id="rId4" Type="http://schemas.openxmlformats.org/officeDocument/2006/relationships/slide" Target="/ppt/slides/slide51.xml"/><Relationship Id="rId10" Type="http://schemas.openxmlformats.org/officeDocument/2006/relationships/image" Target="../media/image5.png"/><Relationship Id="rId9" Type="http://schemas.openxmlformats.org/officeDocument/2006/relationships/slide" Target="/ppt/slides/slide1.xml"/><Relationship Id="rId5" Type="http://schemas.openxmlformats.org/officeDocument/2006/relationships/slide" Target="/ppt/slides/slide51.xml"/><Relationship Id="rId6" Type="http://schemas.openxmlformats.org/officeDocument/2006/relationships/slide" Target="/ppt/slides/slide51.xml"/><Relationship Id="rId7" Type="http://schemas.openxmlformats.org/officeDocument/2006/relationships/slide" Target="/ppt/slides/slide1.xml"/><Relationship Id="rId8" Type="http://schemas.openxmlformats.org/officeDocument/2006/relationships/slide" Target="/ppt/slides/slide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slide" Target="/ppt/slides/slide52.xml"/><Relationship Id="rId4" Type="http://schemas.openxmlformats.org/officeDocument/2006/relationships/slide" Target="/ppt/slides/slide52.xml"/><Relationship Id="rId5" Type="http://schemas.openxmlformats.org/officeDocument/2006/relationships/slide" Target="/ppt/slides/slide52.xml"/><Relationship Id="rId6" Type="http://schemas.openxmlformats.org/officeDocument/2006/relationships/slide" Target="/ppt/slides/slide52.xml"/><Relationship Id="rId7" Type="http://schemas.openxmlformats.org/officeDocument/2006/relationships/image" Target="../media/image1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slide" Target="/ppt/slides/slide53.xml"/><Relationship Id="rId4" Type="http://schemas.openxmlformats.org/officeDocument/2006/relationships/slide" Target="/ppt/slides/slide53.xml"/><Relationship Id="rId10" Type="http://schemas.openxmlformats.org/officeDocument/2006/relationships/image" Target="../media/image5.png"/><Relationship Id="rId9" Type="http://schemas.openxmlformats.org/officeDocument/2006/relationships/slide" Target="/ppt/slides/slide1.xml"/><Relationship Id="rId5" Type="http://schemas.openxmlformats.org/officeDocument/2006/relationships/slide" Target="/ppt/slides/slide53.xml"/><Relationship Id="rId6" Type="http://schemas.openxmlformats.org/officeDocument/2006/relationships/slide" Target="/ppt/slides/slide53.xml"/><Relationship Id="rId7" Type="http://schemas.openxmlformats.org/officeDocument/2006/relationships/slide" Target="/ppt/slides/slide1.xml"/><Relationship Id="rId8" Type="http://schemas.openxmlformats.org/officeDocument/2006/relationships/slide" Target="/ppt/slides/slide1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slide" Target="/ppt/slides/slide54.xml"/><Relationship Id="rId4" Type="http://schemas.openxmlformats.org/officeDocument/2006/relationships/slide" Target="/ppt/slides/slide54.xml"/><Relationship Id="rId5" Type="http://schemas.openxmlformats.org/officeDocument/2006/relationships/slide" Target="/ppt/slides/slide54.xml"/><Relationship Id="rId6" Type="http://schemas.openxmlformats.org/officeDocument/2006/relationships/slide" Target="/ppt/slides/slide54.xml"/><Relationship Id="rId7" Type="http://schemas.openxmlformats.org/officeDocument/2006/relationships/image" Target="../media/image1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slide" Target="/ppt/slides/slide55.xml"/><Relationship Id="rId4" Type="http://schemas.openxmlformats.org/officeDocument/2006/relationships/slide" Target="/ppt/slides/slide55.xml"/><Relationship Id="rId10" Type="http://schemas.openxmlformats.org/officeDocument/2006/relationships/image" Target="../media/image5.png"/><Relationship Id="rId9" Type="http://schemas.openxmlformats.org/officeDocument/2006/relationships/slide" Target="/ppt/slides/slide1.xml"/><Relationship Id="rId5" Type="http://schemas.openxmlformats.org/officeDocument/2006/relationships/slide" Target="/ppt/slides/slide55.xml"/><Relationship Id="rId6" Type="http://schemas.openxmlformats.org/officeDocument/2006/relationships/slide" Target="/ppt/slides/slide55.xml"/><Relationship Id="rId7" Type="http://schemas.openxmlformats.org/officeDocument/2006/relationships/slide" Target="/ppt/slides/slide1.xml"/><Relationship Id="rId8" Type="http://schemas.openxmlformats.org/officeDocument/2006/relationships/slide" Target="/ppt/slides/slide1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slide" Target="/ppt/slides/slide56.xml"/><Relationship Id="rId4" Type="http://schemas.openxmlformats.org/officeDocument/2006/relationships/slide" Target="/ppt/slides/slide56.xml"/><Relationship Id="rId9" Type="http://schemas.openxmlformats.org/officeDocument/2006/relationships/image" Target="../media/image15.png"/><Relationship Id="rId5" Type="http://schemas.openxmlformats.org/officeDocument/2006/relationships/slide" Target="/ppt/slides/slide56.xml"/><Relationship Id="rId6" Type="http://schemas.openxmlformats.org/officeDocument/2006/relationships/slide" Target="/ppt/slides/slide56.xml"/><Relationship Id="rId7" Type="http://schemas.openxmlformats.org/officeDocument/2006/relationships/image" Target="../media/image1.png"/><Relationship Id="rId8" Type="http://schemas.openxmlformats.org/officeDocument/2006/relationships/slide" Target="/ppt/slides/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slide" Target="/ppt/slides/slide57.xml"/><Relationship Id="rId4" Type="http://schemas.openxmlformats.org/officeDocument/2006/relationships/slide" Target="/ppt/slides/slide57.xml"/><Relationship Id="rId5" Type="http://schemas.openxmlformats.org/officeDocument/2006/relationships/slide" Target="/ppt/slides/slide57.xml"/><Relationship Id="rId6" Type="http://schemas.openxmlformats.org/officeDocument/2006/relationships/slide" Target="/ppt/slides/slide57.xml"/><Relationship Id="rId7" Type="http://schemas.openxmlformats.org/officeDocument/2006/relationships/image" Target="../media/image1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slide" Target="/ppt/slides/slide58.xml"/><Relationship Id="rId4" Type="http://schemas.openxmlformats.org/officeDocument/2006/relationships/slide" Target="/ppt/slides/slide58.xml"/><Relationship Id="rId10" Type="http://schemas.openxmlformats.org/officeDocument/2006/relationships/image" Target="../media/image5.png"/><Relationship Id="rId9" Type="http://schemas.openxmlformats.org/officeDocument/2006/relationships/slide" Target="/ppt/slides/slide1.xml"/><Relationship Id="rId5" Type="http://schemas.openxmlformats.org/officeDocument/2006/relationships/slide" Target="/ppt/slides/slide58.xml"/><Relationship Id="rId6" Type="http://schemas.openxmlformats.org/officeDocument/2006/relationships/slide" Target="/ppt/slides/slide58.xml"/><Relationship Id="rId7" Type="http://schemas.openxmlformats.org/officeDocument/2006/relationships/slide" Target="/ppt/slides/slide1.xml"/><Relationship Id="rId8" Type="http://schemas.openxmlformats.org/officeDocument/2006/relationships/slide" Target="/ppt/slides/slide1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slide" Target="/ppt/slides/slide6.xml"/><Relationship Id="rId4" Type="http://schemas.openxmlformats.org/officeDocument/2006/relationships/slide" Target="/ppt/slides/slide6.xml"/><Relationship Id="rId5" Type="http://schemas.openxmlformats.org/officeDocument/2006/relationships/slide" Target="/ppt/slides/slide6.xml"/><Relationship Id="rId6" Type="http://schemas.openxmlformats.org/officeDocument/2006/relationships/slide" Target="/ppt/slides/slide6.xml"/><Relationship Id="rId7" Type="http://schemas.openxmlformats.org/officeDocument/2006/relationships/image" Target="../media/image1.png"/><Relationship Id="rId8" Type="http://schemas.openxmlformats.org/officeDocument/2006/relationships/image" Target="../media/image1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slide" Target="/ppt/slides/slide7.xml"/><Relationship Id="rId4" Type="http://schemas.openxmlformats.org/officeDocument/2006/relationships/slide" Target="/ppt/slides/slide7.xml"/><Relationship Id="rId10" Type="http://schemas.openxmlformats.org/officeDocument/2006/relationships/image" Target="../media/image5.png"/><Relationship Id="rId9" Type="http://schemas.openxmlformats.org/officeDocument/2006/relationships/slide" Target="/ppt/slides/slide1.xml"/><Relationship Id="rId5" Type="http://schemas.openxmlformats.org/officeDocument/2006/relationships/slide" Target="/ppt/slides/slide7.xml"/><Relationship Id="rId6" Type="http://schemas.openxmlformats.org/officeDocument/2006/relationships/slide" Target="/ppt/slides/slide7.xml"/><Relationship Id="rId7" Type="http://schemas.openxmlformats.org/officeDocument/2006/relationships/slide" Target="/ppt/slides/slide1.xml"/><Relationship Id="rId8" Type="http://schemas.openxmlformats.org/officeDocument/2006/relationships/slide" Target="/ppt/slides/slide1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slide" Target="/ppt/slides/slide8.xml"/><Relationship Id="rId4" Type="http://schemas.openxmlformats.org/officeDocument/2006/relationships/slide" Target="/ppt/slides/slide8.xml"/><Relationship Id="rId5" Type="http://schemas.openxmlformats.org/officeDocument/2006/relationships/slide" Target="/ppt/slides/slide8.xml"/><Relationship Id="rId6" Type="http://schemas.openxmlformats.org/officeDocument/2006/relationships/slide" Target="/ppt/slides/slide8.xml"/><Relationship Id="rId7" Type="http://schemas.openxmlformats.org/officeDocument/2006/relationships/image" Target="../media/image1.png"/><Relationship Id="rId8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slide" Target="/ppt/slides/slide9.xml"/><Relationship Id="rId4" Type="http://schemas.openxmlformats.org/officeDocument/2006/relationships/slide" Target="/ppt/slides/slide9.xml"/><Relationship Id="rId10" Type="http://schemas.openxmlformats.org/officeDocument/2006/relationships/image" Target="../media/image5.png"/><Relationship Id="rId9" Type="http://schemas.openxmlformats.org/officeDocument/2006/relationships/slide" Target="/ppt/slides/slide1.xml"/><Relationship Id="rId5" Type="http://schemas.openxmlformats.org/officeDocument/2006/relationships/slide" Target="/ppt/slides/slide9.xml"/><Relationship Id="rId6" Type="http://schemas.openxmlformats.org/officeDocument/2006/relationships/slide" Target="/ppt/slides/slide9.xml"/><Relationship Id="rId7" Type="http://schemas.openxmlformats.org/officeDocument/2006/relationships/slide" Target="/ppt/slides/slide1.xml"/><Relationship Id="rId8" Type="http://schemas.openxmlformats.org/officeDocument/2006/relationships/slide" Target="/ppt/slides/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>
            <a:hlinkClick action="ppaction://hlinksldjump" r:id="rId3"/>
          </p:cNvPr>
          <p:cNvSpPr/>
          <p:nvPr/>
        </p:nvSpPr>
        <p:spPr>
          <a:xfrm>
            <a:off x="21025" y="28033"/>
            <a:ext cx="9144000" cy="68580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>
            <a:hlinkClick action="ppaction://hlinksldjump" r:id="rId4"/>
          </p:cNvPr>
          <p:cNvSpPr txBox="1"/>
          <p:nvPr>
            <p:ph type="title"/>
          </p:nvPr>
        </p:nvSpPr>
        <p:spPr>
          <a:xfrm>
            <a:off x="457200" y="46033"/>
            <a:ext cx="4932900" cy="13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1C232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JEOPARDY BOARD</a:t>
            </a:r>
            <a:endParaRPr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47" name="Google Shape;47;p8"/>
          <p:cNvGraphicFramePr/>
          <p:nvPr/>
        </p:nvGraphicFramePr>
        <p:xfrm>
          <a:off x="84750" y="11892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{B8FFAE90-A830-46C9-9DFC-71F5CF949682}</a:tableStyleId>
              </a:tblPr>
              <a:tblGrid>
                <a:gridCol w="1801875"/>
                <a:gridCol w="1801875"/>
                <a:gridCol w="1801875"/>
                <a:gridCol w="1801875"/>
                <a:gridCol w="1801875"/>
              </a:tblGrid>
              <a:tr h="846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Fruits</a:t>
                      </a:r>
                      <a:endParaRPr sz="24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21900" marB="121900" marR="91425" marL="9142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Vegetables </a:t>
                      </a:r>
                      <a:endParaRPr sz="24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21900" marB="121900" marR="91425" marL="9142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Healthy Plate</a:t>
                      </a:r>
                      <a:endParaRPr sz="19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21900" marB="121900" marR="91425" marL="9142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Mystery</a:t>
                      </a:r>
                      <a:endParaRPr sz="25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21900" marB="121900" marR="91425" marL="9142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Protein/Starch</a:t>
                      </a:r>
                      <a:endParaRPr sz="22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21900" marB="121900" marR="91425" marL="9142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6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200">
                          <a:solidFill>
                            <a:srgbClr val="F1C23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$100</a:t>
                      </a:r>
                      <a:endParaRPr b="1" sz="3200">
                        <a:solidFill>
                          <a:srgbClr val="F1C23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21900" marB="121900" marR="91425" marL="9142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3200">
                          <a:solidFill>
                            <a:srgbClr val="F1C23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$100</a:t>
                      </a:r>
                      <a:endParaRPr b="1" sz="1900">
                        <a:solidFill>
                          <a:srgbClr val="F1C23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21900" marB="121900" marR="91425" marL="9142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3200">
                          <a:solidFill>
                            <a:srgbClr val="F1C23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$100</a:t>
                      </a:r>
                      <a:endParaRPr b="1" sz="1900">
                        <a:solidFill>
                          <a:srgbClr val="F1C23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21900" marB="121900" marR="91425" marL="9142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3200">
                          <a:solidFill>
                            <a:srgbClr val="F1C23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$100</a:t>
                      </a:r>
                      <a:endParaRPr b="1" sz="1900">
                        <a:solidFill>
                          <a:srgbClr val="F1C23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21900" marB="121900" marR="91425" marL="9142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200">
                          <a:solidFill>
                            <a:srgbClr val="F1C232"/>
                          </a:solidFill>
                          <a:uFill>
                            <a:noFill/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action="ppaction://hlinksldjump"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$</a:t>
                      </a:r>
                      <a:r>
                        <a:rPr b="1" lang="en" sz="3200">
                          <a:solidFill>
                            <a:srgbClr val="F1C232"/>
                          </a:solidFill>
                          <a:uFill>
                            <a:noFill/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action="ppaction://hlinksldjump"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100</a:t>
                      </a:r>
                      <a:endParaRPr b="1" sz="1900">
                        <a:solidFill>
                          <a:srgbClr val="F1C23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21900" marB="121900" marR="91425" marL="9142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6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200">
                          <a:solidFill>
                            <a:srgbClr val="F1C23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$200</a:t>
                      </a:r>
                      <a:endParaRPr b="1" sz="3200">
                        <a:solidFill>
                          <a:srgbClr val="F1C23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21900" marB="121900" marR="91425" marL="9142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3200">
                          <a:solidFill>
                            <a:srgbClr val="F1C23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$200</a:t>
                      </a:r>
                      <a:endParaRPr b="1" sz="1900">
                        <a:solidFill>
                          <a:srgbClr val="F1C23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21900" marB="121900" marR="91425" marL="9142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3200">
                          <a:solidFill>
                            <a:srgbClr val="F1C23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$200</a:t>
                      </a:r>
                      <a:endParaRPr b="1" sz="1900">
                        <a:solidFill>
                          <a:srgbClr val="F1C23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21900" marB="121900" marR="91425" marL="9142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3200">
                          <a:solidFill>
                            <a:srgbClr val="F1C23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$200</a:t>
                      </a:r>
                      <a:endParaRPr b="1" sz="1900">
                        <a:solidFill>
                          <a:srgbClr val="F1C23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21900" marB="121900" marR="91425" marL="9142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3200">
                          <a:solidFill>
                            <a:srgbClr val="F1C23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$200</a:t>
                      </a:r>
                      <a:endParaRPr b="1" sz="1900">
                        <a:solidFill>
                          <a:srgbClr val="F1C23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21900" marB="121900" marR="91425" marL="9142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6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200">
                          <a:solidFill>
                            <a:srgbClr val="F1C23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$300</a:t>
                      </a:r>
                      <a:endParaRPr b="1" sz="3200">
                        <a:solidFill>
                          <a:srgbClr val="F1C23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21900" marB="121900" marR="91425" marL="9142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3200">
                          <a:solidFill>
                            <a:srgbClr val="F1C23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$300</a:t>
                      </a:r>
                      <a:endParaRPr sz="1900">
                        <a:solidFill>
                          <a:srgbClr val="F1C23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21900" marB="121900" marR="91425" marL="9142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3200">
                          <a:solidFill>
                            <a:srgbClr val="F1C23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$300</a:t>
                      </a:r>
                      <a:endParaRPr sz="1900">
                        <a:solidFill>
                          <a:srgbClr val="F1C23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21900" marB="121900" marR="91425" marL="9142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3200">
                          <a:solidFill>
                            <a:srgbClr val="F1C23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$300</a:t>
                      </a:r>
                      <a:endParaRPr sz="1900">
                        <a:solidFill>
                          <a:srgbClr val="F1C23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21900" marB="121900" marR="91425" marL="9142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200">
                          <a:solidFill>
                            <a:srgbClr val="F1C232"/>
                          </a:solidFill>
                          <a:uFill>
                            <a:noFill/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action="ppaction://hlinksldjump"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$300</a:t>
                      </a:r>
                      <a:endParaRPr sz="1900">
                        <a:solidFill>
                          <a:srgbClr val="F1C23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21900" marB="121900" marR="91425" marL="9142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6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200">
                          <a:solidFill>
                            <a:srgbClr val="F1C23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$400</a:t>
                      </a:r>
                      <a:endParaRPr b="1" sz="3200">
                        <a:solidFill>
                          <a:srgbClr val="F1C23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21900" marB="121900" marR="91425" marL="9142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3200">
                          <a:solidFill>
                            <a:srgbClr val="F1C23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$400</a:t>
                      </a:r>
                      <a:endParaRPr sz="1900">
                        <a:solidFill>
                          <a:srgbClr val="F1C23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21900" marB="121900" marR="91425" marL="9142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3200">
                          <a:solidFill>
                            <a:srgbClr val="F1C23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$400</a:t>
                      </a:r>
                      <a:endParaRPr sz="1900">
                        <a:solidFill>
                          <a:srgbClr val="F1C23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21900" marB="121900" marR="91425" marL="9142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3200">
                          <a:solidFill>
                            <a:srgbClr val="F1C23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$400</a:t>
                      </a:r>
                      <a:endParaRPr sz="1900">
                        <a:solidFill>
                          <a:srgbClr val="F1C23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21900" marB="121900" marR="91425" marL="9142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3200">
                          <a:solidFill>
                            <a:srgbClr val="F1C23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$400</a:t>
                      </a:r>
                      <a:endParaRPr sz="1900">
                        <a:solidFill>
                          <a:srgbClr val="F1C23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21900" marB="121900" marR="91425" marL="9142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6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3200">
                          <a:solidFill>
                            <a:srgbClr val="F1C23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$500</a:t>
                      </a:r>
                      <a:endParaRPr sz="1900">
                        <a:solidFill>
                          <a:srgbClr val="F1C23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21900" marB="121900" marR="91425" marL="9142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3200">
                          <a:solidFill>
                            <a:srgbClr val="F1C23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$500</a:t>
                      </a:r>
                      <a:endParaRPr sz="1900">
                        <a:solidFill>
                          <a:srgbClr val="F1C23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21900" marB="121900" marR="91425" marL="9142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3200">
                          <a:solidFill>
                            <a:srgbClr val="F1C23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$500</a:t>
                      </a:r>
                      <a:endParaRPr sz="1900">
                        <a:solidFill>
                          <a:srgbClr val="F1C23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21900" marB="121900" marR="91425" marL="9142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3200">
                          <a:solidFill>
                            <a:srgbClr val="F1C23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$500</a:t>
                      </a:r>
                      <a:endParaRPr sz="1900">
                        <a:solidFill>
                          <a:srgbClr val="F1C23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21900" marB="121900" marR="91425" marL="9142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3200">
                          <a:solidFill>
                            <a:srgbClr val="F1C23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$500</a:t>
                      </a:r>
                      <a:endParaRPr sz="1900">
                        <a:solidFill>
                          <a:srgbClr val="F1C23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21900" marB="121900" marR="91425" marL="91425" anchor="ctr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8" name="Google Shape;48;p8">
            <a:hlinkClick action="ppaction://hlinksldjump" r:id="rId9"/>
          </p:cNvPr>
          <p:cNvSpPr txBox="1"/>
          <p:nvPr/>
        </p:nvSpPr>
        <p:spPr>
          <a:xfrm>
            <a:off x="6405700" y="206167"/>
            <a:ext cx="2482500" cy="5748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1C232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action="ppaction://hlinksldjump"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FINAL JEOPARDY</a:t>
            </a:r>
            <a:endParaRPr b="1" sz="180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>
            <a:hlinkClick action="ppaction://hlinksldjump" r:id="rId3"/>
          </p:cNvPr>
          <p:cNvSpPr/>
          <p:nvPr/>
        </p:nvSpPr>
        <p:spPr>
          <a:xfrm>
            <a:off x="21025" y="28033"/>
            <a:ext cx="9144000" cy="68580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7">
            <a:hlinkClick action="ppaction://hlinksldjump" r:id="rId4"/>
          </p:cNvPr>
          <p:cNvSpPr txBox="1"/>
          <p:nvPr>
            <p:ph idx="1" type="body"/>
          </p:nvPr>
        </p:nvSpPr>
        <p:spPr>
          <a:xfrm>
            <a:off x="457200" y="1024650"/>
            <a:ext cx="8229600" cy="49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113" name="Google Shape;113;p17">
            <a:hlinkClick action="ppaction://hlinksldjump" r:id="rId5"/>
          </p:cNvPr>
          <p:cNvSpPr txBox="1"/>
          <p:nvPr>
            <p:ph type="title"/>
          </p:nvPr>
        </p:nvSpPr>
        <p:spPr>
          <a:xfrm>
            <a:off x="457200" y="274645"/>
            <a:ext cx="8229600" cy="75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uFill>
                  <a:noFill/>
                </a:uFill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Topic 1 - $300 Question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4" name="Google Shape;114;p17">
            <a:hlinkClick action="ppaction://hlinkshowjump?jump=nextslide"/>
          </p:cNvPr>
          <p:cNvSpPr txBox="1"/>
          <p:nvPr/>
        </p:nvSpPr>
        <p:spPr>
          <a:xfrm>
            <a:off x="6000675" y="5700567"/>
            <a:ext cx="27600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action="ppaction://hlinkshowjump?jump=nextslide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to see answer</a:t>
            </a:r>
            <a:endParaRPr sz="1800">
              <a:solidFill>
                <a:srgbClr val="FFFF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5" name="Google Shape;115;p17">
            <a:hlinkClick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39325" y="5694575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14400" y="1535400"/>
            <a:ext cx="7161801" cy="4089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>
            <a:hlinkClick action="ppaction://hlinksldjump" r:id="rId3"/>
          </p:cNvPr>
          <p:cNvSpPr/>
          <p:nvPr/>
        </p:nvSpPr>
        <p:spPr>
          <a:xfrm>
            <a:off x="21025" y="28033"/>
            <a:ext cx="9144000" cy="68580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8">
            <a:hlinkClick action="ppaction://hlinksldjump" r:id="rId4"/>
          </p:cNvPr>
          <p:cNvSpPr txBox="1"/>
          <p:nvPr>
            <p:ph idx="1" type="body"/>
          </p:nvPr>
        </p:nvSpPr>
        <p:spPr>
          <a:xfrm>
            <a:off x="457200" y="1024650"/>
            <a:ext cx="8229600" cy="49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What is Grapes?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123" name="Google Shape;123;p18">
            <a:hlinkClick action="ppaction://hlinksldjump" r:id="rId5"/>
          </p:cNvPr>
          <p:cNvSpPr txBox="1"/>
          <p:nvPr>
            <p:ph type="title"/>
          </p:nvPr>
        </p:nvSpPr>
        <p:spPr>
          <a:xfrm>
            <a:off x="457200" y="274645"/>
            <a:ext cx="8229600" cy="75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uFill>
                  <a:noFill/>
                </a:uFill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Topic 1 - $300 Answer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4" name="Google Shape;124;p18">
            <a:hlinkClick action="ppaction://hlinksldjump" r:id="rId7"/>
          </p:cNvPr>
          <p:cNvSpPr txBox="1"/>
          <p:nvPr/>
        </p:nvSpPr>
        <p:spPr>
          <a:xfrm>
            <a:off x="4821475" y="5754267"/>
            <a:ext cx="38049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to return to Jeopardy Board</a:t>
            </a:r>
            <a:endParaRPr sz="1800">
              <a:solidFill>
                <a:srgbClr val="FFFF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25" name="Google Shape;125;p18">
            <a:hlinkClick action="ppaction://hlinksldjump"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84100" y="5678075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>
            <a:hlinkClick action="ppaction://hlinksldjump" r:id="rId3"/>
          </p:cNvPr>
          <p:cNvSpPr/>
          <p:nvPr/>
        </p:nvSpPr>
        <p:spPr>
          <a:xfrm>
            <a:off x="21025" y="28033"/>
            <a:ext cx="9144000" cy="68580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9">
            <a:hlinkClick action="ppaction://hlinksldjump" r:id="rId4"/>
          </p:cNvPr>
          <p:cNvSpPr txBox="1"/>
          <p:nvPr>
            <p:ph idx="1" type="body"/>
          </p:nvPr>
        </p:nvSpPr>
        <p:spPr>
          <a:xfrm>
            <a:off x="457200" y="1024650"/>
            <a:ext cx="8229600" cy="49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132" name="Google Shape;132;p19">
            <a:hlinkClick action="ppaction://hlinksldjump" r:id="rId5"/>
          </p:cNvPr>
          <p:cNvSpPr txBox="1"/>
          <p:nvPr>
            <p:ph type="title"/>
          </p:nvPr>
        </p:nvSpPr>
        <p:spPr>
          <a:xfrm>
            <a:off x="457200" y="274645"/>
            <a:ext cx="8229600" cy="75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uFill>
                  <a:noFill/>
                </a:uFill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Topic 1 - $400 Question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3" name="Google Shape;133;p19">
            <a:hlinkClick action="ppaction://hlinkshowjump?jump=nextslide"/>
          </p:cNvPr>
          <p:cNvSpPr txBox="1"/>
          <p:nvPr/>
        </p:nvSpPr>
        <p:spPr>
          <a:xfrm>
            <a:off x="6000675" y="5700567"/>
            <a:ext cx="27600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action="ppaction://hlinkshowjump?jump=nextslide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to see answer</a:t>
            </a:r>
            <a:endParaRPr sz="1800">
              <a:solidFill>
                <a:srgbClr val="FFFF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34" name="Google Shape;134;p19">
            <a:hlinkClick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39325" y="5694575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1825" y="1097875"/>
            <a:ext cx="7747501" cy="4502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>
            <a:hlinkClick action="ppaction://hlinksldjump" r:id="rId3"/>
          </p:cNvPr>
          <p:cNvSpPr/>
          <p:nvPr/>
        </p:nvSpPr>
        <p:spPr>
          <a:xfrm>
            <a:off x="21025" y="28033"/>
            <a:ext cx="9144000" cy="68580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0">
            <a:hlinkClick action="ppaction://hlinksldjump" r:id="rId4"/>
          </p:cNvPr>
          <p:cNvSpPr txBox="1"/>
          <p:nvPr>
            <p:ph idx="1" type="body"/>
          </p:nvPr>
        </p:nvSpPr>
        <p:spPr>
          <a:xfrm>
            <a:off x="457200" y="1024650"/>
            <a:ext cx="8229600" cy="49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What is Pear?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142" name="Google Shape;142;p20">
            <a:hlinkClick action="ppaction://hlinksldjump" r:id="rId5"/>
          </p:cNvPr>
          <p:cNvSpPr txBox="1"/>
          <p:nvPr>
            <p:ph type="title"/>
          </p:nvPr>
        </p:nvSpPr>
        <p:spPr>
          <a:xfrm>
            <a:off x="457200" y="274645"/>
            <a:ext cx="8229600" cy="75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uFill>
                  <a:noFill/>
                </a:uFill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Topic 1 - $400 Answer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43" name="Google Shape;143;p20">
            <a:hlinkClick action="ppaction://hlinksldjump" r:id="rId7"/>
          </p:cNvPr>
          <p:cNvSpPr txBox="1"/>
          <p:nvPr/>
        </p:nvSpPr>
        <p:spPr>
          <a:xfrm>
            <a:off x="4821475" y="5754267"/>
            <a:ext cx="38049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to return to Jeopardy Board</a:t>
            </a:r>
            <a:endParaRPr sz="1800">
              <a:solidFill>
                <a:srgbClr val="FFFF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4" name="Google Shape;144;p20">
            <a:hlinkClick action="ppaction://hlinksldjump"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84100" y="5678075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>
            <a:hlinkClick action="ppaction://hlinksldjump" r:id="rId3"/>
          </p:cNvPr>
          <p:cNvSpPr/>
          <p:nvPr/>
        </p:nvSpPr>
        <p:spPr>
          <a:xfrm>
            <a:off x="21025" y="28033"/>
            <a:ext cx="9144000" cy="68580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1">
            <a:hlinkClick action="ppaction://hlinksldjump" r:id="rId4"/>
          </p:cNvPr>
          <p:cNvSpPr txBox="1"/>
          <p:nvPr>
            <p:ph idx="1" type="body"/>
          </p:nvPr>
        </p:nvSpPr>
        <p:spPr>
          <a:xfrm>
            <a:off x="457200" y="1024650"/>
            <a:ext cx="8229600" cy="49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151" name="Google Shape;151;p21">
            <a:hlinkClick action="ppaction://hlinksldjump" r:id="rId5"/>
          </p:cNvPr>
          <p:cNvSpPr txBox="1"/>
          <p:nvPr>
            <p:ph type="title"/>
          </p:nvPr>
        </p:nvSpPr>
        <p:spPr>
          <a:xfrm>
            <a:off x="457200" y="274645"/>
            <a:ext cx="8229600" cy="75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uFill>
                  <a:noFill/>
                </a:uFill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Topic 1 - $500 Question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52" name="Google Shape;152;p21">
            <a:hlinkClick action="ppaction://hlinkshowjump?jump=nextslide"/>
          </p:cNvPr>
          <p:cNvSpPr txBox="1"/>
          <p:nvPr/>
        </p:nvSpPr>
        <p:spPr>
          <a:xfrm>
            <a:off x="6000675" y="5700567"/>
            <a:ext cx="27600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action="ppaction://hlinkshowjump?jump=nextslide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to see answer</a:t>
            </a:r>
            <a:endParaRPr sz="1800">
              <a:solidFill>
                <a:srgbClr val="FFFF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3" name="Google Shape;153;p21">
            <a:hlinkClick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39325" y="5694575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1900" y="1654350"/>
            <a:ext cx="4000500" cy="3407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866750" y="1798513"/>
            <a:ext cx="3209450" cy="3179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>
            <a:hlinkClick action="ppaction://hlinksldjump" r:id="rId3"/>
          </p:cNvPr>
          <p:cNvSpPr/>
          <p:nvPr/>
        </p:nvSpPr>
        <p:spPr>
          <a:xfrm>
            <a:off x="21025" y="28033"/>
            <a:ext cx="9144000" cy="68580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2">
            <a:hlinkClick action="ppaction://hlinksldjump" r:id="rId4"/>
          </p:cNvPr>
          <p:cNvSpPr txBox="1"/>
          <p:nvPr>
            <p:ph idx="1" type="body"/>
          </p:nvPr>
        </p:nvSpPr>
        <p:spPr>
          <a:xfrm>
            <a:off x="457200" y="1024650"/>
            <a:ext cx="8229600" cy="49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What is Apple and Strawberry?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162" name="Google Shape;162;p22">
            <a:hlinkClick action="ppaction://hlinksldjump" r:id="rId5"/>
          </p:cNvPr>
          <p:cNvSpPr txBox="1"/>
          <p:nvPr>
            <p:ph type="title"/>
          </p:nvPr>
        </p:nvSpPr>
        <p:spPr>
          <a:xfrm>
            <a:off x="457200" y="274645"/>
            <a:ext cx="8229600" cy="75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uFill>
                  <a:noFill/>
                </a:uFill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Topic 1 - $500 Answer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3" name="Google Shape;163;p22">
            <a:hlinkClick action="ppaction://hlinksldjump" r:id="rId7"/>
          </p:cNvPr>
          <p:cNvSpPr txBox="1"/>
          <p:nvPr/>
        </p:nvSpPr>
        <p:spPr>
          <a:xfrm>
            <a:off x="4821475" y="5754267"/>
            <a:ext cx="38049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to return to Jeopardy Board</a:t>
            </a:r>
            <a:endParaRPr sz="1800">
              <a:solidFill>
                <a:srgbClr val="FFFF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4" name="Google Shape;164;p22">
            <a:hlinkClick action="ppaction://hlinksldjump"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84100" y="5678075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>
            <a:hlinkClick action="ppaction://hlinksldjump" r:id="rId3"/>
          </p:cNvPr>
          <p:cNvSpPr/>
          <p:nvPr/>
        </p:nvSpPr>
        <p:spPr>
          <a:xfrm>
            <a:off x="21025" y="28033"/>
            <a:ext cx="9144000" cy="68580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3">
            <a:hlinkClick action="ppaction://hlinksldjump" r:id="rId4"/>
          </p:cNvPr>
          <p:cNvSpPr txBox="1"/>
          <p:nvPr>
            <p:ph idx="1" type="body"/>
          </p:nvPr>
        </p:nvSpPr>
        <p:spPr>
          <a:xfrm>
            <a:off x="457200" y="1024650"/>
            <a:ext cx="8229600" cy="49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171" name="Google Shape;171;p23">
            <a:hlinkClick action="ppaction://hlinksldjump" r:id="rId5"/>
          </p:cNvPr>
          <p:cNvSpPr txBox="1"/>
          <p:nvPr>
            <p:ph type="title"/>
          </p:nvPr>
        </p:nvSpPr>
        <p:spPr>
          <a:xfrm>
            <a:off x="457200" y="274645"/>
            <a:ext cx="8229600" cy="75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uFill>
                  <a:noFill/>
                </a:uFill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Topic 2 - $100 Question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2" name="Google Shape;172;p23">
            <a:hlinkClick action="ppaction://hlinkshowjump?jump=nextslide"/>
          </p:cNvPr>
          <p:cNvSpPr txBox="1"/>
          <p:nvPr/>
        </p:nvSpPr>
        <p:spPr>
          <a:xfrm>
            <a:off x="6000675" y="5700567"/>
            <a:ext cx="27600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action="ppaction://hlinkshowjump?jump=nextslide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to see answer</a:t>
            </a:r>
            <a:endParaRPr sz="1800">
              <a:solidFill>
                <a:srgbClr val="FFFF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73" name="Google Shape;173;p23">
            <a:hlinkClick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39325" y="5694575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27175" y="1759625"/>
            <a:ext cx="7859625" cy="374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>
            <a:hlinkClick action="ppaction://hlinksldjump" r:id="rId3"/>
          </p:cNvPr>
          <p:cNvSpPr/>
          <p:nvPr/>
        </p:nvSpPr>
        <p:spPr>
          <a:xfrm>
            <a:off x="21025" y="28033"/>
            <a:ext cx="9144000" cy="68580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4">
            <a:hlinkClick action="ppaction://hlinksldjump" r:id="rId4"/>
          </p:cNvPr>
          <p:cNvSpPr txBox="1"/>
          <p:nvPr>
            <p:ph idx="1" type="body"/>
          </p:nvPr>
        </p:nvSpPr>
        <p:spPr>
          <a:xfrm>
            <a:off x="457200" y="1024650"/>
            <a:ext cx="8229600" cy="49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What is Carrot?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181" name="Google Shape;181;p24">
            <a:hlinkClick action="ppaction://hlinksldjump" r:id="rId5"/>
          </p:cNvPr>
          <p:cNvSpPr txBox="1"/>
          <p:nvPr>
            <p:ph type="title"/>
          </p:nvPr>
        </p:nvSpPr>
        <p:spPr>
          <a:xfrm>
            <a:off x="457200" y="274645"/>
            <a:ext cx="8229600" cy="75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uFill>
                  <a:noFill/>
                </a:uFill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Topic 2 - $100 Answer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2" name="Google Shape;182;p24">
            <a:hlinkClick action="ppaction://hlinksldjump" r:id="rId7"/>
          </p:cNvPr>
          <p:cNvSpPr txBox="1"/>
          <p:nvPr/>
        </p:nvSpPr>
        <p:spPr>
          <a:xfrm>
            <a:off x="4821475" y="5754267"/>
            <a:ext cx="38049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to return to Jeopardy Board</a:t>
            </a:r>
            <a:endParaRPr sz="1800">
              <a:solidFill>
                <a:srgbClr val="FFFF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83" name="Google Shape;183;p24">
            <a:hlinkClick action="ppaction://hlinksldjump"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84100" y="5678075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5">
            <a:hlinkClick action="ppaction://hlinksldjump" r:id="rId3"/>
          </p:cNvPr>
          <p:cNvSpPr/>
          <p:nvPr/>
        </p:nvSpPr>
        <p:spPr>
          <a:xfrm>
            <a:off x="21025" y="28033"/>
            <a:ext cx="9144000" cy="68580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5">
            <a:hlinkClick action="ppaction://hlinksldjump" r:id="rId4"/>
          </p:cNvPr>
          <p:cNvSpPr txBox="1"/>
          <p:nvPr>
            <p:ph idx="1" type="body"/>
          </p:nvPr>
        </p:nvSpPr>
        <p:spPr>
          <a:xfrm>
            <a:off x="457200" y="1024650"/>
            <a:ext cx="8229600" cy="49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190" name="Google Shape;190;p25">
            <a:hlinkClick action="ppaction://hlinksldjump" r:id="rId5"/>
          </p:cNvPr>
          <p:cNvSpPr txBox="1"/>
          <p:nvPr>
            <p:ph type="title"/>
          </p:nvPr>
        </p:nvSpPr>
        <p:spPr>
          <a:xfrm>
            <a:off x="457200" y="274645"/>
            <a:ext cx="8229600" cy="75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uFill>
                  <a:noFill/>
                </a:uFill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Topic 2 - $200 Question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91" name="Google Shape;191;p25">
            <a:hlinkClick action="ppaction://hlinkshowjump?jump=nextslide"/>
          </p:cNvPr>
          <p:cNvSpPr txBox="1"/>
          <p:nvPr/>
        </p:nvSpPr>
        <p:spPr>
          <a:xfrm>
            <a:off x="6000675" y="5700567"/>
            <a:ext cx="27600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action="ppaction://hlinkshowjump?jump=nextslide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to see answer</a:t>
            </a:r>
            <a:endParaRPr sz="1800">
              <a:solidFill>
                <a:srgbClr val="FFFF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92" name="Google Shape;192;p25">
            <a:hlinkClick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39325" y="5694575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7500" y="1263325"/>
            <a:ext cx="7808999" cy="4617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>
            <a:hlinkClick action="ppaction://hlinksldjump" r:id="rId3"/>
          </p:cNvPr>
          <p:cNvSpPr/>
          <p:nvPr/>
        </p:nvSpPr>
        <p:spPr>
          <a:xfrm>
            <a:off x="21025" y="28033"/>
            <a:ext cx="9144000" cy="68580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6">
            <a:hlinkClick action="ppaction://hlinksldjump" r:id="rId4"/>
          </p:cNvPr>
          <p:cNvSpPr txBox="1"/>
          <p:nvPr>
            <p:ph idx="1" type="body"/>
          </p:nvPr>
        </p:nvSpPr>
        <p:spPr>
          <a:xfrm>
            <a:off x="457200" y="1024650"/>
            <a:ext cx="8229600" cy="49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What is Onion? 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200" name="Google Shape;200;p26">
            <a:hlinkClick action="ppaction://hlinksldjump" r:id="rId5"/>
          </p:cNvPr>
          <p:cNvSpPr txBox="1"/>
          <p:nvPr>
            <p:ph type="title"/>
          </p:nvPr>
        </p:nvSpPr>
        <p:spPr>
          <a:xfrm>
            <a:off x="457200" y="274645"/>
            <a:ext cx="8229600" cy="75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uFill>
                  <a:noFill/>
                </a:uFill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Topic 2 - $200 Answer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01" name="Google Shape;201;p26">
            <a:hlinkClick action="ppaction://hlinksldjump" r:id="rId7"/>
          </p:cNvPr>
          <p:cNvSpPr txBox="1"/>
          <p:nvPr/>
        </p:nvSpPr>
        <p:spPr>
          <a:xfrm>
            <a:off x="4821475" y="5754267"/>
            <a:ext cx="38049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to return to Jeopardy Board</a:t>
            </a:r>
            <a:endParaRPr sz="1800">
              <a:solidFill>
                <a:srgbClr val="FFFF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02" name="Google Shape;202;p26">
            <a:hlinkClick action="ppaction://hlinksldjump"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84100" y="5678075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457200" y="274638"/>
            <a:ext cx="8229600" cy="132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7">
            <a:hlinkClick action="ppaction://hlinksldjump" r:id="rId3"/>
          </p:cNvPr>
          <p:cNvSpPr/>
          <p:nvPr/>
        </p:nvSpPr>
        <p:spPr>
          <a:xfrm>
            <a:off x="21025" y="28033"/>
            <a:ext cx="9144000" cy="68580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7">
            <a:hlinkClick action="ppaction://hlinksldjump" r:id="rId4"/>
          </p:cNvPr>
          <p:cNvSpPr txBox="1"/>
          <p:nvPr>
            <p:ph idx="1" type="body"/>
          </p:nvPr>
        </p:nvSpPr>
        <p:spPr>
          <a:xfrm>
            <a:off x="457200" y="1024650"/>
            <a:ext cx="8229600" cy="49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209" name="Google Shape;209;p27">
            <a:hlinkClick action="ppaction://hlinksldjump" r:id="rId5"/>
          </p:cNvPr>
          <p:cNvSpPr txBox="1"/>
          <p:nvPr>
            <p:ph type="title"/>
          </p:nvPr>
        </p:nvSpPr>
        <p:spPr>
          <a:xfrm>
            <a:off x="457200" y="274645"/>
            <a:ext cx="8229600" cy="75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uFill>
                  <a:noFill/>
                </a:uFill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Topic 2 - $300 Question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10" name="Google Shape;210;p27">
            <a:hlinkClick action="ppaction://hlinkshowjump?jump=nextslide"/>
          </p:cNvPr>
          <p:cNvSpPr txBox="1"/>
          <p:nvPr/>
        </p:nvSpPr>
        <p:spPr>
          <a:xfrm>
            <a:off x="6000675" y="5700567"/>
            <a:ext cx="27600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action="ppaction://hlinkshowjump?jump=nextslide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to see answer</a:t>
            </a:r>
            <a:endParaRPr sz="1800">
              <a:solidFill>
                <a:srgbClr val="FFFF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11" name="Google Shape;211;p27">
            <a:hlinkClick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39325" y="5694575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37725" y="1293400"/>
            <a:ext cx="7083599" cy="412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8">
            <a:hlinkClick action="ppaction://hlinksldjump" r:id="rId3"/>
          </p:cNvPr>
          <p:cNvSpPr/>
          <p:nvPr/>
        </p:nvSpPr>
        <p:spPr>
          <a:xfrm>
            <a:off x="21025" y="28033"/>
            <a:ext cx="9144000" cy="68580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8">
            <a:hlinkClick action="ppaction://hlinksldjump" r:id="rId4"/>
          </p:cNvPr>
          <p:cNvSpPr txBox="1"/>
          <p:nvPr>
            <p:ph idx="1" type="body"/>
          </p:nvPr>
        </p:nvSpPr>
        <p:spPr>
          <a:xfrm>
            <a:off x="457200" y="1024650"/>
            <a:ext cx="8229600" cy="49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What is Corn?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219" name="Google Shape;219;p28">
            <a:hlinkClick action="ppaction://hlinksldjump" r:id="rId5"/>
          </p:cNvPr>
          <p:cNvSpPr txBox="1"/>
          <p:nvPr>
            <p:ph type="title"/>
          </p:nvPr>
        </p:nvSpPr>
        <p:spPr>
          <a:xfrm>
            <a:off x="457200" y="274645"/>
            <a:ext cx="8229600" cy="75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uFill>
                  <a:noFill/>
                </a:uFill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Topic 2 - $300 Answer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20" name="Google Shape;220;p28">
            <a:hlinkClick action="ppaction://hlinksldjump" r:id="rId7"/>
          </p:cNvPr>
          <p:cNvSpPr txBox="1"/>
          <p:nvPr/>
        </p:nvSpPr>
        <p:spPr>
          <a:xfrm>
            <a:off x="4821475" y="5754267"/>
            <a:ext cx="38049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to return to Jeopardy Board</a:t>
            </a:r>
            <a:endParaRPr sz="1800">
              <a:solidFill>
                <a:srgbClr val="FFFF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21" name="Google Shape;221;p28">
            <a:hlinkClick action="ppaction://hlinksldjump"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84100" y="5678075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9">
            <a:hlinkClick action="ppaction://hlinksldjump" r:id="rId3"/>
          </p:cNvPr>
          <p:cNvSpPr/>
          <p:nvPr/>
        </p:nvSpPr>
        <p:spPr>
          <a:xfrm>
            <a:off x="21025" y="28033"/>
            <a:ext cx="9144000" cy="68580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9">
            <a:hlinkClick action="ppaction://hlinksldjump" r:id="rId4"/>
          </p:cNvPr>
          <p:cNvSpPr txBox="1"/>
          <p:nvPr>
            <p:ph idx="1" type="body"/>
          </p:nvPr>
        </p:nvSpPr>
        <p:spPr>
          <a:xfrm>
            <a:off x="457200" y="1024650"/>
            <a:ext cx="8229600" cy="49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228" name="Google Shape;228;p29">
            <a:hlinkClick action="ppaction://hlinksldjump" r:id="rId5"/>
          </p:cNvPr>
          <p:cNvSpPr txBox="1"/>
          <p:nvPr>
            <p:ph type="title"/>
          </p:nvPr>
        </p:nvSpPr>
        <p:spPr>
          <a:xfrm>
            <a:off x="457200" y="274645"/>
            <a:ext cx="8229600" cy="75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uFill>
                  <a:noFill/>
                </a:uFill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Topic 2 - $400 Question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29" name="Google Shape;229;p29">
            <a:hlinkClick action="ppaction://hlinkshowjump?jump=nextslide"/>
          </p:cNvPr>
          <p:cNvSpPr txBox="1"/>
          <p:nvPr/>
        </p:nvSpPr>
        <p:spPr>
          <a:xfrm>
            <a:off x="6000675" y="5700567"/>
            <a:ext cx="27600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action="ppaction://hlinkshowjump?jump=nextslide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to see answer</a:t>
            </a:r>
            <a:endParaRPr sz="1800">
              <a:solidFill>
                <a:srgbClr val="FFFF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30" name="Google Shape;230;p29">
            <a:hlinkClick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39325" y="5694575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14400" y="1173075"/>
            <a:ext cx="7658100" cy="4527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0">
            <a:hlinkClick action="ppaction://hlinksldjump" r:id="rId3"/>
          </p:cNvPr>
          <p:cNvSpPr/>
          <p:nvPr/>
        </p:nvSpPr>
        <p:spPr>
          <a:xfrm>
            <a:off x="21025" y="28033"/>
            <a:ext cx="9144000" cy="68580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0">
            <a:hlinkClick action="ppaction://hlinksldjump" r:id="rId4"/>
          </p:cNvPr>
          <p:cNvSpPr txBox="1"/>
          <p:nvPr>
            <p:ph idx="1" type="body"/>
          </p:nvPr>
        </p:nvSpPr>
        <p:spPr>
          <a:xfrm>
            <a:off x="457200" y="1024650"/>
            <a:ext cx="8229600" cy="49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What is Aubergine / Eggplant?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238" name="Google Shape;238;p30">
            <a:hlinkClick action="ppaction://hlinksldjump" r:id="rId5"/>
          </p:cNvPr>
          <p:cNvSpPr txBox="1"/>
          <p:nvPr>
            <p:ph type="title"/>
          </p:nvPr>
        </p:nvSpPr>
        <p:spPr>
          <a:xfrm>
            <a:off x="457200" y="274645"/>
            <a:ext cx="8229600" cy="75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uFill>
                  <a:noFill/>
                </a:uFill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Topic 2 - $400 Answer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39" name="Google Shape;239;p30">
            <a:hlinkClick action="ppaction://hlinksldjump" r:id="rId7"/>
          </p:cNvPr>
          <p:cNvSpPr txBox="1"/>
          <p:nvPr/>
        </p:nvSpPr>
        <p:spPr>
          <a:xfrm>
            <a:off x="4821475" y="5754267"/>
            <a:ext cx="38049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to return to Jeopardy Board</a:t>
            </a:r>
            <a:endParaRPr sz="1800">
              <a:solidFill>
                <a:srgbClr val="FFFF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40" name="Google Shape;240;p30">
            <a:hlinkClick action="ppaction://hlinksldjump"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84100" y="5678075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1">
            <a:hlinkClick action="ppaction://hlinksldjump" r:id="rId3"/>
          </p:cNvPr>
          <p:cNvSpPr/>
          <p:nvPr/>
        </p:nvSpPr>
        <p:spPr>
          <a:xfrm>
            <a:off x="21025" y="28033"/>
            <a:ext cx="9144000" cy="68580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31">
            <a:hlinkClick action="ppaction://hlinksldjump" r:id="rId4"/>
          </p:cNvPr>
          <p:cNvSpPr txBox="1"/>
          <p:nvPr>
            <p:ph idx="1" type="body"/>
          </p:nvPr>
        </p:nvSpPr>
        <p:spPr>
          <a:xfrm>
            <a:off x="457200" y="1024650"/>
            <a:ext cx="8229600" cy="49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247" name="Google Shape;247;p31">
            <a:hlinkClick action="ppaction://hlinksldjump" r:id="rId5"/>
          </p:cNvPr>
          <p:cNvSpPr txBox="1"/>
          <p:nvPr>
            <p:ph type="title"/>
          </p:nvPr>
        </p:nvSpPr>
        <p:spPr>
          <a:xfrm>
            <a:off x="457200" y="274645"/>
            <a:ext cx="8229600" cy="75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uFill>
                  <a:noFill/>
                </a:uFill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Topic 2 - $500 Question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48" name="Google Shape;248;p31">
            <a:hlinkClick action="ppaction://hlinkshowjump?jump=nextslide"/>
          </p:cNvPr>
          <p:cNvSpPr txBox="1"/>
          <p:nvPr/>
        </p:nvSpPr>
        <p:spPr>
          <a:xfrm>
            <a:off x="6000675" y="5700567"/>
            <a:ext cx="27600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action="ppaction://hlinkshowjump?jump=nextslide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to see answer</a:t>
            </a:r>
            <a:endParaRPr sz="1800">
              <a:solidFill>
                <a:srgbClr val="FFFF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49" name="Google Shape;249;p31">
            <a:hlinkClick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39325" y="5694575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1900" y="2210800"/>
            <a:ext cx="2932699" cy="260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511850" y="1669375"/>
            <a:ext cx="4075701" cy="335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2">
            <a:hlinkClick action="ppaction://hlinksldjump" r:id="rId3"/>
          </p:cNvPr>
          <p:cNvSpPr/>
          <p:nvPr/>
        </p:nvSpPr>
        <p:spPr>
          <a:xfrm>
            <a:off x="21025" y="28033"/>
            <a:ext cx="9144000" cy="68580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2">
            <a:hlinkClick action="ppaction://hlinksldjump" r:id="rId4"/>
          </p:cNvPr>
          <p:cNvSpPr txBox="1"/>
          <p:nvPr>
            <p:ph idx="1" type="body"/>
          </p:nvPr>
        </p:nvSpPr>
        <p:spPr>
          <a:xfrm>
            <a:off x="457200" y="1024650"/>
            <a:ext cx="8229600" cy="49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What is Broccoli and Mushrooms?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258" name="Google Shape;258;p32">
            <a:hlinkClick action="ppaction://hlinksldjump" r:id="rId5"/>
          </p:cNvPr>
          <p:cNvSpPr txBox="1"/>
          <p:nvPr>
            <p:ph type="title"/>
          </p:nvPr>
        </p:nvSpPr>
        <p:spPr>
          <a:xfrm>
            <a:off x="457200" y="274645"/>
            <a:ext cx="8229600" cy="75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uFill>
                  <a:noFill/>
                </a:uFill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Topic 2 - $500 Answer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9" name="Google Shape;259;p32">
            <a:hlinkClick action="ppaction://hlinksldjump" r:id="rId7"/>
          </p:cNvPr>
          <p:cNvSpPr txBox="1"/>
          <p:nvPr/>
        </p:nvSpPr>
        <p:spPr>
          <a:xfrm>
            <a:off x="4821475" y="5754267"/>
            <a:ext cx="38049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to return to Jeopardy Board</a:t>
            </a:r>
            <a:endParaRPr sz="1800">
              <a:solidFill>
                <a:srgbClr val="FFFF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60" name="Google Shape;260;p32">
            <a:hlinkClick action="ppaction://hlinksldjump"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84100" y="5678075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3">
            <a:hlinkClick action="ppaction://hlinksldjump" r:id="rId3"/>
          </p:cNvPr>
          <p:cNvSpPr/>
          <p:nvPr/>
        </p:nvSpPr>
        <p:spPr>
          <a:xfrm>
            <a:off x="21025" y="28033"/>
            <a:ext cx="9144000" cy="68580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33">
            <a:hlinkClick action="ppaction://hlinksldjump" r:id="rId4"/>
          </p:cNvPr>
          <p:cNvSpPr txBox="1"/>
          <p:nvPr>
            <p:ph idx="1" type="body"/>
          </p:nvPr>
        </p:nvSpPr>
        <p:spPr>
          <a:xfrm>
            <a:off x="457200" y="1024650"/>
            <a:ext cx="8229600" cy="49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How many parts are there on the healthy plate?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267" name="Google Shape;267;p33">
            <a:hlinkClick action="ppaction://hlinksldjump" r:id="rId5"/>
          </p:cNvPr>
          <p:cNvSpPr txBox="1"/>
          <p:nvPr>
            <p:ph type="title"/>
          </p:nvPr>
        </p:nvSpPr>
        <p:spPr>
          <a:xfrm>
            <a:off x="457200" y="274645"/>
            <a:ext cx="8229600" cy="75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uFill>
                  <a:noFill/>
                </a:uFill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Topic 3 - $100 Question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8" name="Google Shape;268;p33">
            <a:hlinkClick action="ppaction://hlinkshowjump?jump=nextslide"/>
          </p:cNvPr>
          <p:cNvSpPr txBox="1"/>
          <p:nvPr/>
        </p:nvSpPr>
        <p:spPr>
          <a:xfrm>
            <a:off x="6000675" y="5700567"/>
            <a:ext cx="27600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action="ppaction://hlinkshowjump?jump=nextslide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to see answer</a:t>
            </a:r>
            <a:endParaRPr sz="1800">
              <a:solidFill>
                <a:srgbClr val="FFFF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69" name="Google Shape;269;p33">
            <a:hlinkClick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39325" y="5694575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4">
            <a:hlinkClick action="ppaction://hlinksldjump" r:id="rId3"/>
          </p:cNvPr>
          <p:cNvSpPr/>
          <p:nvPr/>
        </p:nvSpPr>
        <p:spPr>
          <a:xfrm>
            <a:off x="21025" y="28033"/>
            <a:ext cx="9144000" cy="68580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4">
            <a:hlinkClick action="ppaction://hlinksldjump" r:id="rId4"/>
          </p:cNvPr>
          <p:cNvSpPr txBox="1"/>
          <p:nvPr>
            <p:ph idx="1" type="body"/>
          </p:nvPr>
        </p:nvSpPr>
        <p:spPr>
          <a:xfrm>
            <a:off x="457200" y="1024650"/>
            <a:ext cx="8229600" cy="49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What is three (parts)?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276" name="Google Shape;276;p34">
            <a:hlinkClick action="ppaction://hlinksldjump" r:id="rId5"/>
          </p:cNvPr>
          <p:cNvSpPr txBox="1"/>
          <p:nvPr>
            <p:ph type="title"/>
          </p:nvPr>
        </p:nvSpPr>
        <p:spPr>
          <a:xfrm>
            <a:off x="457200" y="274645"/>
            <a:ext cx="8229600" cy="75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uFill>
                  <a:noFill/>
                </a:uFill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Topic 3 - $100 Answer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77" name="Google Shape;277;p34">
            <a:hlinkClick action="ppaction://hlinksldjump" r:id="rId7"/>
          </p:cNvPr>
          <p:cNvSpPr txBox="1"/>
          <p:nvPr/>
        </p:nvSpPr>
        <p:spPr>
          <a:xfrm>
            <a:off x="4821475" y="5754267"/>
            <a:ext cx="38049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to return to Jeopardy Board</a:t>
            </a:r>
            <a:endParaRPr sz="1800">
              <a:solidFill>
                <a:srgbClr val="FFFF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78" name="Google Shape;278;p34">
            <a:hlinkClick action="ppaction://hlinksldjump"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84100" y="5678075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5">
            <a:hlinkClick action="ppaction://hlinksldjump" r:id="rId3"/>
          </p:cNvPr>
          <p:cNvSpPr/>
          <p:nvPr/>
        </p:nvSpPr>
        <p:spPr>
          <a:xfrm>
            <a:off x="21025" y="28033"/>
            <a:ext cx="9144000" cy="68580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5">
            <a:hlinkClick action="ppaction://hlinksldjump" r:id="rId4"/>
          </p:cNvPr>
          <p:cNvSpPr txBox="1"/>
          <p:nvPr>
            <p:ph idx="1" type="body"/>
          </p:nvPr>
        </p:nvSpPr>
        <p:spPr>
          <a:xfrm>
            <a:off x="457200" y="1024650"/>
            <a:ext cx="8229600" cy="49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What is the largest part of Healthy Plate?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285" name="Google Shape;285;p35">
            <a:hlinkClick action="ppaction://hlinksldjump" r:id="rId5"/>
          </p:cNvPr>
          <p:cNvSpPr txBox="1"/>
          <p:nvPr>
            <p:ph type="title"/>
          </p:nvPr>
        </p:nvSpPr>
        <p:spPr>
          <a:xfrm>
            <a:off x="457200" y="274645"/>
            <a:ext cx="8229600" cy="75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uFill>
                  <a:noFill/>
                </a:uFill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Topic 3 - $200 Question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86" name="Google Shape;286;p35">
            <a:hlinkClick action="ppaction://hlinkshowjump?jump=nextslide"/>
          </p:cNvPr>
          <p:cNvSpPr txBox="1"/>
          <p:nvPr/>
        </p:nvSpPr>
        <p:spPr>
          <a:xfrm>
            <a:off x="6000675" y="5700567"/>
            <a:ext cx="27600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action="ppaction://hlinkshowjump?jump=nextslide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to see answer</a:t>
            </a:r>
            <a:endParaRPr sz="1800">
              <a:solidFill>
                <a:srgbClr val="FFFF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87" name="Google Shape;287;p35">
            <a:hlinkClick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39325" y="5694575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6">
            <a:hlinkClick action="ppaction://hlinksldjump" r:id="rId3"/>
          </p:cNvPr>
          <p:cNvSpPr/>
          <p:nvPr/>
        </p:nvSpPr>
        <p:spPr>
          <a:xfrm>
            <a:off x="21025" y="28033"/>
            <a:ext cx="9144000" cy="68580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6">
            <a:hlinkClick action="ppaction://hlinksldjump" r:id="rId4"/>
          </p:cNvPr>
          <p:cNvSpPr txBox="1"/>
          <p:nvPr>
            <p:ph idx="1" type="body"/>
          </p:nvPr>
        </p:nvSpPr>
        <p:spPr>
          <a:xfrm>
            <a:off x="457200" y="1024650"/>
            <a:ext cx="8229600" cy="49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What is Fruits &amp; Vegetables?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294" name="Google Shape;294;p36">
            <a:hlinkClick action="ppaction://hlinksldjump" r:id="rId5"/>
          </p:cNvPr>
          <p:cNvSpPr txBox="1"/>
          <p:nvPr>
            <p:ph type="title"/>
          </p:nvPr>
        </p:nvSpPr>
        <p:spPr>
          <a:xfrm>
            <a:off x="457200" y="274645"/>
            <a:ext cx="8229600" cy="75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uFill>
                  <a:noFill/>
                </a:uFill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Topic 3 - $200 Answer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95" name="Google Shape;295;p36">
            <a:hlinkClick action="ppaction://hlinksldjump" r:id="rId7"/>
          </p:cNvPr>
          <p:cNvSpPr txBox="1"/>
          <p:nvPr/>
        </p:nvSpPr>
        <p:spPr>
          <a:xfrm>
            <a:off x="4821475" y="5754267"/>
            <a:ext cx="38049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to return to Jeopardy Board</a:t>
            </a:r>
            <a:endParaRPr sz="1800">
              <a:solidFill>
                <a:srgbClr val="FFFF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96" name="Google Shape;296;p36">
            <a:hlinkClick action="ppaction://hlinksldjump"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84100" y="5678075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/>
          <p:nvPr>
            <p:ph type="title"/>
          </p:nvPr>
        </p:nvSpPr>
        <p:spPr>
          <a:xfrm>
            <a:off x="457200" y="274638"/>
            <a:ext cx="8229600" cy="132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7">
            <a:hlinkClick action="ppaction://hlinksldjump" r:id="rId3"/>
          </p:cNvPr>
          <p:cNvSpPr/>
          <p:nvPr/>
        </p:nvSpPr>
        <p:spPr>
          <a:xfrm>
            <a:off x="21025" y="28033"/>
            <a:ext cx="9144000" cy="68580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7">
            <a:hlinkClick action="ppaction://hlinksldjump" r:id="rId4"/>
          </p:cNvPr>
          <p:cNvSpPr txBox="1"/>
          <p:nvPr>
            <p:ph idx="1" type="body"/>
          </p:nvPr>
        </p:nvSpPr>
        <p:spPr>
          <a:xfrm>
            <a:off x="457200" y="1024650"/>
            <a:ext cx="8229600" cy="49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Beans and Dairy are part of which category?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303" name="Google Shape;303;p37">
            <a:hlinkClick action="ppaction://hlinksldjump" r:id="rId5"/>
          </p:cNvPr>
          <p:cNvSpPr txBox="1"/>
          <p:nvPr>
            <p:ph type="title"/>
          </p:nvPr>
        </p:nvSpPr>
        <p:spPr>
          <a:xfrm>
            <a:off x="457200" y="274645"/>
            <a:ext cx="8229600" cy="75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uFill>
                  <a:noFill/>
                </a:uFill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Topic 3 - $300 Question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04" name="Google Shape;304;p37">
            <a:hlinkClick action="ppaction://hlinkshowjump?jump=nextslide"/>
          </p:cNvPr>
          <p:cNvSpPr txBox="1"/>
          <p:nvPr/>
        </p:nvSpPr>
        <p:spPr>
          <a:xfrm>
            <a:off x="6000675" y="5700567"/>
            <a:ext cx="27600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action="ppaction://hlinkshowjump?jump=nextslide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to see answer</a:t>
            </a:r>
            <a:endParaRPr sz="1800">
              <a:solidFill>
                <a:srgbClr val="FFFF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05" name="Google Shape;305;p37">
            <a:hlinkClick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39325" y="5694575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8">
            <a:hlinkClick action="ppaction://hlinksldjump" r:id="rId3"/>
          </p:cNvPr>
          <p:cNvSpPr/>
          <p:nvPr/>
        </p:nvSpPr>
        <p:spPr>
          <a:xfrm>
            <a:off x="21025" y="28033"/>
            <a:ext cx="9144000" cy="68580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8">
            <a:hlinkClick action="ppaction://hlinksldjump" r:id="rId4"/>
          </p:cNvPr>
          <p:cNvSpPr txBox="1"/>
          <p:nvPr>
            <p:ph idx="1" type="body"/>
          </p:nvPr>
        </p:nvSpPr>
        <p:spPr>
          <a:xfrm>
            <a:off x="457200" y="1024650"/>
            <a:ext cx="8229600" cy="49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>
                <a:solidFill>
                  <a:schemeClr val="lt1"/>
                </a:solidFill>
              </a:rPr>
              <a:t>What is Protein?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312" name="Google Shape;312;p38">
            <a:hlinkClick action="ppaction://hlinksldjump" r:id="rId5"/>
          </p:cNvPr>
          <p:cNvSpPr txBox="1"/>
          <p:nvPr>
            <p:ph type="title"/>
          </p:nvPr>
        </p:nvSpPr>
        <p:spPr>
          <a:xfrm>
            <a:off x="457200" y="274645"/>
            <a:ext cx="8229600" cy="75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uFill>
                  <a:noFill/>
                </a:uFill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Topic 3 - $300 Answer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13" name="Google Shape;313;p38">
            <a:hlinkClick action="ppaction://hlinksldjump" r:id="rId7"/>
          </p:cNvPr>
          <p:cNvSpPr txBox="1"/>
          <p:nvPr/>
        </p:nvSpPr>
        <p:spPr>
          <a:xfrm>
            <a:off x="4821475" y="5754267"/>
            <a:ext cx="38049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to return to Jeopardy Board</a:t>
            </a:r>
            <a:endParaRPr sz="1800">
              <a:solidFill>
                <a:srgbClr val="FFFF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14" name="Google Shape;314;p38">
            <a:hlinkClick action="ppaction://hlinksldjump"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84100" y="5678075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9">
            <a:hlinkClick action="ppaction://hlinksldjump" r:id="rId3"/>
          </p:cNvPr>
          <p:cNvSpPr/>
          <p:nvPr/>
        </p:nvSpPr>
        <p:spPr>
          <a:xfrm>
            <a:off x="21025" y="28033"/>
            <a:ext cx="9144000" cy="68580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39">
            <a:hlinkClick action="ppaction://hlinksldjump" r:id="rId4"/>
          </p:cNvPr>
          <p:cNvSpPr txBox="1"/>
          <p:nvPr>
            <p:ph idx="1" type="body"/>
          </p:nvPr>
        </p:nvSpPr>
        <p:spPr>
          <a:xfrm>
            <a:off x="457200" y="1024650"/>
            <a:ext cx="8229600" cy="49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Complete the sentence</a:t>
            </a:r>
            <a:endParaRPr sz="4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You want fruits and vegetables of different _____; the more the better!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321" name="Google Shape;321;p39">
            <a:hlinkClick action="ppaction://hlinksldjump" r:id="rId5"/>
          </p:cNvPr>
          <p:cNvSpPr txBox="1"/>
          <p:nvPr>
            <p:ph type="title"/>
          </p:nvPr>
        </p:nvSpPr>
        <p:spPr>
          <a:xfrm>
            <a:off x="457200" y="274645"/>
            <a:ext cx="8229600" cy="75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uFill>
                  <a:noFill/>
                </a:uFill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Topic 3 - $400 Question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22" name="Google Shape;322;p39">
            <a:hlinkClick action="ppaction://hlinkshowjump?jump=nextslide"/>
          </p:cNvPr>
          <p:cNvSpPr txBox="1"/>
          <p:nvPr/>
        </p:nvSpPr>
        <p:spPr>
          <a:xfrm>
            <a:off x="6000675" y="5700567"/>
            <a:ext cx="27600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action="ppaction://hlinkshowjump?jump=nextslide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to see answer</a:t>
            </a:r>
            <a:endParaRPr sz="1800">
              <a:solidFill>
                <a:srgbClr val="FFFF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23" name="Google Shape;323;p39">
            <a:hlinkClick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39325" y="5694575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0">
            <a:hlinkClick action="ppaction://hlinksldjump" r:id="rId3"/>
          </p:cNvPr>
          <p:cNvSpPr/>
          <p:nvPr/>
        </p:nvSpPr>
        <p:spPr>
          <a:xfrm>
            <a:off x="21025" y="28033"/>
            <a:ext cx="9144000" cy="68580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40">
            <a:hlinkClick action="ppaction://hlinksldjump" r:id="rId4"/>
          </p:cNvPr>
          <p:cNvSpPr txBox="1"/>
          <p:nvPr>
            <p:ph idx="1" type="body"/>
          </p:nvPr>
        </p:nvSpPr>
        <p:spPr>
          <a:xfrm>
            <a:off x="457200" y="1024650"/>
            <a:ext cx="8229600" cy="49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What is colors?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330" name="Google Shape;330;p40">
            <a:hlinkClick action="ppaction://hlinksldjump" r:id="rId5"/>
          </p:cNvPr>
          <p:cNvSpPr txBox="1"/>
          <p:nvPr>
            <p:ph type="title"/>
          </p:nvPr>
        </p:nvSpPr>
        <p:spPr>
          <a:xfrm>
            <a:off x="457200" y="274645"/>
            <a:ext cx="8229600" cy="75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uFill>
                  <a:noFill/>
                </a:uFill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Topic 3 - $400 Answer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31" name="Google Shape;331;p40">
            <a:hlinkClick action="ppaction://hlinksldjump" r:id="rId7"/>
          </p:cNvPr>
          <p:cNvSpPr txBox="1"/>
          <p:nvPr/>
        </p:nvSpPr>
        <p:spPr>
          <a:xfrm>
            <a:off x="4821475" y="5754267"/>
            <a:ext cx="38049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to return to Jeopardy Board</a:t>
            </a:r>
            <a:endParaRPr sz="1800">
              <a:solidFill>
                <a:srgbClr val="FFFF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32" name="Google Shape;332;p40">
            <a:hlinkClick action="ppaction://hlinksldjump"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84100" y="5678075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">
            <a:hlinkClick action="ppaction://hlinksldjump" r:id="rId3"/>
          </p:cNvPr>
          <p:cNvSpPr/>
          <p:nvPr/>
        </p:nvSpPr>
        <p:spPr>
          <a:xfrm>
            <a:off x="21025" y="28033"/>
            <a:ext cx="9144000" cy="68580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41">
            <a:hlinkClick action="ppaction://hlinksldjump" r:id="rId4"/>
          </p:cNvPr>
          <p:cNvSpPr txBox="1"/>
          <p:nvPr>
            <p:ph idx="1" type="body"/>
          </p:nvPr>
        </p:nvSpPr>
        <p:spPr>
          <a:xfrm>
            <a:off x="457200" y="1024650"/>
            <a:ext cx="8229600" cy="49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Which is healthier? (2 answers)</a:t>
            </a:r>
            <a:endParaRPr sz="4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 Beef or Fish?</a:t>
            </a:r>
            <a:endParaRPr sz="4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White Bread or wholewheat?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339" name="Google Shape;339;p41">
            <a:hlinkClick action="ppaction://hlinksldjump" r:id="rId5"/>
          </p:cNvPr>
          <p:cNvSpPr txBox="1"/>
          <p:nvPr>
            <p:ph type="title"/>
          </p:nvPr>
        </p:nvSpPr>
        <p:spPr>
          <a:xfrm>
            <a:off x="457200" y="274645"/>
            <a:ext cx="8229600" cy="75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uFill>
                  <a:noFill/>
                </a:uFill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Topic 3 - $500 Question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40" name="Google Shape;340;p41">
            <a:hlinkClick action="ppaction://hlinkshowjump?jump=nextslide"/>
          </p:cNvPr>
          <p:cNvSpPr txBox="1"/>
          <p:nvPr/>
        </p:nvSpPr>
        <p:spPr>
          <a:xfrm>
            <a:off x="6000675" y="5700567"/>
            <a:ext cx="27600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action="ppaction://hlinkshowjump?jump=nextslide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to see answer</a:t>
            </a:r>
            <a:endParaRPr sz="1800">
              <a:solidFill>
                <a:srgbClr val="FFFF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41" name="Google Shape;341;p41">
            <a:hlinkClick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39325" y="5694575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2">
            <a:hlinkClick action="ppaction://hlinksldjump" r:id="rId3"/>
          </p:cNvPr>
          <p:cNvSpPr/>
          <p:nvPr/>
        </p:nvSpPr>
        <p:spPr>
          <a:xfrm>
            <a:off x="21025" y="28033"/>
            <a:ext cx="9144000" cy="68580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42">
            <a:hlinkClick action="ppaction://hlinksldjump" r:id="rId4"/>
          </p:cNvPr>
          <p:cNvSpPr txBox="1"/>
          <p:nvPr>
            <p:ph idx="1" type="body"/>
          </p:nvPr>
        </p:nvSpPr>
        <p:spPr>
          <a:xfrm>
            <a:off x="457200" y="1024650"/>
            <a:ext cx="8229600" cy="49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What is Fish and Wholewheat?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348" name="Google Shape;348;p42">
            <a:hlinkClick action="ppaction://hlinksldjump" r:id="rId5"/>
          </p:cNvPr>
          <p:cNvSpPr txBox="1"/>
          <p:nvPr>
            <p:ph type="title"/>
          </p:nvPr>
        </p:nvSpPr>
        <p:spPr>
          <a:xfrm>
            <a:off x="457200" y="274645"/>
            <a:ext cx="8229600" cy="75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uFill>
                  <a:noFill/>
                </a:uFill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Topic 3 - $500 Answer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49" name="Google Shape;349;p42">
            <a:hlinkClick action="ppaction://hlinksldjump" r:id="rId7"/>
          </p:cNvPr>
          <p:cNvSpPr txBox="1"/>
          <p:nvPr/>
        </p:nvSpPr>
        <p:spPr>
          <a:xfrm>
            <a:off x="4821475" y="5754267"/>
            <a:ext cx="38049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to return to Jeopardy Board</a:t>
            </a:r>
            <a:endParaRPr sz="1800">
              <a:solidFill>
                <a:srgbClr val="FFFF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50" name="Google Shape;350;p42">
            <a:hlinkClick action="ppaction://hlinksldjump"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84100" y="5678075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3">
            <a:hlinkClick action="ppaction://hlinksldjump" r:id="rId3"/>
          </p:cNvPr>
          <p:cNvSpPr/>
          <p:nvPr/>
        </p:nvSpPr>
        <p:spPr>
          <a:xfrm>
            <a:off x="21025" y="28033"/>
            <a:ext cx="9144000" cy="68580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43">
            <a:hlinkClick action="ppaction://hlinksldjump" r:id="rId4"/>
          </p:cNvPr>
          <p:cNvSpPr txBox="1"/>
          <p:nvPr>
            <p:ph idx="1" type="body"/>
          </p:nvPr>
        </p:nvSpPr>
        <p:spPr>
          <a:xfrm>
            <a:off x="457200" y="1024650"/>
            <a:ext cx="8229600" cy="49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What is this?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357" name="Google Shape;357;p43">
            <a:hlinkClick action="ppaction://hlinksldjump" r:id="rId5"/>
          </p:cNvPr>
          <p:cNvSpPr txBox="1"/>
          <p:nvPr>
            <p:ph type="title"/>
          </p:nvPr>
        </p:nvSpPr>
        <p:spPr>
          <a:xfrm>
            <a:off x="457200" y="274645"/>
            <a:ext cx="8229600" cy="75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uFill>
                  <a:noFill/>
                </a:uFill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Topic 4 - $100 Question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58" name="Google Shape;358;p43">
            <a:hlinkClick action="ppaction://hlinkshowjump?jump=nextslide"/>
          </p:cNvPr>
          <p:cNvSpPr txBox="1"/>
          <p:nvPr/>
        </p:nvSpPr>
        <p:spPr>
          <a:xfrm>
            <a:off x="6000675" y="5700567"/>
            <a:ext cx="27600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action="ppaction://hlinkshowjump?jump=nextslide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to see answer</a:t>
            </a:r>
            <a:endParaRPr sz="1800">
              <a:solidFill>
                <a:srgbClr val="FFFF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59" name="Google Shape;359;p43">
            <a:hlinkClick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39325" y="5694575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4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35850" y="1252550"/>
            <a:ext cx="4211051" cy="43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4">
            <a:hlinkClick action="ppaction://hlinksldjump" r:id="rId3"/>
          </p:cNvPr>
          <p:cNvSpPr/>
          <p:nvPr/>
        </p:nvSpPr>
        <p:spPr>
          <a:xfrm>
            <a:off x="21025" y="28033"/>
            <a:ext cx="9144000" cy="68580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44">
            <a:hlinkClick action="ppaction://hlinksldjump" r:id="rId4"/>
          </p:cNvPr>
          <p:cNvSpPr txBox="1"/>
          <p:nvPr>
            <p:ph idx="1" type="body"/>
          </p:nvPr>
        </p:nvSpPr>
        <p:spPr>
          <a:xfrm>
            <a:off x="457200" y="1024650"/>
            <a:ext cx="8229600" cy="49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What is a witch?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367" name="Google Shape;367;p44">
            <a:hlinkClick action="ppaction://hlinksldjump" r:id="rId5"/>
          </p:cNvPr>
          <p:cNvSpPr txBox="1"/>
          <p:nvPr>
            <p:ph type="title"/>
          </p:nvPr>
        </p:nvSpPr>
        <p:spPr>
          <a:xfrm>
            <a:off x="457200" y="274645"/>
            <a:ext cx="8229600" cy="75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uFill>
                  <a:noFill/>
                </a:uFill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Topic 4 - $100 Answer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68" name="Google Shape;368;p44">
            <a:hlinkClick action="ppaction://hlinksldjump" r:id="rId7"/>
          </p:cNvPr>
          <p:cNvSpPr txBox="1"/>
          <p:nvPr/>
        </p:nvSpPr>
        <p:spPr>
          <a:xfrm>
            <a:off x="4821475" y="5754267"/>
            <a:ext cx="38049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to return to Jeopardy Board</a:t>
            </a:r>
            <a:endParaRPr sz="1800">
              <a:solidFill>
                <a:srgbClr val="FFFF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69" name="Google Shape;369;p44">
            <a:hlinkClick action="ppaction://hlinksldjump"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84100" y="5678075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5">
            <a:hlinkClick action="ppaction://hlinksldjump" r:id="rId3"/>
          </p:cNvPr>
          <p:cNvSpPr/>
          <p:nvPr/>
        </p:nvSpPr>
        <p:spPr>
          <a:xfrm>
            <a:off x="21025" y="28033"/>
            <a:ext cx="9144000" cy="68580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45">
            <a:hlinkClick action="ppaction://hlinksldjump" r:id="rId4"/>
          </p:cNvPr>
          <p:cNvSpPr txBox="1"/>
          <p:nvPr>
            <p:ph idx="1" type="body"/>
          </p:nvPr>
        </p:nvSpPr>
        <p:spPr>
          <a:xfrm>
            <a:off x="457200" y="1024650"/>
            <a:ext cx="8229600" cy="87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FFFFF"/>
                </a:solidFill>
              </a:rPr>
              <a:t>Give two words to describe this man’s hair</a:t>
            </a:r>
            <a:endParaRPr sz="2600">
              <a:solidFill>
                <a:srgbClr val="FFFFFF"/>
              </a:solidFill>
            </a:endParaRPr>
          </a:p>
        </p:txBody>
      </p:sp>
      <p:sp>
        <p:nvSpPr>
          <p:cNvPr id="376" name="Google Shape;376;p45">
            <a:hlinkClick action="ppaction://hlinksldjump" r:id="rId5"/>
          </p:cNvPr>
          <p:cNvSpPr txBox="1"/>
          <p:nvPr>
            <p:ph type="title"/>
          </p:nvPr>
        </p:nvSpPr>
        <p:spPr>
          <a:xfrm>
            <a:off x="457200" y="274645"/>
            <a:ext cx="8229600" cy="75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uFill>
                  <a:noFill/>
                </a:uFill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Topic 4 - $200 Question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77" name="Google Shape;377;p45">
            <a:hlinkClick action="ppaction://hlinkshowjump?jump=nextslide"/>
          </p:cNvPr>
          <p:cNvSpPr txBox="1"/>
          <p:nvPr/>
        </p:nvSpPr>
        <p:spPr>
          <a:xfrm>
            <a:off x="6000675" y="5700567"/>
            <a:ext cx="27600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action="ppaction://hlinkshowjump?jump=nextslide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to see answer</a:t>
            </a:r>
            <a:endParaRPr sz="1800">
              <a:solidFill>
                <a:srgbClr val="FFFF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78" name="Google Shape;378;p45">
            <a:hlinkClick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39325" y="5694575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45">
            <a:hlinkClick action="ppaction://hlinksldjump"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147625" y="1970175"/>
            <a:ext cx="3732798" cy="3880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6">
            <a:hlinkClick action="ppaction://hlinksldjump" r:id="rId3"/>
          </p:cNvPr>
          <p:cNvSpPr/>
          <p:nvPr/>
        </p:nvSpPr>
        <p:spPr>
          <a:xfrm>
            <a:off x="21025" y="28033"/>
            <a:ext cx="9144000" cy="68580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46">
            <a:hlinkClick action="ppaction://hlinksldjump" r:id="rId4"/>
          </p:cNvPr>
          <p:cNvSpPr txBox="1"/>
          <p:nvPr>
            <p:ph idx="1" type="body"/>
          </p:nvPr>
        </p:nvSpPr>
        <p:spPr>
          <a:xfrm>
            <a:off x="457200" y="1024650"/>
            <a:ext cx="8229600" cy="49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What is (short) (black) (curly)?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386" name="Google Shape;386;p46">
            <a:hlinkClick action="ppaction://hlinksldjump" r:id="rId5"/>
          </p:cNvPr>
          <p:cNvSpPr txBox="1"/>
          <p:nvPr>
            <p:ph type="title"/>
          </p:nvPr>
        </p:nvSpPr>
        <p:spPr>
          <a:xfrm>
            <a:off x="457200" y="274645"/>
            <a:ext cx="8229600" cy="75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uFill>
                  <a:noFill/>
                </a:uFill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Topic 4 - $200 Answer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87" name="Google Shape;387;p46">
            <a:hlinkClick action="ppaction://hlinksldjump" r:id="rId7"/>
          </p:cNvPr>
          <p:cNvSpPr txBox="1"/>
          <p:nvPr/>
        </p:nvSpPr>
        <p:spPr>
          <a:xfrm>
            <a:off x="4821475" y="5754267"/>
            <a:ext cx="38049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to return to Jeopardy Board</a:t>
            </a:r>
            <a:endParaRPr sz="1800">
              <a:solidFill>
                <a:srgbClr val="FFFF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88" name="Google Shape;388;p46">
            <a:hlinkClick action="ppaction://hlinksldjump"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84100" y="5678075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/>
          <p:nvPr>
            <p:ph type="title"/>
          </p:nvPr>
        </p:nvSpPr>
        <p:spPr>
          <a:xfrm>
            <a:off x="457200" y="274638"/>
            <a:ext cx="8229600" cy="132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7">
            <a:hlinkClick action="ppaction://hlinksldjump" r:id="rId3"/>
          </p:cNvPr>
          <p:cNvSpPr/>
          <p:nvPr/>
        </p:nvSpPr>
        <p:spPr>
          <a:xfrm>
            <a:off x="21025" y="28033"/>
            <a:ext cx="9144000" cy="68580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47">
            <a:hlinkClick action="ppaction://hlinksldjump" r:id="rId4"/>
          </p:cNvPr>
          <p:cNvSpPr txBox="1"/>
          <p:nvPr>
            <p:ph idx="1" type="body"/>
          </p:nvPr>
        </p:nvSpPr>
        <p:spPr>
          <a:xfrm>
            <a:off x="457200" y="1024650"/>
            <a:ext cx="8229600" cy="49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On halloween, I am going to carve my pumpkin and make a _____ 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395" name="Google Shape;395;p47">
            <a:hlinkClick action="ppaction://hlinksldjump" r:id="rId5"/>
          </p:cNvPr>
          <p:cNvSpPr txBox="1"/>
          <p:nvPr>
            <p:ph type="title"/>
          </p:nvPr>
        </p:nvSpPr>
        <p:spPr>
          <a:xfrm>
            <a:off x="457200" y="274645"/>
            <a:ext cx="8229600" cy="75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uFill>
                  <a:noFill/>
                </a:uFill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Topic 4 - $300 Question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96" name="Google Shape;396;p47">
            <a:hlinkClick action="ppaction://hlinkshowjump?jump=nextslide"/>
          </p:cNvPr>
          <p:cNvSpPr txBox="1"/>
          <p:nvPr/>
        </p:nvSpPr>
        <p:spPr>
          <a:xfrm>
            <a:off x="6000675" y="5700567"/>
            <a:ext cx="27600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action="ppaction://hlinkshowjump?jump=nextslide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to see answer</a:t>
            </a:r>
            <a:endParaRPr sz="1800">
              <a:solidFill>
                <a:srgbClr val="FFFF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97" name="Google Shape;397;p47">
            <a:hlinkClick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39325" y="5694575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4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51925" y="4301300"/>
            <a:ext cx="1804751" cy="151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8">
            <a:hlinkClick action="ppaction://hlinksldjump" r:id="rId3"/>
          </p:cNvPr>
          <p:cNvSpPr/>
          <p:nvPr/>
        </p:nvSpPr>
        <p:spPr>
          <a:xfrm>
            <a:off x="21025" y="28033"/>
            <a:ext cx="9144000" cy="68580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48">
            <a:hlinkClick action="ppaction://hlinksldjump" r:id="rId4"/>
          </p:cNvPr>
          <p:cNvSpPr txBox="1"/>
          <p:nvPr>
            <p:ph idx="1" type="body"/>
          </p:nvPr>
        </p:nvSpPr>
        <p:spPr>
          <a:xfrm>
            <a:off x="457200" y="1024650"/>
            <a:ext cx="8229600" cy="49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What is Jack-o’-lantern?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405" name="Google Shape;405;p48">
            <a:hlinkClick action="ppaction://hlinksldjump" r:id="rId5"/>
          </p:cNvPr>
          <p:cNvSpPr txBox="1"/>
          <p:nvPr>
            <p:ph type="title"/>
          </p:nvPr>
        </p:nvSpPr>
        <p:spPr>
          <a:xfrm>
            <a:off x="457200" y="274645"/>
            <a:ext cx="8229600" cy="75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uFill>
                  <a:noFill/>
                </a:uFill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Topic 4 - $300 Answer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06" name="Google Shape;406;p48">
            <a:hlinkClick action="ppaction://hlinksldjump" r:id="rId7"/>
          </p:cNvPr>
          <p:cNvSpPr txBox="1"/>
          <p:nvPr/>
        </p:nvSpPr>
        <p:spPr>
          <a:xfrm>
            <a:off x="4821475" y="5754267"/>
            <a:ext cx="38049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to return to Jeopardy Board</a:t>
            </a:r>
            <a:endParaRPr sz="1800">
              <a:solidFill>
                <a:srgbClr val="FFFF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07" name="Google Shape;407;p48">
            <a:hlinkClick action="ppaction://hlinksldjump"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84100" y="5678075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9">
            <a:hlinkClick action="ppaction://hlinksldjump" r:id="rId3"/>
          </p:cNvPr>
          <p:cNvSpPr/>
          <p:nvPr/>
        </p:nvSpPr>
        <p:spPr>
          <a:xfrm>
            <a:off x="21025" y="28033"/>
            <a:ext cx="9144000" cy="68580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49">
            <a:hlinkClick action="ppaction://hlinksldjump" r:id="rId4"/>
          </p:cNvPr>
          <p:cNvSpPr txBox="1"/>
          <p:nvPr>
            <p:ph idx="1" type="body"/>
          </p:nvPr>
        </p:nvSpPr>
        <p:spPr>
          <a:xfrm>
            <a:off x="457200" y="1024650"/>
            <a:ext cx="8229600" cy="9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What is this? 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414" name="Google Shape;414;p49">
            <a:hlinkClick action="ppaction://hlinksldjump" r:id="rId5"/>
          </p:cNvPr>
          <p:cNvSpPr txBox="1"/>
          <p:nvPr>
            <p:ph type="title"/>
          </p:nvPr>
        </p:nvSpPr>
        <p:spPr>
          <a:xfrm>
            <a:off x="457200" y="274645"/>
            <a:ext cx="8229600" cy="75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uFill>
                  <a:noFill/>
                </a:uFill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Topic 4 - $400 Question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15" name="Google Shape;415;p49">
            <a:hlinkClick action="ppaction://hlinkshowjump?jump=nextslide"/>
          </p:cNvPr>
          <p:cNvSpPr txBox="1"/>
          <p:nvPr/>
        </p:nvSpPr>
        <p:spPr>
          <a:xfrm>
            <a:off x="6000675" y="5700567"/>
            <a:ext cx="27600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action="ppaction://hlinkshowjump?jump=nextslide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to see answer</a:t>
            </a:r>
            <a:endParaRPr sz="1800">
              <a:solidFill>
                <a:srgbClr val="FFFF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16" name="Google Shape;416;p49">
            <a:hlinkClick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39325" y="5694575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49">
            <a:hlinkClick action="ppaction://hlinksldjump"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1955250"/>
            <a:ext cx="9144000" cy="357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0">
            <a:hlinkClick action="ppaction://hlinksldjump" r:id="rId3"/>
          </p:cNvPr>
          <p:cNvSpPr/>
          <p:nvPr/>
        </p:nvSpPr>
        <p:spPr>
          <a:xfrm>
            <a:off x="21025" y="28033"/>
            <a:ext cx="9144000" cy="68580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50">
            <a:hlinkClick action="ppaction://hlinksldjump" r:id="rId4"/>
          </p:cNvPr>
          <p:cNvSpPr txBox="1"/>
          <p:nvPr>
            <p:ph idx="1" type="body"/>
          </p:nvPr>
        </p:nvSpPr>
        <p:spPr>
          <a:xfrm>
            <a:off x="457200" y="1024650"/>
            <a:ext cx="8229600" cy="49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What is Haunted House?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424" name="Google Shape;424;p50">
            <a:hlinkClick action="ppaction://hlinksldjump" r:id="rId5"/>
          </p:cNvPr>
          <p:cNvSpPr txBox="1"/>
          <p:nvPr>
            <p:ph type="title"/>
          </p:nvPr>
        </p:nvSpPr>
        <p:spPr>
          <a:xfrm>
            <a:off x="457200" y="274645"/>
            <a:ext cx="8229600" cy="75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uFill>
                  <a:noFill/>
                </a:uFill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Topic 4 - $400 Answer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25" name="Google Shape;425;p50">
            <a:hlinkClick action="ppaction://hlinksldjump" r:id="rId7"/>
          </p:cNvPr>
          <p:cNvSpPr txBox="1"/>
          <p:nvPr/>
        </p:nvSpPr>
        <p:spPr>
          <a:xfrm>
            <a:off x="4821475" y="5754267"/>
            <a:ext cx="38049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to return to Jeopardy Board</a:t>
            </a:r>
            <a:endParaRPr sz="1800">
              <a:solidFill>
                <a:srgbClr val="FFFF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26" name="Google Shape;426;p50">
            <a:hlinkClick action="ppaction://hlinksldjump"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84100" y="5678075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1">
            <a:hlinkClick action="ppaction://hlinksldjump" r:id="rId3"/>
          </p:cNvPr>
          <p:cNvSpPr/>
          <p:nvPr/>
        </p:nvSpPr>
        <p:spPr>
          <a:xfrm>
            <a:off x="21025" y="28033"/>
            <a:ext cx="9144000" cy="68580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51">
            <a:hlinkClick action="ppaction://hlinksldjump" r:id="rId4"/>
          </p:cNvPr>
          <p:cNvSpPr txBox="1"/>
          <p:nvPr>
            <p:ph idx="1" type="body"/>
          </p:nvPr>
        </p:nvSpPr>
        <p:spPr>
          <a:xfrm>
            <a:off x="457200" y="1024650"/>
            <a:ext cx="8229600" cy="148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FFFFFF"/>
                </a:solidFill>
              </a:rPr>
              <a:t>He’s not young, he’s not old, he’s _____</a:t>
            </a:r>
            <a:endParaRPr sz="3400">
              <a:solidFill>
                <a:srgbClr val="FFFFFF"/>
              </a:solidFill>
            </a:endParaRPr>
          </a:p>
        </p:txBody>
      </p:sp>
      <p:sp>
        <p:nvSpPr>
          <p:cNvPr id="433" name="Google Shape;433;p51">
            <a:hlinkClick action="ppaction://hlinksldjump" r:id="rId5"/>
          </p:cNvPr>
          <p:cNvSpPr txBox="1"/>
          <p:nvPr>
            <p:ph type="title"/>
          </p:nvPr>
        </p:nvSpPr>
        <p:spPr>
          <a:xfrm>
            <a:off x="457200" y="274645"/>
            <a:ext cx="8229600" cy="75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uFill>
                  <a:noFill/>
                </a:uFill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Topic 4 - $500 Question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34" name="Google Shape;434;p51">
            <a:hlinkClick action="ppaction://hlinkshowjump?jump=nextslide"/>
          </p:cNvPr>
          <p:cNvSpPr txBox="1"/>
          <p:nvPr/>
        </p:nvSpPr>
        <p:spPr>
          <a:xfrm>
            <a:off x="6000675" y="5700567"/>
            <a:ext cx="27600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action="ppaction://hlinkshowjump?jump=nextslide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to see answer</a:t>
            </a:r>
            <a:endParaRPr sz="1800">
              <a:solidFill>
                <a:srgbClr val="FFFF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35" name="Google Shape;435;p51">
            <a:hlinkClick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39325" y="5694575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5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16875" y="2481525"/>
            <a:ext cx="353295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2">
            <a:hlinkClick action="ppaction://hlinksldjump" r:id="rId3"/>
          </p:cNvPr>
          <p:cNvSpPr/>
          <p:nvPr/>
        </p:nvSpPr>
        <p:spPr>
          <a:xfrm>
            <a:off x="21025" y="28033"/>
            <a:ext cx="9144000" cy="68580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52">
            <a:hlinkClick action="ppaction://hlinksldjump" r:id="rId4"/>
          </p:cNvPr>
          <p:cNvSpPr txBox="1"/>
          <p:nvPr>
            <p:ph idx="1" type="body"/>
          </p:nvPr>
        </p:nvSpPr>
        <p:spPr>
          <a:xfrm>
            <a:off x="457200" y="1024650"/>
            <a:ext cx="8229600" cy="49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What is middle-aged?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443" name="Google Shape;443;p52">
            <a:hlinkClick action="ppaction://hlinksldjump" r:id="rId5"/>
          </p:cNvPr>
          <p:cNvSpPr txBox="1"/>
          <p:nvPr>
            <p:ph type="title"/>
          </p:nvPr>
        </p:nvSpPr>
        <p:spPr>
          <a:xfrm>
            <a:off x="457200" y="274645"/>
            <a:ext cx="8229600" cy="75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uFill>
                  <a:noFill/>
                </a:uFill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Topic 4 - $500 Answer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44" name="Google Shape;444;p52">
            <a:hlinkClick action="ppaction://hlinksldjump" r:id="rId7"/>
          </p:cNvPr>
          <p:cNvSpPr txBox="1"/>
          <p:nvPr/>
        </p:nvSpPr>
        <p:spPr>
          <a:xfrm>
            <a:off x="4821475" y="5754267"/>
            <a:ext cx="38049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to return to Jeopardy Board</a:t>
            </a:r>
            <a:endParaRPr sz="1800">
              <a:solidFill>
                <a:srgbClr val="FFFF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45" name="Google Shape;445;p52">
            <a:hlinkClick action="ppaction://hlinksldjump"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84100" y="5678075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3">
            <a:hlinkClick action="ppaction://hlinksldjump" r:id="rId3"/>
          </p:cNvPr>
          <p:cNvSpPr/>
          <p:nvPr/>
        </p:nvSpPr>
        <p:spPr>
          <a:xfrm>
            <a:off x="21025" y="28033"/>
            <a:ext cx="9144000" cy="68580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53">
            <a:hlinkClick action="ppaction://hlinksldjump" r:id="rId4"/>
          </p:cNvPr>
          <p:cNvSpPr txBox="1"/>
          <p:nvPr>
            <p:ph idx="1" type="body"/>
          </p:nvPr>
        </p:nvSpPr>
        <p:spPr>
          <a:xfrm>
            <a:off x="457200" y="1024650"/>
            <a:ext cx="8229600" cy="49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Which is healthier(better for you), white or brown rice?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452" name="Google Shape;452;p53">
            <a:hlinkClick action="ppaction://hlinksldjump" r:id="rId5"/>
          </p:cNvPr>
          <p:cNvSpPr txBox="1"/>
          <p:nvPr>
            <p:ph type="title"/>
          </p:nvPr>
        </p:nvSpPr>
        <p:spPr>
          <a:xfrm>
            <a:off x="457200" y="274645"/>
            <a:ext cx="8229600" cy="75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uFill>
                  <a:noFill/>
                </a:uFill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Topic 5 - $100 Question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53" name="Google Shape;453;p53">
            <a:hlinkClick action="ppaction://hlinkshowjump?jump=nextslide"/>
          </p:cNvPr>
          <p:cNvSpPr txBox="1"/>
          <p:nvPr/>
        </p:nvSpPr>
        <p:spPr>
          <a:xfrm>
            <a:off x="6000675" y="5700567"/>
            <a:ext cx="27600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action="ppaction://hlinkshowjump?jump=nextslide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to see answer</a:t>
            </a:r>
            <a:endParaRPr sz="1800">
              <a:solidFill>
                <a:srgbClr val="FFFF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54" name="Google Shape;454;p53">
            <a:hlinkClick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39325" y="5694575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4">
            <a:hlinkClick action="ppaction://hlinksldjump" r:id="rId3"/>
          </p:cNvPr>
          <p:cNvSpPr/>
          <p:nvPr/>
        </p:nvSpPr>
        <p:spPr>
          <a:xfrm>
            <a:off x="21025" y="28033"/>
            <a:ext cx="9144000" cy="68580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54">
            <a:hlinkClick action="ppaction://hlinksldjump" r:id="rId4"/>
          </p:cNvPr>
          <p:cNvSpPr txBox="1"/>
          <p:nvPr>
            <p:ph idx="1" type="body"/>
          </p:nvPr>
        </p:nvSpPr>
        <p:spPr>
          <a:xfrm>
            <a:off x="457200" y="1024650"/>
            <a:ext cx="8229600" cy="49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What is Brown rice?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461" name="Google Shape;461;p54">
            <a:hlinkClick action="ppaction://hlinksldjump" r:id="rId5"/>
          </p:cNvPr>
          <p:cNvSpPr txBox="1"/>
          <p:nvPr>
            <p:ph type="title"/>
          </p:nvPr>
        </p:nvSpPr>
        <p:spPr>
          <a:xfrm>
            <a:off x="457200" y="274645"/>
            <a:ext cx="8229600" cy="75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uFill>
                  <a:noFill/>
                </a:uFill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Topic 5 - $100 Answer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62" name="Google Shape;462;p54">
            <a:hlinkClick action="ppaction://hlinksldjump" r:id="rId7"/>
          </p:cNvPr>
          <p:cNvSpPr txBox="1"/>
          <p:nvPr/>
        </p:nvSpPr>
        <p:spPr>
          <a:xfrm>
            <a:off x="4821475" y="5754267"/>
            <a:ext cx="38049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to return to Jeopardy Board</a:t>
            </a:r>
            <a:endParaRPr sz="1800">
              <a:solidFill>
                <a:srgbClr val="FFFF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63" name="Google Shape;463;p54">
            <a:hlinkClick action="ppaction://hlinksldjump"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84100" y="5678075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55">
            <a:hlinkClick action="ppaction://hlinksldjump" r:id="rId3"/>
          </p:cNvPr>
          <p:cNvSpPr/>
          <p:nvPr/>
        </p:nvSpPr>
        <p:spPr>
          <a:xfrm>
            <a:off x="21025" y="28033"/>
            <a:ext cx="9144000" cy="68580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55">
            <a:hlinkClick action="ppaction://hlinksldjump" r:id="rId4"/>
          </p:cNvPr>
          <p:cNvSpPr txBox="1"/>
          <p:nvPr>
            <p:ph idx="1" type="body"/>
          </p:nvPr>
        </p:nvSpPr>
        <p:spPr>
          <a:xfrm>
            <a:off x="457200" y="1024650"/>
            <a:ext cx="8229600" cy="49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Beans and nuts belong to which category, starch or protein?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470" name="Google Shape;470;p55">
            <a:hlinkClick action="ppaction://hlinksldjump" r:id="rId5"/>
          </p:cNvPr>
          <p:cNvSpPr txBox="1"/>
          <p:nvPr>
            <p:ph type="title"/>
          </p:nvPr>
        </p:nvSpPr>
        <p:spPr>
          <a:xfrm>
            <a:off x="457200" y="274645"/>
            <a:ext cx="8229600" cy="75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uFill>
                  <a:noFill/>
                </a:uFill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Topic 5 - $200 Question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71" name="Google Shape;471;p55">
            <a:hlinkClick action="ppaction://hlinkshowjump?jump=nextslide"/>
          </p:cNvPr>
          <p:cNvSpPr txBox="1"/>
          <p:nvPr/>
        </p:nvSpPr>
        <p:spPr>
          <a:xfrm>
            <a:off x="6000675" y="5700567"/>
            <a:ext cx="27600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action="ppaction://hlinkshowjump?jump=nextslide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to see answer</a:t>
            </a:r>
            <a:endParaRPr sz="1800">
              <a:solidFill>
                <a:srgbClr val="FFFF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72" name="Google Shape;472;p55">
            <a:hlinkClick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39325" y="5694575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56">
            <a:hlinkClick action="ppaction://hlinksldjump" r:id="rId3"/>
          </p:cNvPr>
          <p:cNvSpPr/>
          <p:nvPr/>
        </p:nvSpPr>
        <p:spPr>
          <a:xfrm>
            <a:off x="21025" y="28033"/>
            <a:ext cx="9144000" cy="68580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56">
            <a:hlinkClick action="ppaction://hlinksldjump" r:id="rId4"/>
          </p:cNvPr>
          <p:cNvSpPr txBox="1"/>
          <p:nvPr>
            <p:ph idx="1" type="body"/>
          </p:nvPr>
        </p:nvSpPr>
        <p:spPr>
          <a:xfrm>
            <a:off x="457200" y="1024650"/>
            <a:ext cx="8229600" cy="49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What is Protein?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479" name="Google Shape;479;p56">
            <a:hlinkClick action="ppaction://hlinksldjump" r:id="rId5"/>
          </p:cNvPr>
          <p:cNvSpPr txBox="1"/>
          <p:nvPr>
            <p:ph type="title"/>
          </p:nvPr>
        </p:nvSpPr>
        <p:spPr>
          <a:xfrm>
            <a:off x="457200" y="274645"/>
            <a:ext cx="8229600" cy="75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uFill>
                  <a:noFill/>
                </a:uFill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Topic 5 - $200 Answer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80" name="Google Shape;480;p56">
            <a:hlinkClick action="ppaction://hlinksldjump" r:id="rId7"/>
          </p:cNvPr>
          <p:cNvSpPr txBox="1"/>
          <p:nvPr/>
        </p:nvSpPr>
        <p:spPr>
          <a:xfrm>
            <a:off x="4821475" y="5754267"/>
            <a:ext cx="38049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to return to Jeopardy Board</a:t>
            </a:r>
            <a:endParaRPr sz="1800">
              <a:solidFill>
                <a:srgbClr val="FFFF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81" name="Google Shape;481;p56">
            <a:hlinkClick action="ppaction://hlinksldjump"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84100" y="5678075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/>
          <p:nvPr>
            <p:ph type="title"/>
          </p:nvPr>
        </p:nvSpPr>
        <p:spPr>
          <a:xfrm>
            <a:off x="457200" y="274638"/>
            <a:ext cx="8229600" cy="132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57">
            <a:hlinkClick action="ppaction://hlinksldjump" r:id="rId3"/>
          </p:cNvPr>
          <p:cNvSpPr/>
          <p:nvPr/>
        </p:nvSpPr>
        <p:spPr>
          <a:xfrm>
            <a:off x="21025" y="28033"/>
            <a:ext cx="9144000" cy="68580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57">
            <a:hlinkClick action="ppaction://hlinksldjump" r:id="rId4"/>
          </p:cNvPr>
          <p:cNvSpPr txBox="1"/>
          <p:nvPr>
            <p:ph idx="1" type="body"/>
          </p:nvPr>
        </p:nvSpPr>
        <p:spPr>
          <a:xfrm>
            <a:off x="457200" y="1024650"/>
            <a:ext cx="8229600" cy="49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>
                <a:solidFill>
                  <a:schemeClr val="lt1"/>
                </a:solidFill>
              </a:rPr>
              <a:t>Name three foods from the starch category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488" name="Google Shape;488;p57">
            <a:hlinkClick action="ppaction://hlinksldjump" r:id="rId5"/>
          </p:cNvPr>
          <p:cNvSpPr txBox="1"/>
          <p:nvPr>
            <p:ph type="title"/>
          </p:nvPr>
        </p:nvSpPr>
        <p:spPr>
          <a:xfrm>
            <a:off x="457200" y="274645"/>
            <a:ext cx="8229600" cy="75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uFill>
                  <a:noFill/>
                </a:uFill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Topic 5 - $300 Question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89" name="Google Shape;489;p57">
            <a:hlinkClick action="ppaction://hlinkshowjump?jump=nextslide"/>
          </p:cNvPr>
          <p:cNvSpPr txBox="1"/>
          <p:nvPr/>
        </p:nvSpPr>
        <p:spPr>
          <a:xfrm>
            <a:off x="6000675" y="5700567"/>
            <a:ext cx="27600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action="ppaction://hlinkshowjump?jump=nextslide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to see answer</a:t>
            </a:r>
            <a:endParaRPr sz="1800">
              <a:solidFill>
                <a:srgbClr val="FFFF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90" name="Google Shape;490;p57">
            <a:hlinkClick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39325" y="5694575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58">
            <a:hlinkClick action="ppaction://hlinksldjump" r:id="rId3"/>
          </p:cNvPr>
          <p:cNvSpPr/>
          <p:nvPr/>
        </p:nvSpPr>
        <p:spPr>
          <a:xfrm>
            <a:off x="21025" y="28033"/>
            <a:ext cx="9144000" cy="68580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58">
            <a:hlinkClick action="ppaction://hlinksldjump" r:id="rId4"/>
          </p:cNvPr>
          <p:cNvSpPr txBox="1"/>
          <p:nvPr>
            <p:ph idx="1" type="body"/>
          </p:nvPr>
        </p:nvSpPr>
        <p:spPr>
          <a:xfrm>
            <a:off x="457200" y="1024650"/>
            <a:ext cx="8229600" cy="49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What is (bread) (pasta) (rice) (potatoes) (cereal)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497" name="Google Shape;497;p58">
            <a:hlinkClick action="ppaction://hlinksldjump" r:id="rId5"/>
          </p:cNvPr>
          <p:cNvSpPr txBox="1"/>
          <p:nvPr>
            <p:ph type="title"/>
          </p:nvPr>
        </p:nvSpPr>
        <p:spPr>
          <a:xfrm>
            <a:off x="457200" y="274645"/>
            <a:ext cx="8229600" cy="75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uFill>
                  <a:noFill/>
                </a:uFill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Topic 5 - $300 Answer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98" name="Google Shape;498;p58">
            <a:hlinkClick action="ppaction://hlinksldjump" r:id="rId7"/>
          </p:cNvPr>
          <p:cNvSpPr txBox="1"/>
          <p:nvPr/>
        </p:nvSpPr>
        <p:spPr>
          <a:xfrm>
            <a:off x="4821475" y="5754267"/>
            <a:ext cx="38049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to return to Jeopardy Board</a:t>
            </a:r>
            <a:endParaRPr sz="1800">
              <a:solidFill>
                <a:srgbClr val="FFFF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99" name="Google Shape;499;p58">
            <a:hlinkClick action="ppaction://hlinksldjump"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84100" y="5678075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59">
            <a:hlinkClick action="ppaction://hlinksldjump" r:id="rId3"/>
          </p:cNvPr>
          <p:cNvSpPr/>
          <p:nvPr/>
        </p:nvSpPr>
        <p:spPr>
          <a:xfrm>
            <a:off x="21025" y="28033"/>
            <a:ext cx="9144000" cy="68580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59">
            <a:hlinkClick action="ppaction://hlinksldjump" r:id="rId4"/>
          </p:cNvPr>
          <p:cNvSpPr txBox="1"/>
          <p:nvPr>
            <p:ph idx="1" type="body"/>
          </p:nvPr>
        </p:nvSpPr>
        <p:spPr>
          <a:xfrm>
            <a:off x="457200" y="1024650"/>
            <a:ext cx="8229600" cy="49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Which is healthier?</a:t>
            </a:r>
            <a:endParaRPr sz="4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Chicken or Ham ?</a:t>
            </a:r>
            <a:endParaRPr sz="4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Beef or Bacon?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506" name="Google Shape;506;p59">
            <a:hlinkClick action="ppaction://hlinksldjump" r:id="rId5"/>
          </p:cNvPr>
          <p:cNvSpPr txBox="1"/>
          <p:nvPr>
            <p:ph type="title"/>
          </p:nvPr>
        </p:nvSpPr>
        <p:spPr>
          <a:xfrm>
            <a:off x="457200" y="274645"/>
            <a:ext cx="8229600" cy="75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uFill>
                  <a:noFill/>
                </a:uFill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Topic 5 - $400 Question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07" name="Google Shape;507;p59">
            <a:hlinkClick action="ppaction://hlinkshowjump?jump=nextslide"/>
          </p:cNvPr>
          <p:cNvSpPr txBox="1"/>
          <p:nvPr/>
        </p:nvSpPr>
        <p:spPr>
          <a:xfrm>
            <a:off x="6000675" y="5700567"/>
            <a:ext cx="27600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action="ppaction://hlinkshowjump?jump=nextslide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to see answer</a:t>
            </a:r>
            <a:endParaRPr sz="1800">
              <a:solidFill>
                <a:srgbClr val="FFFF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08" name="Google Shape;508;p59">
            <a:hlinkClick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39325" y="5694575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60">
            <a:hlinkClick action="ppaction://hlinksldjump" r:id="rId3"/>
          </p:cNvPr>
          <p:cNvSpPr/>
          <p:nvPr/>
        </p:nvSpPr>
        <p:spPr>
          <a:xfrm>
            <a:off x="21025" y="28033"/>
            <a:ext cx="9144000" cy="68580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60">
            <a:hlinkClick action="ppaction://hlinksldjump" r:id="rId4"/>
          </p:cNvPr>
          <p:cNvSpPr txBox="1"/>
          <p:nvPr>
            <p:ph idx="1" type="body"/>
          </p:nvPr>
        </p:nvSpPr>
        <p:spPr>
          <a:xfrm>
            <a:off x="457200" y="1024650"/>
            <a:ext cx="8229600" cy="49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What is Chicken and Beef?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515" name="Google Shape;515;p60">
            <a:hlinkClick action="ppaction://hlinksldjump" r:id="rId5"/>
          </p:cNvPr>
          <p:cNvSpPr txBox="1"/>
          <p:nvPr>
            <p:ph type="title"/>
          </p:nvPr>
        </p:nvSpPr>
        <p:spPr>
          <a:xfrm>
            <a:off x="457200" y="274645"/>
            <a:ext cx="8229600" cy="75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uFill>
                  <a:noFill/>
                </a:uFill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Topic 5 - $400 Answer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16" name="Google Shape;516;p60">
            <a:hlinkClick action="ppaction://hlinksldjump" r:id="rId7"/>
          </p:cNvPr>
          <p:cNvSpPr txBox="1"/>
          <p:nvPr/>
        </p:nvSpPr>
        <p:spPr>
          <a:xfrm>
            <a:off x="4821475" y="5754267"/>
            <a:ext cx="38049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to return to Jeopardy Board</a:t>
            </a:r>
            <a:endParaRPr sz="1800">
              <a:solidFill>
                <a:srgbClr val="FFFF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17" name="Google Shape;517;p60">
            <a:hlinkClick action="ppaction://hlinksldjump"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84100" y="5678075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61">
            <a:hlinkClick action="ppaction://hlinksldjump" r:id="rId3"/>
          </p:cNvPr>
          <p:cNvSpPr/>
          <p:nvPr/>
        </p:nvSpPr>
        <p:spPr>
          <a:xfrm>
            <a:off x="21025" y="28033"/>
            <a:ext cx="9144000" cy="68580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61">
            <a:hlinkClick action="ppaction://hlinksldjump" r:id="rId4"/>
          </p:cNvPr>
          <p:cNvSpPr txBox="1"/>
          <p:nvPr>
            <p:ph idx="1" type="body"/>
          </p:nvPr>
        </p:nvSpPr>
        <p:spPr>
          <a:xfrm>
            <a:off x="457200" y="1024650"/>
            <a:ext cx="8229600" cy="49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Whole -____ Pasta and Whole-____ bread are healthier than regular pasta and white bread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524" name="Google Shape;524;p61">
            <a:hlinkClick action="ppaction://hlinksldjump" r:id="rId5"/>
          </p:cNvPr>
          <p:cNvSpPr txBox="1"/>
          <p:nvPr>
            <p:ph type="title"/>
          </p:nvPr>
        </p:nvSpPr>
        <p:spPr>
          <a:xfrm>
            <a:off x="457200" y="274645"/>
            <a:ext cx="8229600" cy="75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uFill>
                  <a:noFill/>
                </a:uFill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Topic 5 - $500 Question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25" name="Google Shape;525;p61">
            <a:hlinkClick action="ppaction://hlinkshowjump?jump=nextslide"/>
          </p:cNvPr>
          <p:cNvSpPr txBox="1"/>
          <p:nvPr/>
        </p:nvSpPr>
        <p:spPr>
          <a:xfrm>
            <a:off x="6000675" y="5700567"/>
            <a:ext cx="27600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action="ppaction://hlinkshowjump?jump=nextslide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to see answer</a:t>
            </a:r>
            <a:endParaRPr sz="1800">
              <a:solidFill>
                <a:srgbClr val="FFFF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26" name="Google Shape;526;p61">
            <a:hlinkClick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39325" y="5694575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62">
            <a:hlinkClick action="ppaction://hlinksldjump" r:id="rId3"/>
          </p:cNvPr>
          <p:cNvSpPr/>
          <p:nvPr/>
        </p:nvSpPr>
        <p:spPr>
          <a:xfrm>
            <a:off x="21025" y="28033"/>
            <a:ext cx="9144000" cy="68580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62">
            <a:hlinkClick action="ppaction://hlinksldjump" r:id="rId4"/>
          </p:cNvPr>
          <p:cNvSpPr txBox="1"/>
          <p:nvPr>
            <p:ph idx="1" type="body"/>
          </p:nvPr>
        </p:nvSpPr>
        <p:spPr>
          <a:xfrm>
            <a:off x="457200" y="1024650"/>
            <a:ext cx="8229600" cy="49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What is (whole) wheat and (whole) grain?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533" name="Google Shape;533;p62">
            <a:hlinkClick action="ppaction://hlinksldjump" r:id="rId5"/>
          </p:cNvPr>
          <p:cNvSpPr txBox="1"/>
          <p:nvPr>
            <p:ph type="title"/>
          </p:nvPr>
        </p:nvSpPr>
        <p:spPr>
          <a:xfrm>
            <a:off x="457200" y="274645"/>
            <a:ext cx="8229600" cy="75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uFill>
                  <a:noFill/>
                </a:uFill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Topic 5 - $500 Answer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34" name="Google Shape;534;p62">
            <a:hlinkClick action="ppaction://hlinksldjump" r:id="rId7"/>
          </p:cNvPr>
          <p:cNvSpPr txBox="1"/>
          <p:nvPr/>
        </p:nvSpPr>
        <p:spPr>
          <a:xfrm>
            <a:off x="4821475" y="5754267"/>
            <a:ext cx="38049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to return to Jeopardy Board</a:t>
            </a:r>
            <a:endParaRPr sz="1800">
              <a:solidFill>
                <a:srgbClr val="FFFF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35" name="Google Shape;535;p62">
            <a:hlinkClick action="ppaction://hlinksldjump"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84100" y="5678075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63">
            <a:hlinkClick action="ppaction://hlinksldjump" r:id="rId3"/>
          </p:cNvPr>
          <p:cNvSpPr/>
          <p:nvPr/>
        </p:nvSpPr>
        <p:spPr>
          <a:xfrm>
            <a:off x="21025" y="28033"/>
            <a:ext cx="9144000" cy="68580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63">
            <a:hlinkClick action="ppaction://hlinksldjump" r:id="rId4"/>
          </p:cNvPr>
          <p:cNvSpPr txBox="1"/>
          <p:nvPr>
            <p:ph idx="1" type="body"/>
          </p:nvPr>
        </p:nvSpPr>
        <p:spPr>
          <a:xfrm>
            <a:off x="457200" y="2730225"/>
            <a:ext cx="8229600" cy="321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AutoNum type="arabicParenR"/>
            </a:pPr>
            <a:r>
              <a:rPr lang="en" sz="2200">
                <a:solidFill>
                  <a:srgbClr val="FFFFFF"/>
                </a:solidFill>
              </a:rPr>
              <a:t>On a piece of paper, write down how much money you want to use.</a:t>
            </a:r>
            <a:endParaRPr sz="2200">
              <a:solidFill>
                <a:srgbClr val="FFFFFF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AutoNum type="arabicParenR"/>
            </a:pPr>
            <a:r>
              <a:rPr lang="en" sz="2200">
                <a:solidFill>
                  <a:srgbClr val="FFFFFF"/>
                </a:solidFill>
              </a:rPr>
              <a:t>On the same piece of paper, write down your answer</a:t>
            </a:r>
            <a:endParaRPr sz="2200">
              <a:solidFill>
                <a:srgbClr val="FFFFFF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AutoNum type="arabicParenR"/>
            </a:pPr>
            <a:r>
              <a:rPr lang="en" sz="2200">
                <a:solidFill>
                  <a:srgbClr val="FFFFFF"/>
                </a:solidFill>
              </a:rPr>
              <a:t>After you’re done, I will collect the papers and see who is correct</a:t>
            </a:r>
            <a:endParaRPr sz="2200">
              <a:solidFill>
                <a:srgbClr val="FFFFFF"/>
              </a:solidFill>
            </a:endParaRPr>
          </a:p>
        </p:txBody>
      </p:sp>
      <p:sp>
        <p:nvSpPr>
          <p:cNvPr id="542" name="Google Shape;542;p63">
            <a:hlinkClick action="ppaction://hlinksldjump" r:id="rId5"/>
          </p:cNvPr>
          <p:cNvSpPr txBox="1"/>
          <p:nvPr>
            <p:ph type="title"/>
          </p:nvPr>
        </p:nvSpPr>
        <p:spPr>
          <a:xfrm>
            <a:off x="457200" y="274645"/>
            <a:ext cx="8229600" cy="75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uFill>
                  <a:noFill/>
                </a:uFill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FINAL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43" name="Google Shape;543;p63">
            <a:hlinkClick action="ppaction://hlinkshowjump?jump=nextslide"/>
          </p:cNvPr>
          <p:cNvSpPr txBox="1"/>
          <p:nvPr/>
        </p:nvSpPr>
        <p:spPr>
          <a:xfrm>
            <a:off x="6000675" y="5700567"/>
            <a:ext cx="27600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action="ppaction://hlinkshowjump?jump=nextslide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to see </a:t>
            </a:r>
            <a:r>
              <a:rPr lang="en" sz="180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question</a:t>
            </a:r>
            <a:endParaRPr sz="1800">
              <a:solidFill>
                <a:srgbClr val="FFFF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44" name="Google Shape;544;p63">
            <a:hlinkClick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39325" y="5694575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63">
            <a:hlinkClick action="ppaction://hlinksldjump"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27163" y="967097"/>
            <a:ext cx="5731725" cy="170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64">
            <a:hlinkClick action="ppaction://hlinksldjump" r:id="rId3"/>
          </p:cNvPr>
          <p:cNvSpPr/>
          <p:nvPr/>
        </p:nvSpPr>
        <p:spPr>
          <a:xfrm>
            <a:off x="21025" y="28033"/>
            <a:ext cx="9144000" cy="68580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64">
            <a:hlinkClick action="ppaction://hlinksldjump" r:id="rId4"/>
          </p:cNvPr>
          <p:cNvSpPr txBox="1"/>
          <p:nvPr>
            <p:ph idx="1" type="body"/>
          </p:nvPr>
        </p:nvSpPr>
        <p:spPr>
          <a:xfrm>
            <a:off x="457200" y="1024650"/>
            <a:ext cx="8229600" cy="49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Name three dairy products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552" name="Google Shape;552;p64">
            <a:hlinkClick action="ppaction://hlinksldjump" r:id="rId5"/>
          </p:cNvPr>
          <p:cNvSpPr txBox="1"/>
          <p:nvPr>
            <p:ph type="title"/>
          </p:nvPr>
        </p:nvSpPr>
        <p:spPr>
          <a:xfrm>
            <a:off x="457200" y="274645"/>
            <a:ext cx="8229600" cy="75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uFill>
                  <a:noFill/>
                </a:uFill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Final Jeopardy Question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53" name="Google Shape;553;p64">
            <a:hlinkClick action="ppaction://hlinkshowjump?jump=nextslide"/>
          </p:cNvPr>
          <p:cNvSpPr txBox="1"/>
          <p:nvPr/>
        </p:nvSpPr>
        <p:spPr>
          <a:xfrm>
            <a:off x="6000675" y="5700567"/>
            <a:ext cx="27600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action="ppaction://hlinkshowjump?jump=nextslide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to see answer</a:t>
            </a:r>
            <a:endParaRPr sz="1800">
              <a:solidFill>
                <a:srgbClr val="FFFF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54" name="Google Shape;554;p64">
            <a:hlinkClick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39325" y="5694575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65">
            <a:hlinkClick action="ppaction://hlinksldjump" r:id="rId3"/>
          </p:cNvPr>
          <p:cNvSpPr/>
          <p:nvPr/>
        </p:nvSpPr>
        <p:spPr>
          <a:xfrm>
            <a:off x="21025" y="28033"/>
            <a:ext cx="9144000" cy="68580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65">
            <a:hlinkClick action="ppaction://hlinksldjump" r:id="rId4"/>
          </p:cNvPr>
          <p:cNvSpPr txBox="1"/>
          <p:nvPr>
            <p:ph idx="1" type="body"/>
          </p:nvPr>
        </p:nvSpPr>
        <p:spPr>
          <a:xfrm>
            <a:off x="457200" y="1024650"/>
            <a:ext cx="8229600" cy="49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What is (milk) (cheese) (yogurt) (butter) (ice cream)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561" name="Google Shape;561;p65">
            <a:hlinkClick action="ppaction://hlinksldjump" r:id="rId5"/>
          </p:cNvPr>
          <p:cNvSpPr txBox="1"/>
          <p:nvPr>
            <p:ph type="title"/>
          </p:nvPr>
        </p:nvSpPr>
        <p:spPr>
          <a:xfrm>
            <a:off x="457200" y="274645"/>
            <a:ext cx="8229600" cy="75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uFill>
                  <a:noFill/>
                </a:uFill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Final Jeopardy Answer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62" name="Google Shape;562;p65">
            <a:hlinkClick action="ppaction://hlinksldjump" r:id="rId7"/>
          </p:cNvPr>
          <p:cNvSpPr txBox="1"/>
          <p:nvPr/>
        </p:nvSpPr>
        <p:spPr>
          <a:xfrm>
            <a:off x="4821475" y="5754267"/>
            <a:ext cx="38049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to return to Jeopardy Board</a:t>
            </a:r>
            <a:endParaRPr sz="1800">
              <a:solidFill>
                <a:srgbClr val="FFFF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63" name="Google Shape;563;p65">
            <a:hlinkClick action="ppaction://hlinksldjump"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84100" y="5678075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>
            <a:hlinkClick action="ppaction://hlinksldjump" r:id="rId3"/>
          </p:cNvPr>
          <p:cNvSpPr/>
          <p:nvPr/>
        </p:nvSpPr>
        <p:spPr>
          <a:xfrm>
            <a:off x="21025" y="28033"/>
            <a:ext cx="9144000" cy="68580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3">
            <a:hlinkClick action="ppaction://hlinksldjump" r:id="rId4"/>
          </p:cNvPr>
          <p:cNvSpPr txBox="1"/>
          <p:nvPr>
            <p:ph idx="1" type="body"/>
          </p:nvPr>
        </p:nvSpPr>
        <p:spPr>
          <a:xfrm>
            <a:off x="457200" y="1024650"/>
            <a:ext cx="8229600" cy="49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75" name="Google Shape;75;p13">
            <a:hlinkClick action="ppaction://hlinksldjump" r:id="rId5"/>
          </p:cNvPr>
          <p:cNvSpPr txBox="1"/>
          <p:nvPr>
            <p:ph type="title"/>
          </p:nvPr>
        </p:nvSpPr>
        <p:spPr>
          <a:xfrm>
            <a:off x="457200" y="274645"/>
            <a:ext cx="8229600" cy="75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uFill>
                  <a:noFill/>
                </a:uFill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Topic 1 - $100 Question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6" name="Google Shape;76;p13">
            <a:hlinkClick action="ppaction://hlinkshowjump?jump=nextslide"/>
          </p:cNvPr>
          <p:cNvSpPr txBox="1"/>
          <p:nvPr/>
        </p:nvSpPr>
        <p:spPr>
          <a:xfrm>
            <a:off x="6000675" y="5700567"/>
            <a:ext cx="27600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action="ppaction://hlinkshowjump?jump=nextslide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to see answer</a:t>
            </a:r>
            <a:endParaRPr sz="1800">
              <a:solidFill>
                <a:srgbClr val="FFFF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7" name="Google Shape;77;p13">
            <a:hlinkClick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39325" y="5694575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27175" y="1293400"/>
            <a:ext cx="7612150" cy="5071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>
            <a:hlinkClick action="ppaction://hlinksldjump" r:id="rId3"/>
          </p:cNvPr>
          <p:cNvSpPr/>
          <p:nvPr/>
        </p:nvSpPr>
        <p:spPr>
          <a:xfrm>
            <a:off x="21025" y="28033"/>
            <a:ext cx="9144000" cy="68580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4">
            <a:hlinkClick action="ppaction://hlinksldjump" r:id="rId4"/>
          </p:cNvPr>
          <p:cNvSpPr txBox="1"/>
          <p:nvPr>
            <p:ph idx="1" type="body"/>
          </p:nvPr>
        </p:nvSpPr>
        <p:spPr>
          <a:xfrm>
            <a:off x="457200" y="1024650"/>
            <a:ext cx="8229600" cy="49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What is Orange?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85" name="Google Shape;85;p14">
            <a:hlinkClick action="ppaction://hlinksldjump" r:id="rId5"/>
          </p:cNvPr>
          <p:cNvSpPr txBox="1"/>
          <p:nvPr>
            <p:ph type="title"/>
          </p:nvPr>
        </p:nvSpPr>
        <p:spPr>
          <a:xfrm>
            <a:off x="457200" y="274645"/>
            <a:ext cx="8229600" cy="75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uFill>
                  <a:noFill/>
                </a:uFill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Topic 1 - $100 Answer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6" name="Google Shape;86;p14">
            <a:hlinkClick action="ppaction://hlinksldjump" r:id="rId7"/>
          </p:cNvPr>
          <p:cNvSpPr txBox="1"/>
          <p:nvPr/>
        </p:nvSpPr>
        <p:spPr>
          <a:xfrm>
            <a:off x="4821475" y="5754267"/>
            <a:ext cx="38049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to return to Jeopardy Board</a:t>
            </a:r>
            <a:endParaRPr sz="1800">
              <a:solidFill>
                <a:srgbClr val="FFFF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7" name="Google Shape;87;p14">
            <a:hlinkClick action="ppaction://hlinksldjump"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84100" y="5678075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>
            <a:hlinkClick action="ppaction://hlinksldjump" r:id="rId3"/>
          </p:cNvPr>
          <p:cNvSpPr/>
          <p:nvPr/>
        </p:nvSpPr>
        <p:spPr>
          <a:xfrm>
            <a:off x="21025" y="28033"/>
            <a:ext cx="9144000" cy="68580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5">
            <a:hlinkClick action="ppaction://hlinksldjump" r:id="rId4"/>
          </p:cNvPr>
          <p:cNvSpPr txBox="1"/>
          <p:nvPr>
            <p:ph idx="1" type="body"/>
          </p:nvPr>
        </p:nvSpPr>
        <p:spPr>
          <a:xfrm>
            <a:off x="457200" y="1024650"/>
            <a:ext cx="8229600" cy="49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94" name="Google Shape;94;p15">
            <a:hlinkClick action="ppaction://hlinksldjump" r:id="rId5"/>
          </p:cNvPr>
          <p:cNvSpPr txBox="1"/>
          <p:nvPr>
            <p:ph type="title"/>
          </p:nvPr>
        </p:nvSpPr>
        <p:spPr>
          <a:xfrm>
            <a:off x="457200" y="274645"/>
            <a:ext cx="8229600" cy="75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uFill>
                  <a:noFill/>
                </a:uFill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Topic 1 - $200 Question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5" name="Google Shape;95;p15">
            <a:hlinkClick action="ppaction://hlinkshowjump?jump=nextslide"/>
          </p:cNvPr>
          <p:cNvSpPr txBox="1"/>
          <p:nvPr/>
        </p:nvSpPr>
        <p:spPr>
          <a:xfrm>
            <a:off x="6000675" y="5700567"/>
            <a:ext cx="27600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action="ppaction://hlinkshowjump?jump=nextslide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to see answer</a:t>
            </a:r>
            <a:endParaRPr sz="1800">
              <a:solidFill>
                <a:srgbClr val="FFFF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6" name="Google Shape;96;p15">
            <a:hlinkClick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39325" y="5694575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0875" y="1353550"/>
            <a:ext cx="7693471" cy="459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>
            <a:hlinkClick action="ppaction://hlinksldjump" r:id="rId3"/>
          </p:cNvPr>
          <p:cNvSpPr/>
          <p:nvPr/>
        </p:nvSpPr>
        <p:spPr>
          <a:xfrm>
            <a:off x="21025" y="28033"/>
            <a:ext cx="9144000" cy="68580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6">
            <a:hlinkClick action="ppaction://hlinksldjump" r:id="rId4"/>
          </p:cNvPr>
          <p:cNvSpPr txBox="1"/>
          <p:nvPr>
            <p:ph idx="1" type="body"/>
          </p:nvPr>
        </p:nvSpPr>
        <p:spPr>
          <a:xfrm>
            <a:off x="457200" y="1024650"/>
            <a:ext cx="8229600" cy="49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What is Banana?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104" name="Google Shape;104;p16">
            <a:hlinkClick action="ppaction://hlinksldjump" r:id="rId5"/>
          </p:cNvPr>
          <p:cNvSpPr txBox="1"/>
          <p:nvPr>
            <p:ph type="title"/>
          </p:nvPr>
        </p:nvSpPr>
        <p:spPr>
          <a:xfrm>
            <a:off x="457200" y="274645"/>
            <a:ext cx="8229600" cy="75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uFill>
                  <a:noFill/>
                </a:uFill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Topic 1 - $200 Answer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5" name="Google Shape;105;p16">
            <a:hlinkClick action="ppaction://hlinksldjump" r:id="rId7"/>
          </p:cNvPr>
          <p:cNvSpPr txBox="1"/>
          <p:nvPr/>
        </p:nvSpPr>
        <p:spPr>
          <a:xfrm>
            <a:off x="4821475" y="5754267"/>
            <a:ext cx="38049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00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to return to Jeopardy Board</a:t>
            </a:r>
            <a:endParaRPr sz="1800">
              <a:solidFill>
                <a:srgbClr val="FFFF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06" name="Google Shape;106;p16">
            <a:hlinkClick action="ppaction://hlinksldjump"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84100" y="5678075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ave">
  <a:themeElements>
    <a:clrScheme name="Custom 506">
      <a:dk1>
        <a:srgbClr val="000000"/>
      </a:dk1>
      <a:lt1>
        <a:srgbClr val="FFFFFF"/>
      </a:lt1>
      <a:dk2>
        <a:srgbClr val="00387E"/>
      </a:dk2>
      <a:lt2>
        <a:srgbClr val="C6D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87E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