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5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74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9900"/>
    <a:srgbClr val="996600"/>
    <a:srgbClr val="FF6600"/>
    <a:srgbClr val="0033CC"/>
    <a:srgbClr val="00FFFF"/>
    <a:srgbClr val="9900CC"/>
    <a:srgbClr val="33CC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0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601149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635862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995440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8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4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6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5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1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886151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9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1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8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41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3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83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3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129857"/>
      </p:ext>
    </p:extLst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74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8902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85988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999296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5903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967439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32367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D857-DFDB-42C0-A3FA-B6C8D44CFC86}" type="datetimeFigureOut">
              <a:rPr lang="es-ES" smtClean="0"/>
              <a:t>21/10/2014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7F17-6035-4E4C-AAED-B034982BB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9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1318-3D83-4086-8B41-3FFAD7D91CB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494F-B180-4AA7-A70F-D528B7EE51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7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82.gif"/><Relationship Id="rId12" Type="http://schemas.openxmlformats.org/officeDocument/2006/relationships/image" Target="../media/image87.gif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gif"/><Relationship Id="rId11" Type="http://schemas.openxmlformats.org/officeDocument/2006/relationships/image" Target="../media/image86.gif"/><Relationship Id="rId5" Type="http://schemas.openxmlformats.org/officeDocument/2006/relationships/image" Target="../media/image80.gif"/><Relationship Id="rId15" Type="http://schemas.openxmlformats.org/officeDocument/2006/relationships/image" Target="../media/image20.jpeg"/><Relationship Id="rId10" Type="http://schemas.openxmlformats.org/officeDocument/2006/relationships/image" Target="../media/image85.gif"/><Relationship Id="rId19" Type="http://schemas.openxmlformats.org/officeDocument/2006/relationships/image" Target="../media/image7.png"/><Relationship Id="rId4" Type="http://schemas.openxmlformats.org/officeDocument/2006/relationships/image" Target="../media/image79.gif"/><Relationship Id="rId9" Type="http://schemas.openxmlformats.org/officeDocument/2006/relationships/image" Target="../media/image84.gif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91.gif"/><Relationship Id="rId12" Type="http://schemas.openxmlformats.org/officeDocument/2006/relationships/image" Target="../media/image96.gif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11" Type="http://schemas.openxmlformats.org/officeDocument/2006/relationships/image" Target="../media/image95.gif"/><Relationship Id="rId5" Type="http://schemas.openxmlformats.org/officeDocument/2006/relationships/image" Target="../media/image89.gif"/><Relationship Id="rId15" Type="http://schemas.openxmlformats.org/officeDocument/2006/relationships/image" Target="../media/image20.jpeg"/><Relationship Id="rId10" Type="http://schemas.openxmlformats.org/officeDocument/2006/relationships/image" Target="../media/image94.gif"/><Relationship Id="rId19" Type="http://schemas.openxmlformats.org/officeDocument/2006/relationships/image" Target="../media/image7.png"/><Relationship Id="rId4" Type="http://schemas.openxmlformats.org/officeDocument/2006/relationships/image" Target="../media/image88.gif"/><Relationship Id="rId9" Type="http://schemas.openxmlformats.org/officeDocument/2006/relationships/image" Target="../media/image93.gif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20.jpeg"/><Relationship Id="rId10" Type="http://schemas.openxmlformats.org/officeDocument/2006/relationships/image" Target="../media/image103.png"/><Relationship Id="rId19" Type="http://schemas.openxmlformats.org/officeDocument/2006/relationships/image" Target="../media/image7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3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gif"/><Relationship Id="rId11" Type="http://schemas.openxmlformats.org/officeDocument/2006/relationships/image" Target="../media/image31.gif"/><Relationship Id="rId5" Type="http://schemas.openxmlformats.org/officeDocument/2006/relationships/image" Target="../media/image26.gif"/><Relationship Id="rId10" Type="http://schemas.openxmlformats.org/officeDocument/2006/relationships/image" Target="../media/image106.png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12" Type="http://schemas.openxmlformats.org/officeDocument/2006/relationships/image" Target="../media/image3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gif"/><Relationship Id="rId11" Type="http://schemas.openxmlformats.org/officeDocument/2006/relationships/image" Target="../media/image31.gif"/><Relationship Id="rId5" Type="http://schemas.openxmlformats.org/officeDocument/2006/relationships/image" Target="../media/image26.gif"/><Relationship Id="rId10" Type="http://schemas.openxmlformats.org/officeDocument/2006/relationships/image" Target="../media/image106.png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12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11" Type="http://schemas.openxmlformats.org/officeDocument/2006/relationships/image" Target="../media/image32.gif"/><Relationship Id="rId5" Type="http://schemas.openxmlformats.org/officeDocument/2006/relationships/image" Target="../media/image27.gif"/><Relationship Id="rId10" Type="http://schemas.openxmlformats.org/officeDocument/2006/relationships/image" Target="../media/image31.gif"/><Relationship Id="rId4" Type="http://schemas.openxmlformats.org/officeDocument/2006/relationships/image" Target="../media/image26.gif"/><Relationship Id="rId9" Type="http://schemas.openxmlformats.org/officeDocument/2006/relationships/image" Target="../media/image106.png"/><Relationship Id="rId1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30.gif"/><Relationship Id="rId12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11" Type="http://schemas.openxmlformats.org/officeDocument/2006/relationships/image" Target="../media/image24.gif"/><Relationship Id="rId5" Type="http://schemas.openxmlformats.org/officeDocument/2006/relationships/image" Target="../media/image28.gif"/><Relationship Id="rId10" Type="http://schemas.openxmlformats.org/officeDocument/2006/relationships/image" Target="../media/image32.gif"/><Relationship Id="rId4" Type="http://schemas.openxmlformats.org/officeDocument/2006/relationships/image" Target="../media/image27.gif"/><Relationship Id="rId9" Type="http://schemas.openxmlformats.org/officeDocument/2006/relationships/image" Target="../media/image31.gif"/><Relationship Id="rId1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27.gif"/><Relationship Id="rId3" Type="http://schemas.openxmlformats.org/officeDocument/2006/relationships/audio" Target="../media/audio3.wav"/><Relationship Id="rId7" Type="http://schemas.openxmlformats.org/officeDocument/2006/relationships/image" Target="../media/image106.png"/><Relationship Id="rId12" Type="http://schemas.openxmlformats.org/officeDocument/2006/relationships/image" Target="../media/image2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11" Type="http://schemas.openxmlformats.org/officeDocument/2006/relationships/image" Target="../media/image25.gif"/><Relationship Id="rId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8.gif"/><Relationship Id="rId9" Type="http://schemas.openxmlformats.org/officeDocument/2006/relationships/image" Target="../media/image32.gif"/><Relationship Id="rId1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8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12" Type="http://schemas.openxmlformats.org/officeDocument/2006/relationships/image" Target="../media/image2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26.gif"/><Relationship Id="rId5" Type="http://schemas.openxmlformats.org/officeDocument/2006/relationships/image" Target="../media/image30.gif"/><Relationship Id="rId10" Type="http://schemas.openxmlformats.org/officeDocument/2006/relationships/image" Target="../media/image25.gif"/><Relationship Id="rId4" Type="http://schemas.openxmlformats.org/officeDocument/2006/relationships/image" Target="../media/image29.gif"/><Relationship Id="rId9" Type="http://schemas.openxmlformats.org/officeDocument/2006/relationships/image" Target="../media/image24.gif"/><Relationship Id="rId1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audio" Target="../media/audio3.wav"/><Relationship Id="rId7" Type="http://schemas.openxmlformats.org/officeDocument/2006/relationships/image" Target="../media/image32.gif"/><Relationship Id="rId12" Type="http://schemas.openxmlformats.org/officeDocument/2006/relationships/image" Target="../media/image2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gif"/><Relationship Id="rId11" Type="http://schemas.openxmlformats.org/officeDocument/2006/relationships/image" Target="../media/image27.gif"/><Relationship Id="rId5" Type="http://schemas.openxmlformats.org/officeDocument/2006/relationships/image" Target="../media/image106.png"/><Relationship Id="rId10" Type="http://schemas.openxmlformats.org/officeDocument/2006/relationships/image" Target="../media/image26.gif"/><Relationship Id="rId4" Type="http://schemas.openxmlformats.org/officeDocument/2006/relationships/image" Target="../media/image30.gif"/><Relationship Id="rId9" Type="http://schemas.openxmlformats.org/officeDocument/2006/relationships/image" Target="../media/image25.gif"/><Relationship Id="rId1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28.gif"/><Relationship Id="rId5" Type="http://schemas.openxmlformats.org/officeDocument/2006/relationships/image" Target="../media/image31.gif"/><Relationship Id="rId10" Type="http://schemas.openxmlformats.org/officeDocument/2006/relationships/image" Target="../media/image27.gif"/><Relationship Id="rId4" Type="http://schemas.openxmlformats.org/officeDocument/2006/relationships/image" Target="../media/image106.png"/><Relationship Id="rId9" Type="http://schemas.openxmlformats.org/officeDocument/2006/relationships/image" Target="../media/image26.gif"/><Relationship Id="rId1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audio" Target="../media/audio4.wav"/><Relationship Id="rId3" Type="http://schemas.openxmlformats.org/officeDocument/2006/relationships/image" Target="../media/image106.png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32.gif"/><Relationship Id="rId10" Type="http://schemas.openxmlformats.org/officeDocument/2006/relationships/image" Target="../media/image28.gif"/><Relationship Id="rId4" Type="http://schemas.openxmlformats.org/officeDocument/2006/relationships/image" Target="../media/image31.gif"/><Relationship Id="rId9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audio" Target="../media/audio4.wav"/><Relationship Id="rId3" Type="http://schemas.openxmlformats.org/officeDocument/2006/relationships/image" Target="../media/image106.png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32.gif"/><Relationship Id="rId10" Type="http://schemas.openxmlformats.org/officeDocument/2006/relationships/image" Target="../media/image28.gif"/><Relationship Id="rId4" Type="http://schemas.openxmlformats.org/officeDocument/2006/relationships/image" Target="../media/image31.gif"/><Relationship Id="rId9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12" Type="http://schemas.openxmlformats.org/officeDocument/2006/relationships/image" Target="../media/image10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33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107.png"/><Relationship Id="rId9" Type="http://schemas.openxmlformats.org/officeDocument/2006/relationships/image" Target="../media/image38.gif"/><Relationship Id="rId1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34.gif"/><Relationship Id="rId3" Type="http://schemas.openxmlformats.org/officeDocument/2006/relationships/audio" Target="../media/audio3.wav"/><Relationship Id="rId7" Type="http://schemas.openxmlformats.org/officeDocument/2006/relationships/image" Target="../media/image37.gif"/><Relationship Id="rId12" Type="http://schemas.openxmlformats.org/officeDocument/2006/relationships/image" Target="../media/image3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107.png"/><Relationship Id="rId9" Type="http://schemas.openxmlformats.org/officeDocument/2006/relationships/image" Target="../media/image39.gif"/><Relationship Id="rId1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35.gif"/><Relationship Id="rId3" Type="http://schemas.openxmlformats.org/officeDocument/2006/relationships/audio" Target="../media/audio3.wav"/><Relationship Id="rId7" Type="http://schemas.openxmlformats.org/officeDocument/2006/relationships/image" Target="../media/image38.gif"/><Relationship Id="rId12" Type="http://schemas.openxmlformats.org/officeDocument/2006/relationships/image" Target="../media/image3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11" Type="http://schemas.openxmlformats.org/officeDocument/2006/relationships/image" Target="../media/image33.gif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107.png"/><Relationship Id="rId9" Type="http://schemas.openxmlformats.org/officeDocument/2006/relationships/image" Target="../media/image40.gif"/><Relationship Id="rId1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36.gif"/><Relationship Id="rId3" Type="http://schemas.openxmlformats.org/officeDocument/2006/relationships/audio" Target="../media/audio3.wav"/><Relationship Id="rId7" Type="http://schemas.openxmlformats.org/officeDocument/2006/relationships/image" Target="../media/image39.gif"/><Relationship Id="rId12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gif"/><Relationship Id="rId11" Type="http://schemas.openxmlformats.org/officeDocument/2006/relationships/image" Target="../media/image34.gif"/><Relationship Id="rId5" Type="http://schemas.openxmlformats.org/officeDocument/2006/relationships/image" Target="../media/image37.gif"/><Relationship Id="rId10" Type="http://schemas.openxmlformats.org/officeDocument/2006/relationships/image" Target="../media/image33.gif"/><Relationship Id="rId4" Type="http://schemas.openxmlformats.org/officeDocument/2006/relationships/image" Target="../media/image107.png"/><Relationship Id="rId9" Type="http://schemas.openxmlformats.org/officeDocument/2006/relationships/image" Target="../media/image41.gif"/><Relationship Id="rId1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0.gif"/><Relationship Id="rId12" Type="http://schemas.openxmlformats.org/officeDocument/2006/relationships/image" Target="../media/image3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gif"/><Relationship Id="rId11" Type="http://schemas.openxmlformats.org/officeDocument/2006/relationships/image" Target="../media/image35.gif"/><Relationship Id="rId5" Type="http://schemas.openxmlformats.org/officeDocument/2006/relationships/image" Target="../media/image38.gif"/><Relationship Id="rId10" Type="http://schemas.openxmlformats.org/officeDocument/2006/relationships/image" Target="../media/image34.gif"/><Relationship Id="rId4" Type="http://schemas.openxmlformats.org/officeDocument/2006/relationships/image" Target="../media/image107.png"/><Relationship Id="rId9" Type="http://schemas.openxmlformats.org/officeDocument/2006/relationships/image" Target="../media/image33.gif"/><Relationship Id="rId1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gif"/><Relationship Id="rId3" Type="http://schemas.openxmlformats.org/officeDocument/2006/relationships/audio" Target="../media/audio3.wav"/><Relationship Id="rId7" Type="http://schemas.openxmlformats.org/officeDocument/2006/relationships/image" Target="../media/image41.gif"/><Relationship Id="rId12" Type="http://schemas.openxmlformats.org/officeDocument/2006/relationships/image" Target="../media/image3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gif"/><Relationship Id="rId11" Type="http://schemas.openxmlformats.org/officeDocument/2006/relationships/image" Target="../media/image36.gif"/><Relationship Id="rId5" Type="http://schemas.openxmlformats.org/officeDocument/2006/relationships/image" Target="../media/image39.gif"/><Relationship Id="rId10" Type="http://schemas.openxmlformats.org/officeDocument/2006/relationships/image" Target="../media/image35.gif"/><Relationship Id="rId4" Type="http://schemas.openxmlformats.org/officeDocument/2006/relationships/image" Target="../media/image107.png"/><Relationship Id="rId9" Type="http://schemas.openxmlformats.org/officeDocument/2006/relationships/image" Target="../media/image34.gif"/><Relationship Id="rId1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gif"/><Relationship Id="rId3" Type="http://schemas.openxmlformats.org/officeDocument/2006/relationships/audio" Target="../media/audio3.wav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gif"/><Relationship Id="rId11" Type="http://schemas.openxmlformats.org/officeDocument/2006/relationships/image" Target="../media/image37.gif"/><Relationship Id="rId5" Type="http://schemas.openxmlformats.org/officeDocument/2006/relationships/image" Target="../media/image40.gif"/><Relationship Id="rId10" Type="http://schemas.openxmlformats.org/officeDocument/2006/relationships/image" Target="../media/image36.gif"/><Relationship Id="rId4" Type="http://schemas.openxmlformats.org/officeDocument/2006/relationships/image" Target="../media/image107.png"/><Relationship Id="rId9" Type="http://schemas.openxmlformats.org/officeDocument/2006/relationships/image" Target="../media/image35.gif"/><Relationship Id="rId1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audio" Target="../media/audio4.wav"/><Relationship Id="rId3" Type="http://schemas.openxmlformats.org/officeDocument/2006/relationships/image" Target="../media/image107.png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41.gif"/><Relationship Id="rId10" Type="http://schemas.openxmlformats.org/officeDocument/2006/relationships/image" Target="../media/image37.gif"/><Relationship Id="rId4" Type="http://schemas.openxmlformats.org/officeDocument/2006/relationships/image" Target="../media/image40.gif"/><Relationship Id="rId9" Type="http://schemas.openxmlformats.org/officeDocument/2006/relationships/image" Target="../media/image3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audio" Target="../media/audio4.wav"/><Relationship Id="rId3" Type="http://schemas.openxmlformats.org/officeDocument/2006/relationships/image" Target="../media/image107.png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41.gif"/><Relationship Id="rId10" Type="http://schemas.openxmlformats.org/officeDocument/2006/relationships/image" Target="../media/image37.gif"/><Relationship Id="rId4" Type="http://schemas.openxmlformats.org/officeDocument/2006/relationships/image" Target="../media/image40.gif"/><Relationship Id="rId9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hyperlink" Target="http://en.islcollective.com/resources/projectables/powerpoints_ppt_pptx/halloween_game/halloween-beginner-prea1/59373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5" Type="http://schemas.openxmlformats.org/officeDocument/2006/relationships/image" Target="../media/image20.jpeg"/><Relationship Id="rId10" Type="http://schemas.openxmlformats.org/officeDocument/2006/relationships/image" Target="../media/image30.gif"/><Relationship Id="rId19" Type="http://schemas.openxmlformats.org/officeDocument/2006/relationships/image" Target="../media/image7.png"/><Relationship Id="rId4" Type="http://schemas.openxmlformats.org/officeDocument/2006/relationships/image" Target="../media/image24.gif"/><Relationship Id="rId9" Type="http://schemas.openxmlformats.org/officeDocument/2006/relationships/image" Target="../media/image29.gif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5" Type="http://schemas.openxmlformats.org/officeDocument/2006/relationships/image" Target="../media/image20.jpeg"/><Relationship Id="rId10" Type="http://schemas.openxmlformats.org/officeDocument/2006/relationships/image" Target="../media/image39.gif"/><Relationship Id="rId19" Type="http://schemas.openxmlformats.org/officeDocument/2006/relationships/image" Target="../media/image7.png"/><Relationship Id="rId4" Type="http://schemas.openxmlformats.org/officeDocument/2006/relationships/image" Target="../media/image33.gif"/><Relationship Id="rId9" Type="http://schemas.openxmlformats.org/officeDocument/2006/relationships/image" Target="../media/image38.gif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8.jpeg"/><Relationship Id="rId18" Type="http://schemas.openxmlformats.org/officeDocument/2006/relationships/image" Target="../media/image51.jpe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20.jpeg"/><Relationship Id="rId10" Type="http://schemas.openxmlformats.org/officeDocument/2006/relationships/image" Target="../media/image48.png"/><Relationship Id="rId19" Type="http://schemas.openxmlformats.org/officeDocument/2006/relationships/image" Target="../media/image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20.jpeg"/><Relationship Id="rId10" Type="http://schemas.openxmlformats.org/officeDocument/2006/relationships/image" Target="../media/image58.png"/><Relationship Id="rId19" Type="http://schemas.openxmlformats.org/officeDocument/2006/relationships/image" Target="../media/image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20.jpeg"/><Relationship Id="rId10" Type="http://schemas.openxmlformats.org/officeDocument/2006/relationships/image" Target="../media/image67.png"/><Relationship Id="rId19" Type="http://schemas.openxmlformats.org/officeDocument/2006/relationships/image" Target="../media/image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20.jpeg"/><Relationship Id="rId10" Type="http://schemas.openxmlformats.org/officeDocument/2006/relationships/image" Target="../media/image76.png"/><Relationship Id="rId19" Type="http://schemas.openxmlformats.org/officeDocument/2006/relationships/image" Target="../media/image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ruru.com/wp-content/uploads/2014/09/Happy-Halloween-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6"/>
          <a:stretch/>
        </p:blipFill>
        <p:spPr bwMode="auto">
          <a:xfrm>
            <a:off x="395536" y="315144"/>
            <a:ext cx="8352928" cy="61630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orma libre"/>
          <p:cNvSpPr/>
          <p:nvPr/>
        </p:nvSpPr>
        <p:spPr>
          <a:xfrm>
            <a:off x="1441749" y="4149080"/>
            <a:ext cx="6979906" cy="1772547"/>
          </a:xfrm>
          <a:custGeom>
            <a:avLst/>
            <a:gdLst>
              <a:gd name="connsiteX0" fmla="*/ 109961 w 7502636"/>
              <a:gd name="connsiteY0" fmla="*/ 611873 h 1772547"/>
              <a:gd name="connsiteX1" fmla="*/ 1523125 w 7502636"/>
              <a:gd name="connsiteY1" fmla="*/ 182382 h 1772547"/>
              <a:gd name="connsiteX2" fmla="*/ 3587452 w 7502636"/>
              <a:gd name="connsiteY2" fmla="*/ 113110 h 1772547"/>
              <a:gd name="connsiteX3" fmla="*/ 4806652 w 7502636"/>
              <a:gd name="connsiteY3" fmla="*/ 2273 h 1772547"/>
              <a:gd name="connsiteX4" fmla="*/ 5887307 w 7502636"/>
              <a:gd name="connsiteY4" fmla="*/ 223946 h 1772547"/>
              <a:gd name="connsiteX5" fmla="*/ 6870979 w 7502636"/>
              <a:gd name="connsiteY5" fmla="*/ 417910 h 1772547"/>
              <a:gd name="connsiteX6" fmla="*/ 7397452 w 7502636"/>
              <a:gd name="connsiteY6" fmla="*/ 570310 h 1772547"/>
              <a:gd name="connsiteX7" fmla="*/ 7494434 w 7502636"/>
              <a:gd name="connsiteY7" fmla="*/ 944382 h 1772547"/>
              <a:gd name="connsiteX8" fmla="*/ 7425161 w 7502636"/>
              <a:gd name="connsiteY8" fmla="*/ 1443146 h 1772547"/>
              <a:gd name="connsiteX9" fmla="*/ 6857125 w 7502636"/>
              <a:gd name="connsiteY9" fmla="*/ 1734092 h 1772547"/>
              <a:gd name="connsiteX10" fmla="*/ 3448907 w 7502636"/>
              <a:gd name="connsiteY10" fmla="*/ 1761801 h 1772547"/>
              <a:gd name="connsiteX11" fmla="*/ 982797 w 7502636"/>
              <a:gd name="connsiteY11" fmla="*/ 1747946 h 1772547"/>
              <a:gd name="connsiteX12" fmla="*/ 82252 w 7502636"/>
              <a:gd name="connsiteY12" fmla="*/ 1498564 h 1772547"/>
              <a:gd name="connsiteX13" fmla="*/ 96107 w 7502636"/>
              <a:gd name="connsiteY13" fmla="*/ 667292 h 1772547"/>
              <a:gd name="connsiteX0" fmla="*/ 109961 w 7538527"/>
              <a:gd name="connsiteY0" fmla="*/ 611873 h 1772547"/>
              <a:gd name="connsiteX1" fmla="*/ 1523125 w 7538527"/>
              <a:gd name="connsiteY1" fmla="*/ 182382 h 1772547"/>
              <a:gd name="connsiteX2" fmla="*/ 3587452 w 7538527"/>
              <a:gd name="connsiteY2" fmla="*/ 113110 h 1772547"/>
              <a:gd name="connsiteX3" fmla="*/ 4806652 w 7538527"/>
              <a:gd name="connsiteY3" fmla="*/ 2273 h 1772547"/>
              <a:gd name="connsiteX4" fmla="*/ 5887307 w 7538527"/>
              <a:gd name="connsiteY4" fmla="*/ 223946 h 1772547"/>
              <a:gd name="connsiteX5" fmla="*/ 6870979 w 7538527"/>
              <a:gd name="connsiteY5" fmla="*/ 417910 h 1772547"/>
              <a:gd name="connsiteX6" fmla="*/ 7397452 w 7538527"/>
              <a:gd name="connsiteY6" fmla="*/ 570310 h 1772547"/>
              <a:gd name="connsiteX7" fmla="*/ 7494434 w 7538527"/>
              <a:gd name="connsiteY7" fmla="*/ 944382 h 1772547"/>
              <a:gd name="connsiteX8" fmla="*/ 7485014 w 7538527"/>
              <a:gd name="connsiteY8" fmla="*/ 1623255 h 1772547"/>
              <a:gd name="connsiteX9" fmla="*/ 6857125 w 7538527"/>
              <a:gd name="connsiteY9" fmla="*/ 1734092 h 1772547"/>
              <a:gd name="connsiteX10" fmla="*/ 3448907 w 7538527"/>
              <a:gd name="connsiteY10" fmla="*/ 1761801 h 1772547"/>
              <a:gd name="connsiteX11" fmla="*/ 982797 w 7538527"/>
              <a:gd name="connsiteY11" fmla="*/ 1747946 h 1772547"/>
              <a:gd name="connsiteX12" fmla="*/ 82252 w 7538527"/>
              <a:gd name="connsiteY12" fmla="*/ 1498564 h 1772547"/>
              <a:gd name="connsiteX13" fmla="*/ 96107 w 7538527"/>
              <a:gd name="connsiteY13" fmla="*/ 667292 h 177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38527" h="1772547">
                <a:moveTo>
                  <a:pt x="109961" y="611873"/>
                </a:moveTo>
                <a:cubicBezTo>
                  <a:pt x="526752" y="438691"/>
                  <a:pt x="943543" y="265509"/>
                  <a:pt x="1523125" y="182382"/>
                </a:cubicBezTo>
                <a:cubicBezTo>
                  <a:pt x="2102707" y="99255"/>
                  <a:pt x="3040198" y="143128"/>
                  <a:pt x="3587452" y="113110"/>
                </a:cubicBezTo>
                <a:cubicBezTo>
                  <a:pt x="4134706" y="83092"/>
                  <a:pt x="4423343" y="-16200"/>
                  <a:pt x="4806652" y="2273"/>
                </a:cubicBezTo>
                <a:cubicBezTo>
                  <a:pt x="5189961" y="20746"/>
                  <a:pt x="5887307" y="223946"/>
                  <a:pt x="5887307" y="223946"/>
                </a:cubicBezTo>
                <a:cubicBezTo>
                  <a:pt x="6231361" y="293219"/>
                  <a:pt x="6619288" y="360183"/>
                  <a:pt x="6870979" y="417910"/>
                </a:cubicBezTo>
                <a:cubicBezTo>
                  <a:pt x="7122670" y="475637"/>
                  <a:pt x="7293543" y="482565"/>
                  <a:pt x="7397452" y="570310"/>
                </a:cubicBezTo>
                <a:cubicBezTo>
                  <a:pt x="7501361" y="658055"/>
                  <a:pt x="7479840" y="768891"/>
                  <a:pt x="7494434" y="944382"/>
                </a:cubicBezTo>
                <a:cubicBezTo>
                  <a:pt x="7509028" y="1119873"/>
                  <a:pt x="7591232" y="1491637"/>
                  <a:pt x="7485014" y="1623255"/>
                </a:cubicBezTo>
                <a:cubicBezTo>
                  <a:pt x="7378796" y="1754873"/>
                  <a:pt x="7529809" y="1711001"/>
                  <a:pt x="6857125" y="1734092"/>
                </a:cubicBezTo>
                <a:cubicBezTo>
                  <a:pt x="6184441" y="1757183"/>
                  <a:pt x="3448907" y="1761801"/>
                  <a:pt x="3448907" y="1761801"/>
                </a:cubicBezTo>
                <a:cubicBezTo>
                  <a:pt x="2469852" y="1764110"/>
                  <a:pt x="1543906" y="1791819"/>
                  <a:pt x="982797" y="1747946"/>
                </a:cubicBezTo>
                <a:cubicBezTo>
                  <a:pt x="421688" y="1704073"/>
                  <a:pt x="230034" y="1678673"/>
                  <a:pt x="82252" y="1498564"/>
                </a:cubicBezTo>
                <a:cubicBezTo>
                  <a:pt x="-65530" y="1318455"/>
                  <a:pt x="15288" y="992873"/>
                  <a:pt x="96107" y="66729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42" y="548680"/>
            <a:ext cx="1508229" cy="752884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607390" y="5616190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16" y="4379324"/>
            <a:ext cx="6052828" cy="1785980"/>
          </a:xfrm>
          <a:prstGeom prst="rect">
            <a:avLst/>
          </a:prstGeom>
        </p:spPr>
      </p:pic>
      <p:pic>
        <p:nvPicPr>
          <p:cNvPr id="8" name="Picture 2" descr="http://icons.iconarchive.com/icons/gcds/halloween/512/jack-o-lantern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98911"/>
            <a:ext cx="863758" cy="103028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1038217"/>
            <a:ext cx="1328486" cy="12163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9" y="1038217"/>
            <a:ext cx="1398528" cy="12025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086" y="1038217"/>
            <a:ext cx="1373966" cy="11935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2258237"/>
            <a:ext cx="1315462" cy="12823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487" y="2275356"/>
            <a:ext cx="1376464" cy="12548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045" y="2273470"/>
            <a:ext cx="1405034" cy="12718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3583935"/>
            <a:ext cx="1323752" cy="12525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71" y="3578190"/>
            <a:ext cx="1373561" cy="12582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325" y="3573962"/>
            <a:ext cx="1361514" cy="12625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03113" y="2261319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62953" y="3568666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76725" y="2269140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45803" y="3577486"/>
            <a:ext cx="1458444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64087" y="225823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zombie</a:t>
            </a:r>
            <a:endParaRPr lang="es-ES_tradnl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40247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8/10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128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1039080"/>
            <a:ext cx="1328486" cy="12146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9" y="1038768"/>
            <a:ext cx="1398528" cy="12014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063" y="1038217"/>
            <a:ext cx="1368012" cy="11935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2292010"/>
            <a:ext cx="1372087" cy="12485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71" y="2292011"/>
            <a:ext cx="1409532" cy="12690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045" y="2277597"/>
            <a:ext cx="1384030" cy="12939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3599242"/>
            <a:ext cx="1323752" cy="12219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71" y="3607544"/>
            <a:ext cx="1373561" cy="11995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273" y="3588424"/>
            <a:ext cx="1403566" cy="12335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03113" y="2261319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62953" y="3568666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76725" y="2269140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45803" y="3577486"/>
            <a:ext cx="1458444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64087" y="225823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vampire</a:t>
            </a:r>
            <a:endParaRPr lang="es-ES_tradnl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52320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9/10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333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1058562"/>
            <a:ext cx="1328486" cy="11756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9" y="1044360"/>
            <a:ext cx="1398528" cy="11902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063" y="1043590"/>
            <a:ext cx="1368012" cy="11828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713" y="2292010"/>
            <a:ext cx="1367462" cy="12485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311" y="2292011"/>
            <a:ext cx="1405452" cy="12690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172" y="2277597"/>
            <a:ext cx="1371776" cy="12939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3615096"/>
            <a:ext cx="1323752" cy="11902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71" y="3611926"/>
            <a:ext cx="1373561" cy="11908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018" y="3588424"/>
            <a:ext cx="1402075" cy="12335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03113" y="2261319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62953" y="3568666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76725" y="2269140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45803" y="3577486"/>
            <a:ext cx="1458444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64087" y="225823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spider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92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10/10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452320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3351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131" y="1124744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one?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249802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393305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63195"/>
            <a:ext cx="1143449" cy="1059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63195"/>
            <a:ext cx="1171603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0" y="3927478"/>
            <a:ext cx="1164381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7192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two?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249802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393305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63195"/>
            <a:ext cx="1143449" cy="1059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63195"/>
            <a:ext cx="1171603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0" y="3927478"/>
            <a:ext cx="1164381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7192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237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three?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393305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63195"/>
            <a:ext cx="1143449" cy="1059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63195"/>
            <a:ext cx="1171603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0" y="3927478"/>
            <a:ext cx="1164381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7192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four?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63195"/>
            <a:ext cx="1143449" cy="1059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63195"/>
            <a:ext cx="1171603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0" y="3927478"/>
            <a:ext cx="1164381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7192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8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five?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63195"/>
            <a:ext cx="1171603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0" y="3927478"/>
            <a:ext cx="1164381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7192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6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six?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20" y="3927478"/>
            <a:ext cx="1164381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7192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3" y="2534836"/>
            <a:ext cx="1151051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seven?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7192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3" y="2534836"/>
            <a:ext cx="1151051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80" y="2534836"/>
            <a:ext cx="1151596" cy="9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105273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</a:rPr>
              <a:t>Guess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the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hidden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picture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by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turning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around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the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smallest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number</a:t>
            </a:r>
            <a:r>
              <a:rPr lang="es-ES_tradnl" sz="3600" dirty="0" smtClean="0">
                <a:solidFill>
                  <a:schemeClr val="tx1"/>
                </a:solidFill>
              </a:rPr>
              <a:t> of boxes.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149571" y="2348880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36" y="5661248"/>
            <a:ext cx="1503315" cy="7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93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eight?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2" y="1108428"/>
            <a:ext cx="1143449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3" y="2534836"/>
            <a:ext cx="1151051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80" y="2534836"/>
            <a:ext cx="1151596" cy="93913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3536697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nine?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74" y="3536130"/>
            <a:ext cx="1172250" cy="1077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8" y="2534836"/>
            <a:ext cx="116312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3" y="2534836"/>
            <a:ext cx="1151051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80" y="2534836"/>
            <a:ext cx="1151596" cy="93913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3536697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3" name="Beep_righ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>
          <a:xfrm>
            <a:off x="2606202" y="1268760"/>
            <a:ext cx="3931595" cy="34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74" y="3536130"/>
            <a:ext cx="1172250" cy="1077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3536697"/>
            <a:ext cx="1163123" cy="1076848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2776"/>
            <a:ext cx="1163123" cy="102235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2776"/>
            <a:ext cx="1143449" cy="1038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1171604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3" y="2534836"/>
            <a:ext cx="1151051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80" y="2534836"/>
            <a:ext cx="1151596" cy="93913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3536697"/>
            <a:ext cx="1183005" cy="1076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2745570" y="550421"/>
            <a:ext cx="36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es-ES_tradn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668344" y="5733256"/>
            <a:ext cx="864096" cy="5040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26134" y="5157192"/>
            <a:ext cx="36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es-ES_trad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r>
              <a:rPr lang="es-ES_trad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668344" y="5585048"/>
            <a:ext cx="1016496" cy="80047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9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3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131" y="1130881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eleven?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2503976"/>
            <a:ext cx="1143449" cy="1026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393400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84843"/>
            <a:ext cx="1143449" cy="1016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7" y="5163195"/>
            <a:ext cx="1123808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46" y="3927478"/>
            <a:ext cx="1119728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8594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6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twelve?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2503976"/>
            <a:ext cx="1143449" cy="1026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393400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84843"/>
            <a:ext cx="1143449" cy="1016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7" y="5163195"/>
            <a:ext cx="1123808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46" y="3927478"/>
            <a:ext cx="1119728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8594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730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thirteen?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393400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84843"/>
            <a:ext cx="1143449" cy="1016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7" y="5163195"/>
            <a:ext cx="1123808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46" y="3927478"/>
            <a:ext cx="1119728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8594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2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fourteen?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184843"/>
            <a:ext cx="1143449" cy="1016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7" y="5163195"/>
            <a:ext cx="1123808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46" y="3927478"/>
            <a:ext cx="1119728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8594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372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6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fifteen?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57" y="5163195"/>
            <a:ext cx="1123808" cy="1046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46" y="3927478"/>
            <a:ext cx="1119728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8594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372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05919"/>
            <a:ext cx="1163123" cy="923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8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49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sixteen?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46" y="3927478"/>
            <a:ext cx="1119728" cy="1001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8594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372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2534836"/>
            <a:ext cx="1143449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8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1979712" y="66307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seventeen?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2" y="5158594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26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372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2534836"/>
            <a:ext cx="1143449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34836"/>
            <a:ext cx="1171603" cy="9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811" y="1019496"/>
            <a:ext cx="1426074" cy="12649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970" y="1034810"/>
            <a:ext cx="1426075" cy="12544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131" y="1024744"/>
            <a:ext cx="1426074" cy="1254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195" y="2294891"/>
            <a:ext cx="1429391" cy="12961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971" y="2297682"/>
            <a:ext cx="1426074" cy="12734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5269" y="2294891"/>
            <a:ext cx="1417798" cy="12766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811" y="3590305"/>
            <a:ext cx="1426074" cy="12756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971" y="3602520"/>
            <a:ext cx="1440160" cy="12682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131" y="3609427"/>
            <a:ext cx="1426074" cy="1254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6647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56647" y="227535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Jack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o’lantern</a:t>
            </a:r>
            <a:endParaRPr lang="es-E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62308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1/10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736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2051720" y="66307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eighteen?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" y="1108428"/>
            <a:ext cx="1122680" cy="10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372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6" y="2534836"/>
            <a:ext cx="1143448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534836"/>
            <a:ext cx="1171605" cy="93913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3538099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8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4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48 CuadroTexto"/>
          <p:cNvSpPr txBox="1"/>
          <p:nvPr/>
        </p:nvSpPr>
        <p:spPr>
          <a:xfrm>
            <a:off x="1979712" y="66307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piece fits into number nineteen?</a:t>
            </a:r>
            <a:endParaRPr lang="es-E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20" y="3536130"/>
            <a:ext cx="1164558" cy="1077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73" y="2534836"/>
            <a:ext cx="1106533" cy="100186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3721"/>
            <a:ext cx="1171604" cy="104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2534835"/>
            <a:ext cx="1163123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6" y="2534836"/>
            <a:ext cx="1139602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34836"/>
            <a:ext cx="1171603" cy="93913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3538099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3" name="Beep_righ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252199"/>
            <a:ext cx="4093496" cy="3688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20" y="3536130"/>
            <a:ext cx="1164558" cy="1077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3548572"/>
            <a:ext cx="1163123" cy="1053097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805" y="1418913"/>
            <a:ext cx="1163123" cy="101008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418726"/>
            <a:ext cx="1143449" cy="101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3721"/>
            <a:ext cx="1171604" cy="1015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4" y="2534835"/>
            <a:ext cx="1183005" cy="93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6" y="2534836"/>
            <a:ext cx="1139602" cy="93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53" y="2508173"/>
            <a:ext cx="1163123" cy="96580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5" y="3538099"/>
            <a:ext cx="1183005" cy="1074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2773084" y="605868"/>
            <a:ext cx="36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es-ES_tradn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44036" y="4857532"/>
            <a:ext cx="36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es-ES_trad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668344" y="5733256"/>
            <a:ext cx="864096" cy="5040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668344" y="5585048"/>
            <a:ext cx="1016496" cy="80047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5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eep_right.wav"/>
          </p:stSnd>
        </p:sndAc>
      </p:transition>
    </mc:Choice>
    <mc:Fallback xmlns="">
      <p:transition spd="slow">
        <p:sndAc>
          <p:stSnd>
            <p:snd r:embed="rId13" name="Beep_right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 animBg="1"/>
      <p:bldP spid="17" grpId="1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596336" y="5733256"/>
            <a:ext cx="1008112" cy="576064"/>
          </a:xfrm>
          <a:prstGeom prst="actionButtonBlank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EXIT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339752" y="126876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dirty="0" err="1" smtClean="0"/>
              <a:t>Click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picture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get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another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game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Halloween</a:t>
            </a:r>
            <a:endParaRPr lang="es-ES" sz="2400" dirty="0"/>
          </a:p>
        </p:txBody>
      </p:sp>
      <p:pic>
        <p:nvPicPr>
          <p:cNvPr id="3" name="2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68" y="2564904"/>
            <a:ext cx="2843808" cy="2132856"/>
          </a:xfrm>
          <a:prstGeom prst="rect">
            <a:avLst/>
          </a:prstGeom>
        </p:spPr>
      </p:pic>
      <p:pic>
        <p:nvPicPr>
          <p:cNvPr id="5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85778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730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564" y="1019496"/>
            <a:ext cx="1406568" cy="12649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970" y="1013974"/>
            <a:ext cx="1426075" cy="12685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131" y="1027490"/>
            <a:ext cx="1426074" cy="12489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71" y="2294891"/>
            <a:ext cx="1420039" cy="12961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398" y="2297682"/>
            <a:ext cx="1395219" cy="12734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593" y="2294891"/>
            <a:ext cx="1410612" cy="12766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159" y="3590305"/>
            <a:ext cx="1387378" cy="12756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927" y="3602520"/>
            <a:ext cx="1340247" cy="12682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79" y="3609427"/>
            <a:ext cx="1413526" cy="1254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6647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56647" y="227535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cat</a:t>
            </a:r>
            <a:endParaRPr lang="es-E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60223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2/10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567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158" y="1013975"/>
            <a:ext cx="1396974" cy="12487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680" y="1013974"/>
            <a:ext cx="1412655" cy="12685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983" y="1013974"/>
            <a:ext cx="1400370" cy="12624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158" y="2311834"/>
            <a:ext cx="1387379" cy="1262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680" y="2297682"/>
            <a:ext cx="1389892" cy="12734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593" y="2302131"/>
            <a:ext cx="1410612" cy="12621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159" y="3598330"/>
            <a:ext cx="1387378" cy="12595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9" y="3616686"/>
            <a:ext cx="1460054" cy="12412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674" y="3609427"/>
            <a:ext cx="1399531" cy="1254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6647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56647" y="227535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bat</a:t>
            </a:r>
            <a:endParaRPr lang="es-E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52320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3</a:t>
            </a:r>
            <a:r>
              <a:rPr lang="es-ES_tradnl" b="1" dirty="0" smtClean="0">
                <a:solidFill>
                  <a:srgbClr val="FF0000"/>
                </a:solidFill>
              </a:rPr>
              <a:t>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65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158" y="1020116"/>
            <a:ext cx="1396974" cy="12364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680" y="1030933"/>
            <a:ext cx="1412655" cy="12345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983" y="1030713"/>
            <a:ext cx="1400370" cy="12290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634" y="2311834"/>
            <a:ext cx="1368427" cy="1262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680" y="2302131"/>
            <a:ext cx="1389892" cy="12961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983" y="2302131"/>
            <a:ext cx="1392559" cy="12621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231" y="3598330"/>
            <a:ext cx="1341233" cy="12595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013" y="3616686"/>
            <a:ext cx="1407885" cy="12412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198" y="3609427"/>
            <a:ext cx="1360482" cy="1254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20865" y="229369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71376" y="2282045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6647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77359" y="2265522"/>
            <a:ext cx="1399183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witch</a:t>
            </a:r>
            <a:endParaRPr lang="es-ES_tradnl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51367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4/10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74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8586" y="1020116"/>
            <a:ext cx="1360117" cy="12364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680" y="1038217"/>
            <a:ext cx="1412655" cy="12200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7334" y="1030713"/>
            <a:ext cx="1393668" cy="12290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634" y="2320416"/>
            <a:ext cx="1368427" cy="12450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680" y="2305085"/>
            <a:ext cx="1389892" cy="1238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255" y="2318175"/>
            <a:ext cx="1369287" cy="12300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542" y="3598330"/>
            <a:ext cx="1328611" cy="12595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7" y="3609426"/>
            <a:ext cx="1433117" cy="12484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514" y="3609427"/>
            <a:ext cx="1351849" cy="1254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6647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56647" y="227535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ghost</a:t>
            </a:r>
            <a:endParaRPr lang="es-ES_tradnl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40069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5/10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158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1020116"/>
            <a:ext cx="1328486" cy="12364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7266" y="1038217"/>
            <a:ext cx="1393482" cy="12200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929" y="1030713"/>
            <a:ext cx="1320477" cy="12290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634" y="2325149"/>
            <a:ext cx="1368427" cy="12356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740" y="2305085"/>
            <a:ext cx="1387772" cy="1238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255" y="2321076"/>
            <a:ext cx="1369287" cy="1224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542" y="3601206"/>
            <a:ext cx="1328611" cy="12538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7" y="3610327"/>
            <a:ext cx="1433117" cy="12466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799" y="3609427"/>
            <a:ext cx="1329279" cy="1254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6647" y="3571498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56647" y="227535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skeleton</a:t>
            </a:r>
            <a:endParaRPr lang="es-ES_tradnl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52320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6/10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361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2339752" y="854730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reflection blurRad="24130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1" y="1066598"/>
            <a:ext cx="1328486" cy="12112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557" y="1038217"/>
            <a:ext cx="1356899" cy="12200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929" y="1058657"/>
            <a:ext cx="1320477" cy="11731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634" y="2345357"/>
            <a:ext cx="1368427" cy="11952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740" y="2318060"/>
            <a:ext cx="1387772" cy="12121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085" y="2321076"/>
            <a:ext cx="1390388" cy="1224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578188"/>
            <a:ext cx="1384385" cy="12640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9345" y="3578189"/>
            <a:ext cx="1387413" cy="12788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085" y="3573962"/>
            <a:ext cx="1391994" cy="12682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/>
        </p:spPr>
      </p:pic>
      <p:sp>
        <p:nvSpPr>
          <p:cNvPr id="15" name="14 Rectángulo"/>
          <p:cNvSpPr/>
          <p:nvPr/>
        </p:nvSpPr>
        <p:spPr>
          <a:xfrm>
            <a:off x="3916487" y="2275356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90811" y="1013974"/>
            <a:ext cx="1426074" cy="126138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3573962"/>
            <a:ext cx="1440160" cy="130833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90811" y="2277818"/>
            <a:ext cx="1440160" cy="1296144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1648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16488" y="3571499"/>
            <a:ext cx="1440160" cy="1308333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56648" y="1013974"/>
            <a:ext cx="1440557" cy="1261382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356250" y="3562025"/>
            <a:ext cx="1440557" cy="129635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64087" y="2258237"/>
            <a:ext cx="1440160" cy="1302832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300211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What’s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hidden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800" b="1" dirty="0" smtClean="0">
                <a:solidFill>
                  <a:schemeClr val="tx1"/>
                </a:solidFill>
              </a:rPr>
              <a:t>?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318839" y="5319226"/>
            <a:ext cx="4693468" cy="730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haunted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house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7380312" y="5396624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7452320" y="5319226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90459" y="836712"/>
            <a:ext cx="1092378" cy="6298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7/10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rlv.zcache.com.au/witch_trick_or_treater_photosculpture-rc620e36ed65049d78403d56b1afae14c_x7saw_8byvr_324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74" l="11420" r="92593">
                        <a14:foregroundMark x1="35494" y1="86111" x2="37346" y2="85494"/>
                        <a14:foregroundMark x1="44444" y1="87963" x2="54012" y2="8827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302" b="9159"/>
          <a:stretch/>
        </p:blipFill>
        <p:spPr bwMode="auto">
          <a:xfrm flipH="1">
            <a:off x="77562" y="2443759"/>
            <a:ext cx="2118173" cy="2803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09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6" grpId="0" animBg="1"/>
      <p:bldP spid="39" grpId="0" animBg="1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280</Words>
  <Application>Microsoft Office PowerPoint</Application>
  <PresentationFormat>Presentación en pantalla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116</cp:revision>
  <dcterms:created xsi:type="dcterms:W3CDTF">2014-01-23T21:22:57Z</dcterms:created>
  <dcterms:modified xsi:type="dcterms:W3CDTF">2014-10-21T18:36:27Z</dcterms:modified>
</cp:coreProperties>
</file>