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74115ed6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74115ed6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4bf5e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4bf5e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74bf5ef3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74bf5ef3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74bf5ef3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74bf5ef3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74bf5ef3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74bf5ef3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74bf5ef3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74bf5ef3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74bf5ef3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74bf5ef3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74115ed6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74115ed6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74115ed6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74115ed6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74bf5ef3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74bf5ef3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74bf5ef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74bf5ef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74bf5ef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74bf5ef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74bf5ef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74bf5ef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74bf5ef3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74bf5ef3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74bf5ef3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74bf5ef3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74bf5ef3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74bf5ef3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alloween 2023 Page 1 Snap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4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90" y="-75350"/>
            <a:ext cx="390032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390" y="-141300"/>
            <a:ext cx="39003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016" y="3770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816" y="3770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275" y="96025"/>
            <a:ext cx="4479901" cy="49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675975" y="2751300"/>
            <a:ext cx="542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/>
              <a:t>4º C</a:t>
            </a:r>
            <a:endParaRPr sz="42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300" y="160725"/>
            <a:ext cx="4982774" cy="4982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5"/>
          <p:cNvCxnSpPr/>
          <p:nvPr/>
        </p:nvCxnSpPr>
        <p:spPr>
          <a:xfrm flipH="1">
            <a:off x="1768900" y="1837525"/>
            <a:ext cx="1139700" cy="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25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496" y="0"/>
            <a:ext cx="28907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74" y="131900"/>
            <a:ext cx="8115384" cy="45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311700" y="1799850"/>
            <a:ext cx="542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/>
              <a:t>6º B</a:t>
            </a:r>
            <a:endParaRPr sz="3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499" y="0"/>
            <a:ext cx="69841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190" y="47100"/>
            <a:ext cx="289573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550" y="47100"/>
            <a:ext cx="29428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5399" y="47100"/>
            <a:ext cx="30969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51386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675" y="0"/>
            <a:ext cx="3827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6512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1125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825" y="122450"/>
            <a:ext cx="5809224" cy="47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0" y="169550"/>
            <a:ext cx="390032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990" y="169550"/>
            <a:ext cx="39003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450"/>
            <a:ext cx="82167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00" y="-23575"/>
            <a:ext cx="5190651" cy="51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368" y="0"/>
            <a:ext cx="28679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75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PresentationFormat>Presentación en pantalla (16:9)</PresentationFormat>
  <Paragraphs>2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DELL</cp:lastModifiedBy>
  <cp:revision>1</cp:revision>
  <dcterms:modified xsi:type="dcterms:W3CDTF">2023-11-05T15:47:34Z</dcterms:modified>
</cp:coreProperties>
</file>