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482" y="-8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438a6b71e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438a6b71e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438a6b71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438a6b71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438a6b71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438a6b71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438a6b71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438a6b71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438a6b71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438a6b71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438a6b71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438a6b71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438a6b71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438a6b71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438a6b71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438a6b71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438a6b71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438a6b71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438a6b71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438a6b71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438a6b71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438a6b71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438a6b71e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438a6b71e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438a6b71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438a6b71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438a6b71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438a6b71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438a6b71e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438a6b71e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438a6b71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438a6b71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38a6b71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38a6b71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438a6b71e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438a6b71e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438a6b71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438a6b71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438a6b71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d438a6b71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438a6b71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438a6b71e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438a6b71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438a6b71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438a6b71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438a6b71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438a6b71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438a6b71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438a6b71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438a6b71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438a6b71e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438a6b71e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438a6b71e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438a6b71e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438a6b71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3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438a6b71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438a6b7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438a6b7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438a6b71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438a6b71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438a6b71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438a6b71e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438a6b71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438a6b71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438a6b71e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438a6b71e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 action="ppaction://hlinksldjump"/>
          </p:cNvPr>
          <p:cNvSpPr/>
          <p:nvPr/>
        </p:nvSpPr>
        <p:spPr>
          <a:xfrm>
            <a:off x="242875" y="6930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hlinkClick r:id="" action="ppaction://hlinkshowjump?jump=nextslide"/>
          </p:cNvPr>
          <p:cNvSpPr/>
          <p:nvPr/>
        </p:nvSpPr>
        <p:spPr>
          <a:xfrm>
            <a:off x="5936050" y="5466325"/>
            <a:ext cx="3758100" cy="789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>
            <a:hlinkClick r:id="rId5" action="ppaction://hlinksldjump"/>
          </p:cNvPr>
          <p:cNvSpPr/>
          <p:nvPr/>
        </p:nvSpPr>
        <p:spPr>
          <a:xfrm>
            <a:off x="5957425" y="6384475"/>
            <a:ext cx="3758100" cy="789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>
            <a:hlinkClick r:id="" action="ppaction://hlinkshowjump?jump=nextslide"/>
          </p:cNvPr>
          <p:cNvSpPr/>
          <p:nvPr/>
        </p:nvSpPr>
        <p:spPr>
          <a:xfrm>
            <a:off x="8062575" y="7212775"/>
            <a:ext cx="1906800" cy="4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>
            <a:hlinkClick r:id="" action="ppaction://hlinkshowjump?jump=nextslide"/>
          </p:cNvPr>
          <p:cNvSpPr/>
          <p:nvPr/>
        </p:nvSpPr>
        <p:spPr>
          <a:xfrm>
            <a:off x="3564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>
            <a:hlinkClick r:id="" action="ppaction://hlinkshowjump?jump=nextslide"/>
          </p:cNvPr>
          <p:cNvSpPr/>
          <p:nvPr/>
        </p:nvSpPr>
        <p:spPr>
          <a:xfrm>
            <a:off x="6701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3">
            <a:hlinkClick r:id="rId5" action="ppaction://hlinksldjump"/>
          </p:cNvPr>
          <p:cNvSpPr/>
          <p:nvPr/>
        </p:nvSpPr>
        <p:spPr>
          <a:xfrm>
            <a:off x="532175" y="3399125"/>
            <a:ext cx="29223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" action="ppaction://hlinkshowjump?jump=previousslide"/>
          </p:cNvPr>
          <p:cNvSpPr/>
          <p:nvPr/>
        </p:nvSpPr>
        <p:spPr>
          <a:xfrm>
            <a:off x="3026050" y="2362800"/>
            <a:ext cx="3958800" cy="10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" action="ppaction://hlinkshowjump?jump=nextslide"/>
          </p:cNvPr>
          <p:cNvSpPr/>
          <p:nvPr/>
        </p:nvSpPr>
        <p:spPr>
          <a:xfrm>
            <a:off x="8062575" y="7212775"/>
            <a:ext cx="1906800" cy="4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>
            <a:hlinkClick r:id="" action="ppaction://hlinkshowjump?jump=nextslide"/>
          </p:cNvPr>
          <p:cNvSpPr/>
          <p:nvPr/>
        </p:nvSpPr>
        <p:spPr>
          <a:xfrm>
            <a:off x="36411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" action="ppaction://hlinkshowjump?jump=nextslide"/>
          </p:cNvPr>
          <p:cNvSpPr/>
          <p:nvPr/>
        </p:nvSpPr>
        <p:spPr>
          <a:xfrm>
            <a:off x="5297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>
            <a:hlinkClick r:id="rId5" action="ppaction://hlinksldjump"/>
          </p:cNvPr>
          <p:cNvSpPr/>
          <p:nvPr/>
        </p:nvSpPr>
        <p:spPr>
          <a:xfrm>
            <a:off x="6856775" y="3399125"/>
            <a:ext cx="29223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>
            <a:hlinkClick r:id="" action="ppaction://hlinkshowjump?jump=previousslide"/>
          </p:cNvPr>
          <p:cNvSpPr/>
          <p:nvPr/>
        </p:nvSpPr>
        <p:spPr>
          <a:xfrm>
            <a:off x="3026050" y="2362800"/>
            <a:ext cx="3958800" cy="10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8">
            <a:hlinkClick r:id="" action="ppaction://hlinkshowjump?jump=nextslide"/>
          </p:cNvPr>
          <p:cNvSpPr/>
          <p:nvPr/>
        </p:nvSpPr>
        <p:spPr>
          <a:xfrm>
            <a:off x="8062575" y="7212775"/>
            <a:ext cx="1906800" cy="4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>
            <a:hlinkClick r:id="" action="ppaction://hlinkshowjump?jump=nextslide"/>
          </p:cNvPr>
          <p:cNvSpPr/>
          <p:nvPr/>
        </p:nvSpPr>
        <p:spPr>
          <a:xfrm>
            <a:off x="3564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>
            <a:hlinkClick r:id="" action="ppaction://hlinkshowjump?jump=nextslide"/>
          </p:cNvPr>
          <p:cNvSpPr/>
          <p:nvPr/>
        </p:nvSpPr>
        <p:spPr>
          <a:xfrm>
            <a:off x="6701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>
            <a:hlinkClick r:id="rId5" action="ppaction://hlinksldjump"/>
          </p:cNvPr>
          <p:cNvSpPr/>
          <p:nvPr/>
        </p:nvSpPr>
        <p:spPr>
          <a:xfrm>
            <a:off x="455975" y="3399125"/>
            <a:ext cx="29223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0">
            <a:hlinkClick r:id="" action="ppaction://hlinkshowjump?jump=previousslide"/>
          </p:cNvPr>
          <p:cNvSpPr/>
          <p:nvPr/>
        </p:nvSpPr>
        <p:spPr>
          <a:xfrm>
            <a:off x="3026050" y="2362800"/>
            <a:ext cx="3958800" cy="10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1">
            <a:hlinkClick r:id="" action="ppaction://hlinkshowjump?jump=nextslide"/>
          </p:cNvPr>
          <p:cNvSpPr/>
          <p:nvPr/>
        </p:nvSpPr>
        <p:spPr>
          <a:xfrm>
            <a:off x="8062575" y="7212775"/>
            <a:ext cx="1906800" cy="4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>
            <a:hlinkClick r:id="" action="ppaction://hlinkshowjump?jump=nextslide"/>
          </p:cNvPr>
          <p:cNvSpPr/>
          <p:nvPr/>
        </p:nvSpPr>
        <p:spPr>
          <a:xfrm>
            <a:off x="516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>
            <a:hlinkClick r:id="" action="ppaction://hlinkshowjump?jump=nextslide"/>
          </p:cNvPr>
          <p:cNvSpPr/>
          <p:nvPr/>
        </p:nvSpPr>
        <p:spPr>
          <a:xfrm>
            <a:off x="6701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>
            <a:hlinkClick r:id="rId5" action="ppaction://hlinksldjump"/>
          </p:cNvPr>
          <p:cNvSpPr/>
          <p:nvPr/>
        </p:nvSpPr>
        <p:spPr>
          <a:xfrm>
            <a:off x="3580175" y="3399125"/>
            <a:ext cx="29223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2">
            <a:hlinkClick r:id="" action="ppaction://hlinkshowjump?jump=nextslide"/>
          </p:cNvPr>
          <p:cNvSpPr/>
          <p:nvPr/>
        </p:nvSpPr>
        <p:spPr>
          <a:xfrm>
            <a:off x="4407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2">
            <a:hlinkClick r:id="" action="ppaction://hlinkshowjump?jump=nextslide"/>
          </p:cNvPr>
          <p:cNvSpPr/>
          <p:nvPr/>
        </p:nvSpPr>
        <p:spPr>
          <a:xfrm>
            <a:off x="6701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2">
            <a:hlinkClick r:id="rId5" action="ppaction://hlinksldjump"/>
          </p:cNvPr>
          <p:cNvSpPr/>
          <p:nvPr/>
        </p:nvSpPr>
        <p:spPr>
          <a:xfrm>
            <a:off x="3580175" y="3399125"/>
            <a:ext cx="29223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3">
            <a:hlinkClick r:id="" action="ppaction://hlinkshowjump?jump=previousslide"/>
          </p:cNvPr>
          <p:cNvSpPr/>
          <p:nvPr/>
        </p:nvSpPr>
        <p:spPr>
          <a:xfrm>
            <a:off x="3026050" y="2362800"/>
            <a:ext cx="3958800" cy="10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4">
            <a:hlinkClick r:id="" action="ppaction://hlinkshowjump?jump=nextslide"/>
          </p:cNvPr>
          <p:cNvSpPr/>
          <p:nvPr/>
        </p:nvSpPr>
        <p:spPr>
          <a:xfrm>
            <a:off x="8062575" y="7212775"/>
            <a:ext cx="1906800" cy="4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5">
            <a:hlinkClick r:id="" action="ppaction://hlinkshowjump?jump=nextslide"/>
          </p:cNvPr>
          <p:cNvSpPr/>
          <p:nvPr/>
        </p:nvSpPr>
        <p:spPr>
          <a:xfrm>
            <a:off x="3564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5">
            <a:hlinkClick r:id="" action="ppaction://hlinkshowjump?jump=nextslide"/>
          </p:cNvPr>
          <p:cNvSpPr/>
          <p:nvPr/>
        </p:nvSpPr>
        <p:spPr>
          <a:xfrm>
            <a:off x="4535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5">
            <a:hlinkClick r:id="rId5" action="ppaction://hlinksldjump"/>
          </p:cNvPr>
          <p:cNvSpPr/>
          <p:nvPr/>
        </p:nvSpPr>
        <p:spPr>
          <a:xfrm>
            <a:off x="6628175" y="3399125"/>
            <a:ext cx="29223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6">
            <a:hlinkClick r:id="" action="ppaction://hlinkshowjump?jump=previousslide"/>
          </p:cNvPr>
          <p:cNvSpPr/>
          <p:nvPr/>
        </p:nvSpPr>
        <p:spPr>
          <a:xfrm>
            <a:off x="3026050" y="2362800"/>
            <a:ext cx="3958800" cy="10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7">
            <a:hlinkClick r:id="" action="ppaction://hlinkshowjump?jump=nextslide"/>
          </p:cNvPr>
          <p:cNvSpPr/>
          <p:nvPr/>
        </p:nvSpPr>
        <p:spPr>
          <a:xfrm>
            <a:off x="8062575" y="7212775"/>
            <a:ext cx="1906800" cy="4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8">
            <a:hlinkClick r:id="" action="ppaction://hlinkshowjump?jump=nextslide"/>
          </p:cNvPr>
          <p:cNvSpPr/>
          <p:nvPr/>
        </p:nvSpPr>
        <p:spPr>
          <a:xfrm>
            <a:off x="4407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8">
            <a:hlinkClick r:id="" action="ppaction://hlinkshowjump?jump=nextslide"/>
          </p:cNvPr>
          <p:cNvSpPr/>
          <p:nvPr/>
        </p:nvSpPr>
        <p:spPr>
          <a:xfrm>
            <a:off x="6701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8">
            <a:hlinkClick r:id="rId5" action="ppaction://hlinksldjump"/>
          </p:cNvPr>
          <p:cNvSpPr/>
          <p:nvPr/>
        </p:nvSpPr>
        <p:spPr>
          <a:xfrm>
            <a:off x="3580175" y="3399125"/>
            <a:ext cx="29223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9">
            <a:hlinkClick r:id="" action="ppaction://hlinkshowjump?jump=previousslide"/>
          </p:cNvPr>
          <p:cNvSpPr/>
          <p:nvPr/>
        </p:nvSpPr>
        <p:spPr>
          <a:xfrm>
            <a:off x="3026050" y="2362800"/>
            <a:ext cx="3958800" cy="10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0">
            <a:hlinkClick r:id="" action="ppaction://hlinkshowjump?jump=nextslide"/>
          </p:cNvPr>
          <p:cNvSpPr/>
          <p:nvPr/>
        </p:nvSpPr>
        <p:spPr>
          <a:xfrm>
            <a:off x="8062575" y="7212775"/>
            <a:ext cx="1906800" cy="4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1">
            <a:hlinkClick r:id="" action="ppaction://hlinkshowjump?jump=nextslide"/>
          </p:cNvPr>
          <p:cNvSpPr/>
          <p:nvPr/>
        </p:nvSpPr>
        <p:spPr>
          <a:xfrm>
            <a:off x="3564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1">
            <a:hlinkClick r:id="" action="ppaction://hlinkshowjump?jump=nextslide"/>
          </p:cNvPr>
          <p:cNvSpPr/>
          <p:nvPr/>
        </p:nvSpPr>
        <p:spPr>
          <a:xfrm>
            <a:off x="5297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1">
            <a:hlinkClick r:id="rId5" action="ppaction://hlinksldjump"/>
          </p:cNvPr>
          <p:cNvSpPr/>
          <p:nvPr/>
        </p:nvSpPr>
        <p:spPr>
          <a:xfrm>
            <a:off x="6704375" y="3399125"/>
            <a:ext cx="29223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>
            <a:hlinkClick r:id="" action="ppaction://hlinkshowjump?jump=previousslide"/>
          </p:cNvPr>
          <p:cNvSpPr/>
          <p:nvPr/>
        </p:nvSpPr>
        <p:spPr>
          <a:xfrm>
            <a:off x="3026050" y="2362800"/>
            <a:ext cx="3958800" cy="10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2">
            <a:hlinkClick r:id="" action="ppaction://hlinkshowjump?jump=previousslide"/>
          </p:cNvPr>
          <p:cNvSpPr/>
          <p:nvPr/>
        </p:nvSpPr>
        <p:spPr>
          <a:xfrm>
            <a:off x="3026050" y="2362800"/>
            <a:ext cx="3958800" cy="10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3">
            <a:hlinkClick r:id="" action="ppaction://hlinkshowjump?jump=nextslide"/>
          </p:cNvPr>
          <p:cNvSpPr/>
          <p:nvPr/>
        </p:nvSpPr>
        <p:spPr>
          <a:xfrm>
            <a:off x="8062575" y="7212775"/>
            <a:ext cx="1906800" cy="4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5">
            <a:hlinkClick r:id="" action="ppaction://hlinkshowjump?jump=firstslide"/>
          </p:cNvPr>
          <p:cNvSpPr/>
          <p:nvPr/>
        </p:nvSpPr>
        <p:spPr>
          <a:xfrm>
            <a:off x="8797325" y="6909075"/>
            <a:ext cx="1025100" cy="83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>
            <a:hlinkClick r:id="" action="ppaction://hlinkshowjump?jump=nextslide"/>
          </p:cNvPr>
          <p:cNvSpPr/>
          <p:nvPr/>
        </p:nvSpPr>
        <p:spPr>
          <a:xfrm>
            <a:off x="3564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>
            <a:hlinkClick r:id="" action="ppaction://hlinkshowjump?jump=nextslide"/>
          </p:cNvPr>
          <p:cNvSpPr/>
          <p:nvPr/>
        </p:nvSpPr>
        <p:spPr>
          <a:xfrm>
            <a:off x="8062575" y="7212775"/>
            <a:ext cx="1906800" cy="4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>
            <a:hlinkClick r:id="" action="ppaction://hlinkshowjump?jump=nextslide"/>
          </p:cNvPr>
          <p:cNvSpPr/>
          <p:nvPr/>
        </p:nvSpPr>
        <p:spPr>
          <a:xfrm>
            <a:off x="516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>
            <a:hlinkClick r:id="" action="ppaction://hlinkshowjump?jump=nextslide"/>
          </p:cNvPr>
          <p:cNvSpPr/>
          <p:nvPr/>
        </p:nvSpPr>
        <p:spPr>
          <a:xfrm>
            <a:off x="6701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>
            <a:hlinkClick r:id="rId5" action="ppaction://hlinksldjump"/>
          </p:cNvPr>
          <p:cNvSpPr/>
          <p:nvPr/>
        </p:nvSpPr>
        <p:spPr>
          <a:xfrm>
            <a:off x="3580175" y="3399125"/>
            <a:ext cx="29223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>
            <a:hlinkClick r:id="rId4" action="ppaction://hlinksldjump"/>
          </p:cNvPr>
          <p:cNvSpPr/>
          <p:nvPr/>
        </p:nvSpPr>
        <p:spPr>
          <a:xfrm>
            <a:off x="0" y="20725"/>
            <a:ext cx="10058400" cy="7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>
            <a:hlinkClick r:id="" action="ppaction://hlinkshowjump?jump=previousslide"/>
          </p:cNvPr>
          <p:cNvSpPr/>
          <p:nvPr/>
        </p:nvSpPr>
        <p:spPr>
          <a:xfrm>
            <a:off x="3026050" y="2362800"/>
            <a:ext cx="3958800" cy="10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>
            <a:hlinkClick r:id="" action="ppaction://hlinkshowjump?jump=nextslide"/>
          </p:cNvPr>
          <p:cNvSpPr/>
          <p:nvPr/>
        </p:nvSpPr>
        <p:spPr>
          <a:xfrm>
            <a:off x="8062575" y="7212775"/>
            <a:ext cx="1906800" cy="4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>
            <a:hlinkClick r:id="" action="ppaction://hlinkshowjump?jump=nextslide"/>
          </p:cNvPr>
          <p:cNvSpPr/>
          <p:nvPr/>
        </p:nvSpPr>
        <p:spPr>
          <a:xfrm>
            <a:off x="516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>
            <a:hlinkClick r:id="" action="ppaction://hlinkshowjump?jump=nextslide"/>
          </p:cNvPr>
          <p:cNvSpPr/>
          <p:nvPr/>
        </p:nvSpPr>
        <p:spPr>
          <a:xfrm>
            <a:off x="6701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>
            <a:hlinkClick r:id="rId5" action="ppaction://hlinksldjump"/>
          </p:cNvPr>
          <p:cNvSpPr/>
          <p:nvPr/>
        </p:nvSpPr>
        <p:spPr>
          <a:xfrm>
            <a:off x="3580175" y="3399125"/>
            <a:ext cx="29223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>
            <a:hlinkClick r:id="" action="ppaction://hlinkshowjump?jump=nextslide"/>
          </p:cNvPr>
          <p:cNvSpPr/>
          <p:nvPr/>
        </p:nvSpPr>
        <p:spPr>
          <a:xfrm>
            <a:off x="516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>
            <a:hlinkClick r:id="" action="ppaction://hlinkshowjump?jump=nextslide"/>
          </p:cNvPr>
          <p:cNvSpPr/>
          <p:nvPr/>
        </p:nvSpPr>
        <p:spPr>
          <a:xfrm>
            <a:off x="6701950" y="3378400"/>
            <a:ext cx="2943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>
            <a:hlinkClick r:id="rId4" action="ppaction://hlinksldjump"/>
          </p:cNvPr>
          <p:cNvSpPr/>
          <p:nvPr/>
        </p:nvSpPr>
        <p:spPr>
          <a:xfrm>
            <a:off x="0" y="207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>
            <a:hlinkClick r:id="rId4" action="ppaction://hlinksldjump"/>
          </p:cNvPr>
          <p:cNvSpPr/>
          <p:nvPr/>
        </p:nvSpPr>
        <p:spPr>
          <a:xfrm>
            <a:off x="0" y="20725"/>
            <a:ext cx="10058400" cy="7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>
            <a:hlinkClick r:id="" action="ppaction://hlinkshowjump?jump=previousslide"/>
          </p:cNvPr>
          <p:cNvSpPr/>
          <p:nvPr/>
        </p:nvSpPr>
        <p:spPr>
          <a:xfrm>
            <a:off x="3026050" y="2362800"/>
            <a:ext cx="3958800" cy="10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Personalizado</PresentationFormat>
  <Paragraphs>0</Paragraphs>
  <Slides>33</Slides>
  <Notes>33</Notes>
  <HiddenSlides>31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Simple Light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Usuario</cp:lastModifiedBy>
  <cp:revision>1</cp:revision>
  <dcterms:modified xsi:type="dcterms:W3CDTF">2024-06-06T11:06:49Z</dcterms:modified>
</cp:coreProperties>
</file>