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f2581294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f2581294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f258129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f2581294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f258129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f258129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f2581294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f2581294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CVJIV9BknDw?si=lQ3sghBUpP_FcyD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Finding Amelia Earhart's Plane Seemed Impossible. Then Came a Startling  Clue. - The New York Tim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62" y="0"/>
            <a:ext cx="770728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" y="137250"/>
            <a:ext cx="4067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Amelia Earhart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356600" y="336150"/>
            <a:ext cx="3137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Women's Day 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5850" y="44688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https://youtu.be/CVJIV9BknDw?si=lQ3sghBUpP_FcyDn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Born in Kansas, United States of America </a:t>
            </a:r>
            <a:endParaRPr/>
          </a:p>
        </p:txBody>
      </p:sp>
      <p:pic>
        <p:nvPicPr>
          <p:cNvPr id="63" name="Google Shape;63;p14" descr="USA Map. Political map of the United States of America. US Map with color  background and all states name. ilustración de Stock | Adobe Sto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425" y="1111475"/>
            <a:ext cx="6037138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54400" y="1906188"/>
            <a:ext cx="47970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She was a </a:t>
            </a:r>
            <a:r>
              <a:rPr lang="en" sz="3100">
                <a:highlight>
                  <a:srgbClr val="D5A6BD"/>
                </a:highlight>
              </a:rPr>
              <a:t>pilot</a:t>
            </a:r>
            <a:r>
              <a:rPr lang="en" sz="3100"/>
              <a:t>. She learned to fly planes </a:t>
            </a:r>
            <a:endParaRPr sz="3100"/>
          </a:p>
        </p:txBody>
      </p:sp>
      <p:pic>
        <p:nvPicPr>
          <p:cNvPr id="69" name="Google Shape;69;p15" descr="Ride into History' with Amelia Earhart | News | ctnewsonline.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556" y="57275"/>
            <a:ext cx="4035444" cy="5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13" y="3000300"/>
            <a:ext cx="4786500" cy="17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She was the first female pilot to cross the atlantic ocean in a plane in 1932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6" descr="Amelia Earhart America's Great Airplane Pilot - ppt downl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3" y="0"/>
            <a:ext cx="5328276" cy="300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descr="Map of the State of Hawaii, USA - Nations Online Projec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160" y="0"/>
            <a:ext cx="4045840" cy="28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098200" y="2803800"/>
            <a:ext cx="34626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She was the first person ever to fly from Hawaii to California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31500" y="1183338"/>
            <a:ext cx="47970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She died in 1937 on a flight around the whole world. It is a mystery. No one knows where she went</a:t>
            </a:r>
            <a:endParaRPr sz="3100"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l="4286" r="10331"/>
          <a:stretch/>
        </p:blipFill>
        <p:spPr>
          <a:xfrm>
            <a:off x="4801175" y="28650"/>
            <a:ext cx="4342824" cy="50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Presentación en pantalla (16:9)</PresentationFormat>
  <Paragraphs>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Amelia Earhart</vt:lpstr>
      <vt:lpstr>Born in Kansas, United States of America </vt:lpstr>
      <vt:lpstr>She was a pilot. She learned to fly planes </vt:lpstr>
      <vt:lpstr>She was the first female pilot to cross the atlantic ocean in a plane in 1932  </vt:lpstr>
      <vt:lpstr>She died in 1937 on a flight around the whole world. It is a mystery. No one knows where she went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  <cp:lastModifiedBy>Usuario</cp:lastModifiedBy>
  <cp:revision>1</cp:revision>
  <dcterms:modified xsi:type="dcterms:W3CDTF">2024-06-05T11:11:26Z</dcterms:modified>
</cp:coreProperties>
</file>