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tIns="91440" bIns="91440" anchor="b">
            <a:normAutofit/>
          </a:bodyPr>
          <a:lstStyle/>
          <a:p>
            <a:r>
              <a:rPr lang="es-ES" sz="52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lstStyle/>
          <a:p>
            <a:pPr algn="r">
              <a:lnSpc>
                <a:spcPct val="100000"/>
              </a:lnSpc>
            </a:pPr>
            <a:fld id="{E3A6310F-5F85-4890-BACF-167EB161ADFA}" type="slidenum">
              <a:rPr lang="es-ES" sz="1000" b="0" strike="noStrike" spc="-1">
                <a:solidFill>
                  <a:srgbClr val="595959"/>
                </a:solidFill>
                <a:latin typeface="Arial"/>
                <a:ea typeface="Arial"/>
              </a:rPr>
              <a:t>‹Nº›</a:t>
            </a:fld>
            <a:endParaRPr lang="es-ES" sz="10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strike="noStrike" spc="-1">
                <a:solidFill>
                  <a:srgbClr val="000000"/>
                </a:solidFill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>
            <a:normAutofit fontScale="97000"/>
          </a:bodyPr>
          <a:lstStyle/>
          <a:p>
            <a:r>
              <a:rPr lang="es-ES" sz="28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tIns="91440" bIns="9144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lstStyle/>
          <a:p>
            <a:pPr algn="r">
              <a:lnSpc>
                <a:spcPct val="100000"/>
              </a:lnSpc>
            </a:pPr>
            <a:fld id="{4C294AC0-41C0-4D6F-B270-E6AA154A6A06}" type="slidenum">
              <a:rPr lang="es-ES" sz="1000" b="0" strike="noStrike" spc="-1">
                <a:solidFill>
                  <a:srgbClr val="595959"/>
                </a:solidFill>
                <a:latin typeface="Arial"/>
                <a:ea typeface="Arial"/>
              </a:rPr>
              <a:t>‹Nº›</a:t>
            </a:fld>
            <a:endParaRPr lang="es-ES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8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776880" y="428760"/>
            <a:ext cx="7460280" cy="20358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5280" b="1" strike="noStrike" spc="-1">
                <a:solidFill>
                  <a:srgbClr val="FFFFFF"/>
                </a:solidFill>
                <a:latin typeface="Comic Sans MS"/>
                <a:ea typeface="Comic Sans MS"/>
              </a:rPr>
              <a:t>COOKING VOCABULARY </a:t>
            </a:r>
            <a:endParaRPr lang="es-ES" sz="528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9" name="Google Shape;55;p13"/>
          <p:cNvPicPr/>
          <p:nvPr/>
        </p:nvPicPr>
        <p:blipFill>
          <a:blip r:embed="rId2"/>
          <a:stretch/>
        </p:blipFill>
        <p:spPr>
          <a:xfrm>
            <a:off x="308160" y="2739600"/>
            <a:ext cx="2841840" cy="2210760"/>
          </a:xfrm>
          <a:prstGeom prst="rect">
            <a:avLst/>
          </a:prstGeom>
          <a:ln>
            <a:noFill/>
          </a:ln>
        </p:spPr>
      </p:pic>
      <p:pic>
        <p:nvPicPr>
          <p:cNvPr id="80" name="Google Shape;56;p13"/>
          <p:cNvPicPr/>
          <p:nvPr/>
        </p:nvPicPr>
        <p:blipFill>
          <a:blip r:embed="rId3"/>
          <a:stretch/>
        </p:blipFill>
        <p:spPr>
          <a:xfrm>
            <a:off x="6032160" y="2739600"/>
            <a:ext cx="2507040" cy="2210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61;p14"/>
          <p:cNvPicPr/>
          <p:nvPr/>
        </p:nvPicPr>
        <p:blipFill>
          <a:blip r:embed="rId2"/>
          <a:stretch/>
        </p:blipFill>
        <p:spPr>
          <a:xfrm>
            <a:off x="187560" y="57600"/>
            <a:ext cx="8773200" cy="5027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66;p15"/>
          <p:cNvPicPr/>
          <p:nvPr/>
        </p:nvPicPr>
        <p:blipFill>
          <a:blip r:embed="rId2"/>
          <a:srcRect t="20724" b="61358"/>
          <a:stretch/>
        </p:blipFill>
        <p:spPr>
          <a:xfrm>
            <a:off x="0" y="66960"/>
            <a:ext cx="9054360" cy="2093760"/>
          </a:xfrm>
          <a:prstGeom prst="rect">
            <a:avLst/>
          </a:prstGeom>
          <a:ln>
            <a:noFill/>
          </a:ln>
        </p:spPr>
      </p:pic>
      <p:pic>
        <p:nvPicPr>
          <p:cNvPr id="83" name="Google Shape;67;p15"/>
          <p:cNvPicPr/>
          <p:nvPr/>
        </p:nvPicPr>
        <p:blipFill>
          <a:blip r:embed="rId2"/>
          <a:srcRect t="55051" b="26232"/>
          <a:stretch/>
        </p:blipFill>
        <p:spPr>
          <a:xfrm>
            <a:off x="117720" y="2304000"/>
            <a:ext cx="8816040" cy="2678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72;p16"/>
          <p:cNvPicPr/>
          <p:nvPr/>
        </p:nvPicPr>
        <p:blipFill>
          <a:blip r:embed="rId2"/>
          <a:srcRect t="72433" b="6817"/>
          <a:stretch/>
        </p:blipFill>
        <p:spPr>
          <a:xfrm>
            <a:off x="133920" y="214200"/>
            <a:ext cx="8679240" cy="4500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</Words>
  <Application>Microsoft Office PowerPoint</Application>
  <PresentationFormat>Presentación en pantalla (16:9)</PresentationFormat>
  <Paragraphs>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Arial</vt:lpstr>
      <vt:lpstr>Comic Sans MS</vt:lpstr>
      <vt:lpstr>Symbol</vt:lpstr>
      <vt:lpstr>Times New Roman</vt:lpstr>
      <vt:lpstr>Wingdings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Usuario</dc:creator>
  <dc:description/>
  <cp:lastModifiedBy>Usuario</cp:lastModifiedBy>
  <cp:revision>1</cp:revision>
  <dcterms:modified xsi:type="dcterms:W3CDTF">2024-06-05T11:12:18Z</dcterms:modified>
  <dc:language>es-ES</dc:language>
</cp:coreProperties>
</file>