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53C2D-554D-4E76-AC37-3D3ECEFF611A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9239A4-F8BF-447E-9D11-26BD801F98D2}">
      <dgm:prSet/>
      <dgm:spPr/>
      <dgm:t>
        <a:bodyPr/>
        <a:lstStyle/>
        <a:p>
          <a:pPr>
            <a:defRPr b="1"/>
          </a:pPr>
          <a:r>
            <a:rPr lang="en-US"/>
            <a:t>22 Dec.</a:t>
          </a:r>
        </a:p>
      </dgm:t>
    </dgm:pt>
    <dgm:pt modelId="{E8596F12-FFFD-44A5-A773-2A942A32545D}" type="parTrans" cxnId="{05A93ED8-FA48-48B7-AFB2-A7DFB7CE0AAD}">
      <dgm:prSet/>
      <dgm:spPr/>
      <dgm:t>
        <a:bodyPr/>
        <a:lstStyle/>
        <a:p>
          <a:endParaRPr lang="en-US"/>
        </a:p>
      </dgm:t>
    </dgm:pt>
    <dgm:pt modelId="{BCF7EB8C-DBB6-49AD-9D49-7F2FE78824FD}" type="sibTrans" cxnId="{05A93ED8-FA48-48B7-AFB2-A7DFB7CE0AAD}">
      <dgm:prSet/>
      <dgm:spPr/>
      <dgm:t>
        <a:bodyPr/>
        <a:lstStyle/>
        <a:p>
          <a:endParaRPr lang="en-US"/>
        </a:p>
      </dgm:t>
    </dgm:pt>
    <dgm:pt modelId="{ED34B161-414A-4DDC-84F4-A2A52E681C38}">
      <dgm:prSet/>
      <dgm:spPr/>
      <dgm:t>
        <a:bodyPr/>
        <a:lstStyle/>
        <a:p>
          <a:r>
            <a:rPr lang="en-US"/>
            <a:t>“El Gordo".</a:t>
          </a:r>
        </a:p>
      </dgm:t>
    </dgm:pt>
    <dgm:pt modelId="{0C58D303-5664-4F7E-B246-576F1B24293B}" type="parTrans" cxnId="{0B99416A-1F47-4CE7-9418-16400B7DC441}">
      <dgm:prSet/>
      <dgm:spPr/>
      <dgm:t>
        <a:bodyPr/>
        <a:lstStyle/>
        <a:p>
          <a:endParaRPr lang="en-US"/>
        </a:p>
      </dgm:t>
    </dgm:pt>
    <dgm:pt modelId="{4CCEFD77-C19E-469F-92A1-67BB6B146A8D}" type="sibTrans" cxnId="{0B99416A-1F47-4CE7-9418-16400B7DC441}">
      <dgm:prSet/>
      <dgm:spPr/>
      <dgm:t>
        <a:bodyPr/>
        <a:lstStyle/>
        <a:p>
          <a:endParaRPr lang="en-US"/>
        </a:p>
      </dgm:t>
    </dgm:pt>
    <dgm:pt modelId="{6C36FFA5-19CE-4041-A560-C69DB1A55E10}">
      <dgm:prSet/>
      <dgm:spPr/>
      <dgm:t>
        <a:bodyPr/>
        <a:lstStyle/>
        <a:p>
          <a:pPr>
            <a:defRPr b="1"/>
          </a:pPr>
          <a:r>
            <a:rPr lang="en-US"/>
            <a:t>24 Dec.</a:t>
          </a:r>
        </a:p>
      </dgm:t>
    </dgm:pt>
    <dgm:pt modelId="{1143D655-2BB8-41E8-A832-663173417763}" type="parTrans" cxnId="{0304CC4A-9C6D-49ED-BDDB-6EACC574A8AD}">
      <dgm:prSet/>
      <dgm:spPr/>
      <dgm:t>
        <a:bodyPr/>
        <a:lstStyle/>
        <a:p>
          <a:endParaRPr lang="en-US"/>
        </a:p>
      </dgm:t>
    </dgm:pt>
    <dgm:pt modelId="{A972B2A0-A0FA-4713-ACC4-7FB71227B1F8}" type="sibTrans" cxnId="{0304CC4A-9C6D-49ED-BDDB-6EACC574A8AD}">
      <dgm:prSet/>
      <dgm:spPr/>
      <dgm:t>
        <a:bodyPr/>
        <a:lstStyle/>
        <a:p>
          <a:endParaRPr lang="en-US"/>
        </a:p>
      </dgm:t>
    </dgm:pt>
    <dgm:pt modelId="{2BBDBDE5-0CD5-49C1-9479-E699BC19574A}">
      <dgm:prSet/>
      <dgm:spPr/>
      <dgm:t>
        <a:bodyPr/>
        <a:lstStyle/>
        <a:p>
          <a:r>
            <a:rPr lang="en-US"/>
            <a:t>(Nochebuena).</a:t>
          </a:r>
        </a:p>
      </dgm:t>
    </dgm:pt>
    <dgm:pt modelId="{E4D96EB8-55DF-4BAE-87BD-B71F1CB871F5}" type="parTrans" cxnId="{A0839294-0066-43FC-A213-E6273D19E29C}">
      <dgm:prSet/>
      <dgm:spPr/>
      <dgm:t>
        <a:bodyPr/>
        <a:lstStyle/>
        <a:p>
          <a:endParaRPr lang="en-US"/>
        </a:p>
      </dgm:t>
    </dgm:pt>
    <dgm:pt modelId="{32A1B42A-68CC-4B8B-A9CF-A356013CCC52}" type="sibTrans" cxnId="{A0839294-0066-43FC-A213-E6273D19E29C}">
      <dgm:prSet/>
      <dgm:spPr/>
      <dgm:t>
        <a:bodyPr/>
        <a:lstStyle/>
        <a:p>
          <a:endParaRPr lang="en-US"/>
        </a:p>
      </dgm:t>
    </dgm:pt>
    <dgm:pt modelId="{B45B40D5-B528-4808-9820-0570C70475B1}">
      <dgm:prSet/>
      <dgm:spPr/>
      <dgm:t>
        <a:bodyPr/>
        <a:lstStyle/>
        <a:p>
          <a:pPr>
            <a:defRPr b="1"/>
          </a:pPr>
          <a:r>
            <a:rPr lang="en-US"/>
            <a:t>25 Dec.</a:t>
          </a:r>
        </a:p>
      </dgm:t>
    </dgm:pt>
    <dgm:pt modelId="{AE328E1B-0D7C-456B-B32D-4BE2B2E86604}" type="parTrans" cxnId="{60D083DB-1A95-4A3A-9AF4-8B73A213B707}">
      <dgm:prSet/>
      <dgm:spPr/>
      <dgm:t>
        <a:bodyPr/>
        <a:lstStyle/>
        <a:p>
          <a:endParaRPr lang="en-US"/>
        </a:p>
      </dgm:t>
    </dgm:pt>
    <dgm:pt modelId="{2644C945-503F-4033-BC4F-B82A12489EAE}" type="sibTrans" cxnId="{60D083DB-1A95-4A3A-9AF4-8B73A213B707}">
      <dgm:prSet/>
      <dgm:spPr/>
      <dgm:t>
        <a:bodyPr/>
        <a:lstStyle/>
        <a:p>
          <a:endParaRPr lang="en-US"/>
        </a:p>
      </dgm:t>
    </dgm:pt>
    <dgm:pt modelId="{D74650E2-CF2A-4F4E-A351-FF8221CB38E4}">
      <dgm:prSet/>
      <dgm:spPr/>
      <dgm:t>
        <a:bodyPr/>
        <a:lstStyle/>
        <a:p>
          <a:r>
            <a:rPr lang="en-US"/>
            <a:t>(Navidad) .</a:t>
          </a:r>
        </a:p>
      </dgm:t>
    </dgm:pt>
    <dgm:pt modelId="{4DF122F9-B58E-4DFC-9D3D-BE92F66E4608}" type="parTrans" cxnId="{9D6BE1CF-5132-46E3-920B-98D714896786}">
      <dgm:prSet/>
      <dgm:spPr/>
      <dgm:t>
        <a:bodyPr/>
        <a:lstStyle/>
        <a:p>
          <a:endParaRPr lang="en-US"/>
        </a:p>
      </dgm:t>
    </dgm:pt>
    <dgm:pt modelId="{C6BE31CF-86F8-4762-81DA-040A375D62FE}" type="sibTrans" cxnId="{9D6BE1CF-5132-46E3-920B-98D714896786}">
      <dgm:prSet/>
      <dgm:spPr/>
      <dgm:t>
        <a:bodyPr/>
        <a:lstStyle/>
        <a:p>
          <a:endParaRPr lang="en-US"/>
        </a:p>
      </dgm:t>
    </dgm:pt>
    <dgm:pt modelId="{761329AE-C23D-4876-B4E7-213D2512072B}">
      <dgm:prSet/>
      <dgm:spPr/>
      <dgm:t>
        <a:bodyPr/>
        <a:lstStyle/>
        <a:p>
          <a:pPr>
            <a:defRPr b="1"/>
          </a:pPr>
          <a:r>
            <a:rPr lang="en-US"/>
            <a:t>5 Jan.</a:t>
          </a:r>
        </a:p>
      </dgm:t>
    </dgm:pt>
    <dgm:pt modelId="{7084769B-1878-40C7-B33A-AF13C4C9C787}" type="parTrans" cxnId="{716E3E82-4D39-4A94-BCCD-57E1DE99DBCA}">
      <dgm:prSet/>
      <dgm:spPr/>
      <dgm:t>
        <a:bodyPr/>
        <a:lstStyle/>
        <a:p>
          <a:endParaRPr lang="en-US"/>
        </a:p>
      </dgm:t>
    </dgm:pt>
    <dgm:pt modelId="{9A4A07E4-A8A6-414D-8500-1D6132A26977}" type="sibTrans" cxnId="{716E3E82-4D39-4A94-BCCD-57E1DE99DBCA}">
      <dgm:prSet/>
      <dgm:spPr/>
      <dgm:t>
        <a:bodyPr/>
        <a:lstStyle/>
        <a:p>
          <a:endParaRPr lang="en-US"/>
        </a:p>
      </dgm:t>
    </dgm:pt>
    <dgm:pt modelId="{48036DCB-58A3-454C-9AAE-BC9A18F30400}">
      <dgm:prSet/>
      <dgm:spPr/>
      <dgm:t>
        <a:bodyPr/>
        <a:lstStyle/>
        <a:p>
          <a:r>
            <a:rPr lang="en-US"/>
            <a:t>(Noche de Reyes): (Cabalgata de Reyes)</a:t>
          </a:r>
        </a:p>
      </dgm:t>
    </dgm:pt>
    <dgm:pt modelId="{17A825EE-57E8-49C2-9A53-B2D8A2AD5B70}" type="parTrans" cxnId="{9960859B-0B42-47D3-BADA-8B48165EC7B1}">
      <dgm:prSet/>
      <dgm:spPr/>
      <dgm:t>
        <a:bodyPr/>
        <a:lstStyle/>
        <a:p>
          <a:endParaRPr lang="en-US"/>
        </a:p>
      </dgm:t>
    </dgm:pt>
    <dgm:pt modelId="{7CD423C8-3C9B-4A84-ADF4-ECA0E7F3B2AC}" type="sibTrans" cxnId="{9960859B-0B42-47D3-BADA-8B48165EC7B1}">
      <dgm:prSet/>
      <dgm:spPr/>
      <dgm:t>
        <a:bodyPr/>
        <a:lstStyle/>
        <a:p>
          <a:endParaRPr lang="en-US"/>
        </a:p>
      </dgm:t>
    </dgm:pt>
    <dgm:pt modelId="{F68F341A-E1BD-4BEF-9191-A56CB3EA0E2A}">
      <dgm:prSet/>
      <dgm:spPr/>
      <dgm:t>
        <a:bodyPr/>
        <a:lstStyle/>
        <a:p>
          <a:pPr>
            <a:defRPr b="1"/>
          </a:pPr>
          <a:r>
            <a:rPr lang="en-US"/>
            <a:t>6 Jan.</a:t>
          </a:r>
        </a:p>
      </dgm:t>
    </dgm:pt>
    <dgm:pt modelId="{A491D434-8E70-4332-8BB2-F2E7FF904E99}" type="parTrans" cxnId="{688EC08D-720D-41B2-8C44-973872F7A576}">
      <dgm:prSet/>
      <dgm:spPr/>
      <dgm:t>
        <a:bodyPr/>
        <a:lstStyle/>
        <a:p>
          <a:endParaRPr lang="en-US"/>
        </a:p>
      </dgm:t>
    </dgm:pt>
    <dgm:pt modelId="{3F56F03B-087E-4E90-83C0-6D5213E28214}" type="sibTrans" cxnId="{688EC08D-720D-41B2-8C44-973872F7A576}">
      <dgm:prSet/>
      <dgm:spPr/>
      <dgm:t>
        <a:bodyPr/>
        <a:lstStyle/>
        <a:p>
          <a:endParaRPr lang="en-US"/>
        </a:p>
      </dgm:t>
    </dgm:pt>
    <dgm:pt modelId="{75264BFB-493D-404F-A566-5008F5FEF529}">
      <dgm:prSet/>
      <dgm:spPr/>
      <dgm:t>
        <a:bodyPr/>
        <a:lstStyle/>
        <a:p>
          <a:r>
            <a:rPr lang="en-US"/>
            <a:t>(Día de Reyes).</a:t>
          </a:r>
        </a:p>
      </dgm:t>
    </dgm:pt>
    <dgm:pt modelId="{2EFD1CE0-7401-44A3-AC6A-CA79DC4B2F61}" type="parTrans" cxnId="{D77D0FDD-8AFE-48B5-B82D-5AED1167D574}">
      <dgm:prSet/>
      <dgm:spPr/>
      <dgm:t>
        <a:bodyPr/>
        <a:lstStyle/>
        <a:p>
          <a:endParaRPr lang="en-US"/>
        </a:p>
      </dgm:t>
    </dgm:pt>
    <dgm:pt modelId="{D47C0DFD-4AC5-43C2-8EA3-CD044CA932EA}" type="sibTrans" cxnId="{D77D0FDD-8AFE-48B5-B82D-5AED1167D574}">
      <dgm:prSet/>
      <dgm:spPr/>
      <dgm:t>
        <a:bodyPr/>
        <a:lstStyle/>
        <a:p>
          <a:endParaRPr lang="en-US"/>
        </a:p>
      </dgm:t>
    </dgm:pt>
    <dgm:pt modelId="{002F3D55-925E-FD42-86F7-1FDB51AB92ED}" type="pres">
      <dgm:prSet presAssocID="{D7153C2D-554D-4E76-AC37-3D3ECEFF611A}" presName="root" presStyleCnt="0">
        <dgm:presLayoutVars>
          <dgm:chMax/>
          <dgm:chPref/>
          <dgm:animLvl val="lvl"/>
        </dgm:presLayoutVars>
      </dgm:prSet>
      <dgm:spPr/>
    </dgm:pt>
    <dgm:pt modelId="{B340A60D-1CDC-934E-B81A-DC614D88DF52}" type="pres">
      <dgm:prSet presAssocID="{D7153C2D-554D-4E76-AC37-3D3ECEFF611A}" presName="divider" presStyleLbl="fgAcc1" presStyleIdx="0" presStyleCnt="1"/>
      <dgm:spPr/>
    </dgm:pt>
    <dgm:pt modelId="{C04BBA2D-1739-4143-B0FC-C364A6CDA860}" type="pres">
      <dgm:prSet presAssocID="{D7153C2D-554D-4E76-AC37-3D3ECEFF611A}" presName="nodes" presStyleCnt="0">
        <dgm:presLayoutVars>
          <dgm:chMax/>
          <dgm:chPref/>
          <dgm:animLvl val="lvl"/>
        </dgm:presLayoutVars>
      </dgm:prSet>
      <dgm:spPr/>
    </dgm:pt>
    <dgm:pt modelId="{39F22CBB-87C2-3643-8CEB-006B5390F1C4}" type="pres">
      <dgm:prSet presAssocID="{D09239A4-F8BF-447E-9D11-26BD801F98D2}" presName="composite" presStyleCnt="0"/>
      <dgm:spPr/>
    </dgm:pt>
    <dgm:pt modelId="{5CA2F79E-6501-D044-A785-5AE3BF87C5E9}" type="pres">
      <dgm:prSet presAssocID="{D09239A4-F8BF-447E-9D11-26BD801F98D2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81D92C7A-F76A-2C43-8BD2-CD69A3D0AC9E}" type="pres">
      <dgm:prSet presAssocID="{D09239A4-F8BF-447E-9D11-26BD801F98D2}" presName="L2TextContainerWrapper" presStyleCnt="0">
        <dgm:presLayoutVars>
          <dgm:bulletEnabled val="1"/>
        </dgm:presLayoutVars>
      </dgm:prSet>
      <dgm:spPr/>
    </dgm:pt>
    <dgm:pt modelId="{37B2D61E-0BC2-7F4B-B23D-6D7A03F6DC1C}" type="pres">
      <dgm:prSet presAssocID="{D09239A4-F8BF-447E-9D11-26BD801F98D2}" presName="L2TextContainer" presStyleLbl="bgAccFollowNode1" presStyleIdx="0" presStyleCnt="5"/>
      <dgm:spPr/>
    </dgm:pt>
    <dgm:pt modelId="{B1B49932-B775-844B-AE53-65BBA4325BB0}" type="pres">
      <dgm:prSet presAssocID="{D09239A4-F8BF-447E-9D11-26BD801F98D2}" presName="FlexibleEmptyPlaceHolder" presStyleCnt="0"/>
      <dgm:spPr/>
    </dgm:pt>
    <dgm:pt modelId="{0B98954A-A402-DE4B-919A-53D27A1A4EF5}" type="pres">
      <dgm:prSet presAssocID="{D09239A4-F8BF-447E-9D11-26BD801F98D2}" presName="ConnectLine" presStyleLbl="sibTrans1D1" presStyleIdx="0" presStyleCnt="5"/>
      <dgm:spPr/>
    </dgm:pt>
    <dgm:pt modelId="{532B31BF-3E6A-DB4F-9B54-CC1DA1654F29}" type="pres">
      <dgm:prSet presAssocID="{D09239A4-F8BF-447E-9D11-26BD801F98D2}" presName="ConnectorPoint" presStyleLbl="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8A79E93-9068-8C41-BF0A-2595DEBDFBC5}" type="pres">
      <dgm:prSet presAssocID="{D09239A4-F8BF-447E-9D11-26BD801F98D2}" presName="EmptyPlaceHolder" presStyleCnt="0"/>
      <dgm:spPr/>
    </dgm:pt>
    <dgm:pt modelId="{AA4CAF5B-90EC-0F40-AA2A-E00119282F77}" type="pres">
      <dgm:prSet presAssocID="{BCF7EB8C-DBB6-49AD-9D49-7F2FE78824FD}" presName="spaceBetweenRectangles" presStyleCnt="0"/>
      <dgm:spPr/>
    </dgm:pt>
    <dgm:pt modelId="{C17D1AFD-D8EF-1141-9911-7B4D2E3B6615}" type="pres">
      <dgm:prSet presAssocID="{6C36FFA5-19CE-4041-A560-C69DB1A55E10}" presName="composite" presStyleCnt="0"/>
      <dgm:spPr/>
    </dgm:pt>
    <dgm:pt modelId="{C739DF01-0182-4045-BF5D-0CDC0899CF1C}" type="pres">
      <dgm:prSet presAssocID="{6C36FFA5-19CE-4041-A560-C69DB1A55E10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7545F535-BFED-4141-A750-1A8BF4D6A072}" type="pres">
      <dgm:prSet presAssocID="{6C36FFA5-19CE-4041-A560-C69DB1A55E10}" presName="L2TextContainerWrapper" presStyleCnt="0">
        <dgm:presLayoutVars>
          <dgm:bulletEnabled val="1"/>
        </dgm:presLayoutVars>
      </dgm:prSet>
      <dgm:spPr/>
    </dgm:pt>
    <dgm:pt modelId="{1D2CD47C-C3AA-4643-8BD3-F093CFDC07E4}" type="pres">
      <dgm:prSet presAssocID="{6C36FFA5-19CE-4041-A560-C69DB1A55E10}" presName="L2TextContainer" presStyleLbl="bgAccFollowNode1" presStyleIdx="1" presStyleCnt="5"/>
      <dgm:spPr/>
    </dgm:pt>
    <dgm:pt modelId="{1872FBDA-9CAE-BB48-A978-91358DBB092F}" type="pres">
      <dgm:prSet presAssocID="{6C36FFA5-19CE-4041-A560-C69DB1A55E10}" presName="FlexibleEmptyPlaceHolder" presStyleCnt="0"/>
      <dgm:spPr/>
    </dgm:pt>
    <dgm:pt modelId="{38B72988-86C3-B749-B0B7-F64E51B259F5}" type="pres">
      <dgm:prSet presAssocID="{6C36FFA5-19CE-4041-A560-C69DB1A55E10}" presName="ConnectLine" presStyleLbl="sibTrans1D1" presStyleIdx="1" presStyleCnt="5"/>
      <dgm:spPr/>
    </dgm:pt>
    <dgm:pt modelId="{15898839-7C5C-1547-AC58-D2CFF2F24BEC}" type="pres">
      <dgm:prSet presAssocID="{6C36FFA5-19CE-4041-A560-C69DB1A55E10}" presName="ConnectorPoint" presStyleLbl="node1" presStyleIdx="1" presStyleCnt="5"/>
      <dgm:spPr>
        <a:solidFill>
          <a:schemeClr val="accent2">
            <a:hueOff val="1610903"/>
            <a:satOff val="-4623"/>
            <a:lumOff val="-74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042C873-CC54-6E44-A630-D779A43BD90E}" type="pres">
      <dgm:prSet presAssocID="{6C36FFA5-19CE-4041-A560-C69DB1A55E10}" presName="EmptyPlaceHolder" presStyleCnt="0"/>
      <dgm:spPr/>
    </dgm:pt>
    <dgm:pt modelId="{714599A2-A0F0-AC4E-925A-8E4E4B0C85D1}" type="pres">
      <dgm:prSet presAssocID="{A972B2A0-A0FA-4713-ACC4-7FB71227B1F8}" presName="spaceBetweenRectangles" presStyleCnt="0"/>
      <dgm:spPr/>
    </dgm:pt>
    <dgm:pt modelId="{D5677E81-032E-E446-AFAB-38ABA1EA5F03}" type="pres">
      <dgm:prSet presAssocID="{B45B40D5-B528-4808-9820-0570C70475B1}" presName="composite" presStyleCnt="0"/>
      <dgm:spPr/>
    </dgm:pt>
    <dgm:pt modelId="{C28ADB0C-8A74-454F-985F-8C44387A9762}" type="pres">
      <dgm:prSet presAssocID="{B45B40D5-B528-4808-9820-0570C70475B1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6941C1EE-0A75-8742-B31F-1B208A827126}" type="pres">
      <dgm:prSet presAssocID="{B45B40D5-B528-4808-9820-0570C70475B1}" presName="L2TextContainerWrapper" presStyleCnt="0">
        <dgm:presLayoutVars>
          <dgm:bulletEnabled val="1"/>
        </dgm:presLayoutVars>
      </dgm:prSet>
      <dgm:spPr/>
    </dgm:pt>
    <dgm:pt modelId="{335BB730-98E3-CA4E-A660-EC2C9ED4D036}" type="pres">
      <dgm:prSet presAssocID="{B45B40D5-B528-4808-9820-0570C70475B1}" presName="L2TextContainer" presStyleLbl="bgAccFollowNode1" presStyleIdx="2" presStyleCnt="5"/>
      <dgm:spPr/>
    </dgm:pt>
    <dgm:pt modelId="{337E7215-B323-174F-8E77-4211700DC2B4}" type="pres">
      <dgm:prSet presAssocID="{B45B40D5-B528-4808-9820-0570C70475B1}" presName="FlexibleEmptyPlaceHolder" presStyleCnt="0"/>
      <dgm:spPr/>
    </dgm:pt>
    <dgm:pt modelId="{58ECC87B-7CE9-524E-B51A-655A18731CA4}" type="pres">
      <dgm:prSet presAssocID="{B45B40D5-B528-4808-9820-0570C70475B1}" presName="ConnectLine" presStyleLbl="sibTrans1D1" presStyleIdx="2" presStyleCnt="5"/>
      <dgm:spPr/>
    </dgm:pt>
    <dgm:pt modelId="{B08B06D8-05B4-8044-8BDC-4774238CD294}" type="pres">
      <dgm:prSet presAssocID="{B45B40D5-B528-4808-9820-0570C70475B1}" presName="ConnectorPoint" presStyleLbl="node1" presStyleIdx="2" presStyleCnt="5"/>
      <dgm:spPr>
        <a:solidFill>
          <a:schemeClr val="accent2">
            <a:hueOff val="3221806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4A5F53E-388D-F34A-AE86-C61488A4EBFD}" type="pres">
      <dgm:prSet presAssocID="{B45B40D5-B528-4808-9820-0570C70475B1}" presName="EmptyPlaceHolder" presStyleCnt="0"/>
      <dgm:spPr/>
    </dgm:pt>
    <dgm:pt modelId="{925AED8A-86B2-D447-ADD9-3B8DA91BD6FC}" type="pres">
      <dgm:prSet presAssocID="{2644C945-503F-4033-BC4F-B82A12489EAE}" presName="spaceBetweenRectangles" presStyleCnt="0"/>
      <dgm:spPr/>
    </dgm:pt>
    <dgm:pt modelId="{5125AA85-1D37-2F49-B391-402734B2D834}" type="pres">
      <dgm:prSet presAssocID="{761329AE-C23D-4876-B4E7-213D2512072B}" presName="composite" presStyleCnt="0"/>
      <dgm:spPr/>
    </dgm:pt>
    <dgm:pt modelId="{DCE4BC7C-34BC-7448-A975-621A1129C1A0}" type="pres">
      <dgm:prSet presAssocID="{761329AE-C23D-4876-B4E7-213D2512072B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E2EDBCB2-54B4-6C4F-B4CE-CEA0D069A51E}" type="pres">
      <dgm:prSet presAssocID="{761329AE-C23D-4876-B4E7-213D2512072B}" presName="L2TextContainerWrapper" presStyleCnt="0">
        <dgm:presLayoutVars>
          <dgm:bulletEnabled val="1"/>
        </dgm:presLayoutVars>
      </dgm:prSet>
      <dgm:spPr/>
    </dgm:pt>
    <dgm:pt modelId="{BBF0F544-D859-4E4F-B57B-3FBC554EB039}" type="pres">
      <dgm:prSet presAssocID="{761329AE-C23D-4876-B4E7-213D2512072B}" presName="L2TextContainer" presStyleLbl="bgAccFollowNode1" presStyleIdx="3" presStyleCnt="5"/>
      <dgm:spPr/>
    </dgm:pt>
    <dgm:pt modelId="{321AE977-D91B-CA4F-82F1-109AA5A27BE8}" type="pres">
      <dgm:prSet presAssocID="{761329AE-C23D-4876-B4E7-213D2512072B}" presName="FlexibleEmptyPlaceHolder" presStyleCnt="0"/>
      <dgm:spPr/>
    </dgm:pt>
    <dgm:pt modelId="{F979DE50-C474-7541-8C81-7AD6FDCB8077}" type="pres">
      <dgm:prSet presAssocID="{761329AE-C23D-4876-B4E7-213D2512072B}" presName="ConnectLine" presStyleLbl="sibTrans1D1" presStyleIdx="3" presStyleCnt="5"/>
      <dgm:spPr/>
    </dgm:pt>
    <dgm:pt modelId="{CDEA1F5C-7445-E843-947B-7DDD8117F124}" type="pres">
      <dgm:prSet presAssocID="{761329AE-C23D-4876-B4E7-213D2512072B}" presName="ConnectorPoint" presStyleLbl="node1" presStyleIdx="3" presStyleCnt="5"/>
      <dgm:spPr>
        <a:solidFill>
          <a:schemeClr val="accent2">
            <a:hueOff val="4832709"/>
            <a:satOff val="-13870"/>
            <a:lumOff val="-222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E7F1651-29FF-A24B-A4EE-273D54572BC4}" type="pres">
      <dgm:prSet presAssocID="{761329AE-C23D-4876-B4E7-213D2512072B}" presName="EmptyPlaceHolder" presStyleCnt="0"/>
      <dgm:spPr/>
    </dgm:pt>
    <dgm:pt modelId="{BFE364F1-AB44-AC43-A752-51B21BA1A03D}" type="pres">
      <dgm:prSet presAssocID="{9A4A07E4-A8A6-414D-8500-1D6132A26977}" presName="spaceBetweenRectangles" presStyleCnt="0"/>
      <dgm:spPr/>
    </dgm:pt>
    <dgm:pt modelId="{49BA4F1D-ECA8-8940-AA28-241D11ED5481}" type="pres">
      <dgm:prSet presAssocID="{F68F341A-E1BD-4BEF-9191-A56CB3EA0E2A}" presName="composite" presStyleCnt="0"/>
      <dgm:spPr/>
    </dgm:pt>
    <dgm:pt modelId="{6B5CB447-6B7F-B449-8B5C-BC6DFFA30E17}" type="pres">
      <dgm:prSet presAssocID="{F68F341A-E1BD-4BEF-9191-A56CB3EA0E2A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608E8082-2781-4A41-8C76-8804ABC43C82}" type="pres">
      <dgm:prSet presAssocID="{F68F341A-E1BD-4BEF-9191-A56CB3EA0E2A}" presName="L2TextContainerWrapper" presStyleCnt="0">
        <dgm:presLayoutVars>
          <dgm:bulletEnabled val="1"/>
        </dgm:presLayoutVars>
      </dgm:prSet>
      <dgm:spPr/>
    </dgm:pt>
    <dgm:pt modelId="{8FDEA456-AEC5-8E4C-8718-6F497142FD80}" type="pres">
      <dgm:prSet presAssocID="{F68F341A-E1BD-4BEF-9191-A56CB3EA0E2A}" presName="L2TextContainer" presStyleLbl="bgAccFollowNode1" presStyleIdx="4" presStyleCnt="5"/>
      <dgm:spPr/>
    </dgm:pt>
    <dgm:pt modelId="{B074FF74-6F2A-134D-ABB5-8DF726E025C3}" type="pres">
      <dgm:prSet presAssocID="{F68F341A-E1BD-4BEF-9191-A56CB3EA0E2A}" presName="FlexibleEmptyPlaceHolder" presStyleCnt="0"/>
      <dgm:spPr/>
    </dgm:pt>
    <dgm:pt modelId="{74B2D72D-CF4D-634C-B920-164CE6434E9D}" type="pres">
      <dgm:prSet presAssocID="{F68F341A-E1BD-4BEF-9191-A56CB3EA0E2A}" presName="ConnectLine" presStyleLbl="sibTrans1D1" presStyleIdx="4" presStyleCnt="5"/>
      <dgm:spPr/>
    </dgm:pt>
    <dgm:pt modelId="{0C54425D-0CF3-9944-9B8E-148F288A8065}" type="pres">
      <dgm:prSet presAssocID="{F68F341A-E1BD-4BEF-9191-A56CB3EA0E2A}" presName="ConnectorPoint" presStyleLbl="node1" presStyleIdx="4" presStyleCnt="5"/>
      <dgm:spPr>
        <a:solidFill>
          <a:schemeClr val="accent2">
            <a:hueOff val="6443612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61845B5-8E06-3442-AEEB-B822F1540106}" type="pres">
      <dgm:prSet presAssocID="{F68F341A-E1BD-4BEF-9191-A56CB3EA0E2A}" presName="EmptyPlaceHolder" presStyleCnt="0"/>
      <dgm:spPr/>
    </dgm:pt>
  </dgm:ptLst>
  <dgm:cxnLst>
    <dgm:cxn modelId="{0D60C403-F557-1F47-8FF8-F49A1283928A}" type="presOf" srcId="{761329AE-C23D-4876-B4E7-213D2512072B}" destId="{DCE4BC7C-34BC-7448-A975-621A1129C1A0}" srcOrd="0" destOrd="0" presId="urn:microsoft.com/office/officeart/2017/3/layout/HorizontalLabelsTimeline"/>
    <dgm:cxn modelId="{4F4E800D-4C76-1F40-95AF-8557B83365AC}" type="presOf" srcId="{F68F341A-E1BD-4BEF-9191-A56CB3EA0E2A}" destId="{6B5CB447-6B7F-B449-8B5C-BC6DFFA30E17}" srcOrd="0" destOrd="0" presId="urn:microsoft.com/office/officeart/2017/3/layout/HorizontalLabelsTimeline"/>
    <dgm:cxn modelId="{CD858711-1278-154D-B0A4-C430673F86D4}" type="presOf" srcId="{D09239A4-F8BF-447E-9D11-26BD801F98D2}" destId="{5CA2F79E-6501-D044-A785-5AE3BF87C5E9}" srcOrd="0" destOrd="0" presId="urn:microsoft.com/office/officeart/2017/3/layout/HorizontalLabelsTimeline"/>
    <dgm:cxn modelId="{C9BD2638-14C4-E04D-B0BF-392BBCD2AD1B}" type="presOf" srcId="{D7153C2D-554D-4E76-AC37-3D3ECEFF611A}" destId="{002F3D55-925E-FD42-86F7-1FDB51AB92ED}" srcOrd="0" destOrd="0" presId="urn:microsoft.com/office/officeart/2017/3/layout/HorizontalLabelsTimeline"/>
    <dgm:cxn modelId="{0304CC4A-9C6D-49ED-BDDB-6EACC574A8AD}" srcId="{D7153C2D-554D-4E76-AC37-3D3ECEFF611A}" destId="{6C36FFA5-19CE-4041-A560-C69DB1A55E10}" srcOrd="1" destOrd="0" parTransId="{1143D655-2BB8-41E8-A832-663173417763}" sibTransId="{A972B2A0-A0FA-4713-ACC4-7FB71227B1F8}"/>
    <dgm:cxn modelId="{0B99416A-1F47-4CE7-9418-16400B7DC441}" srcId="{D09239A4-F8BF-447E-9D11-26BD801F98D2}" destId="{ED34B161-414A-4DDC-84F4-A2A52E681C38}" srcOrd="0" destOrd="0" parTransId="{0C58D303-5664-4F7E-B246-576F1B24293B}" sibTransId="{4CCEFD77-C19E-469F-92A1-67BB6B146A8D}"/>
    <dgm:cxn modelId="{860CA36F-52D4-0A49-B3A0-55B3B7B9AF6B}" type="presOf" srcId="{B45B40D5-B528-4808-9820-0570C70475B1}" destId="{C28ADB0C-8A74-454F-985F-8C44387A9762}" srcOrd="0" destOrd="0" presId="urn:microsoft.com/office/officeart/2017/3/layout/HorizontalLabelsTimeline"/>
    <dgm:cxn modelId="{A8B87571-9B69-C942-9AF9-BD202400F75C}" type="presOf" srcId="{48036DCB-58A3-454C-9AAE-BC9A18F30400}" destId="{BBF0F544-D859-4E4F-B57B-3FBC554EB039}" srcOrd="0" destOrd="0" presId="urn:microsoft.com/office/officeart/2017/3/layout/HorizontalLabelsTimeline"/>
    <dgm:cxn modelId="{9965F07B-7264-7146-AE2D-BC2BC3055D95}" type="presOf" srcId="{75264BFB-493D-404F-A566-5008F5FEF529}" destId="{8FDEA456-AEC5-8E4C-8718-6F497142FD80}" srcOrd="0" destOrd="0" presId="urn:microsoft.com/office/officeart/2017/3/layout/HorizontalLabelsTimeline"/>
    <dgm:cxn modelId="{2717F87E-3540-3C49-BE3E-01255DBBB349}" type="presOf" srcId="{ED34B161-414A-4DDC-84F4-A2A52E681C38}" destId="{37B2D61E-0BC2-7F4B-B23D-6D7A03F6DC1C}" srcOrd="0" destOrd="0" presId="urn:microsoft.com/office/officeart/2017/3/layout/HorizontalLabelsTimeline"/>
    <dgm:cxn modelId="{716E3E82-4D39-4A94-BCCD-57E1DE99DBCA}" srcId="{D7153C2D-554D-4E76-AC37-3D3ECEFF611A}" destId="{761329AE-C23D-4876-B4E7-213D2512072B}" srcOrd="3" destOrd="0" parTransId="{7084769B-1878-40C7-B33A-AF13C4C9C787}" sibTransId="{9A4A07E4-A8A6-414D-8500-1D6132A26977}"/>
    <dgm:cxn modelId="{688EC08D-720D-41B2-8C44-973872F7A576}" srcId="{D7153C2D-554D-4E76-AC37-3D3ECEFF611A}" destId="{F68F341A-E1BD-4BEF-9191-A56CB3EA0E2A}" srcOrd="4" destOrd="0" parTransId="{A491D434-8E70-4332-8BB2-F2E7FF904E99}" sibTransId="{3F56F03B-087E-4E90-83C0-6D5213E28214}"/>
    <dgm:cxn modelId="{A0839294-0066-43FC-A213-E6273D19E29C}" srcId="{6C36FFA5-19CE-4041-A560-C69DB1A55E10}" destId="{2BBDBDE5-0CD5-49C1-9479-E699BC19574A}" srcOrd="0" destOrd="0" parTransId="{E4D96EB8-55DF-4BAE-87BD-B71F1CB871F5}" sibTransId="{32A1B42A-68CC-4B8B-A9CF-A356013CCC52}"/>
    <dgm:cxn modelId="{9960859B-0B42-47D3-BADA-8B48165EC7B1}" srcId="{761329AE-C23D-4876-B4E7-213D2512072B}" destId="{48036DCB-58A3-454C-9AAE-BC9A18F30400}" srcOrd="0" destOrd="0" parTransId="{17A825EE-57E8-49C2-9A53-B2D8A2AD5B70}" sibTransId="{7CD423C8-3C9B-4A84-ADF4-ECA0E7F3B2AC}"/>
    <dgm:cxn modelId="{F2892CAD-64A5-C84C-B217-B8CE88624EEF}" type="presOf" srcId="{2BBDBDE5-0CD5-49C1-9479-E699BC19574A}" destId="{1D2CD47C-C3AA-4643-8BD3-F093CFDC07E4}" srcOrd="0" destOrd="0" presId="urn:microsoft.com/office/officeart/2017/3/layout/HorizontalLabelsTimeline"/>
    <dgm:cxn modelId="{31C8ABB6-7990-F94C-BA10-6816D0EBED2D}" type="presOf" srcId="{D74650E2-CF2A-4F4E-A351-FF8221CB38E4}" destId="{335BB730-98E3-CA4E-A660-EC2C9ED4D036}" srcOrd="0" destOrd="0" presId="urn:microsoft.com/office/officeart/2017/3/layout/HorizontalLabelsTimeline"/>
    <dgm:cxn modelId="{9D6BE1CF-5132-46E3-920B-98D714896786}" srcId="{B45B40D5-B528-4808-9820-0570C70475B1}" destId="{D74650E2-CF2A-4F4E-A351-FF8221CB38E4}" srcOrd="0" destOrd="0" parTransId="{4DF122F9-B58E-4DFC-9D3D-BE92F66E4608}" sibTransId="{C6BE31CF-86F8-4762-81DA-040A375D62FE}"/>
    <dgm:cxn modelId="{05A93ED8-FA48-48B7-AFB2-A7DFB7CE0AAD}" srcId="{D7153C2D-554D-4E76-AC37-3D3ECEFF611A}" destId="{D09239A4-F8BF-447E-9D11-26BD801F98D2}" srcOrd="0" destOrd="0" parTransId="{E8596F12-FFFD-44A5-A773-2A942A32545D}" sibTransId="{BCF7EB8C-DBB6-49AD-9D49-7F2FE78824FD}"/>
    <dgm:cxn modelId="{60D083DB-1A95-4A3A-9AF4-8B73A213B707}" srcId="{D7153C2D-554D-4E76-AC37-3D3ECEFF611A}" destId="{B45B40D5-B528-4808-9820-0570C70475B1}" srcOrd="2" destOrd="0" parTransId="{AE328E1B-0D7C-456B-B32D-4BE2B2E86604}" sibTransId="{2644C945-503F-4033-BC4F-B82A12489EAE}"/>
    <dgm:cxn modelId="{D77D0FDD-8AFE-48B5-B82D-5AED1167D574}" srcId="{F68F341A-E1BD-4BEF-9191-A56CB3EA0E2A}" destId="{75264BFB-493D-404F-A566-5008F5FEF529}" srcOrd="0" destOrd="0" parTransId="{2EFD1CE0-7401-44A3-AC6A-CA79DC4B2F61}" sibTransId="{D47C0DFD-4AC5-43C2-8EA3-CD044CA932EA}"/>
    <dgm:cxn modelId="{4EABC3F4-C74C-AD4A-8AE6-70DCA0B563E9}" type="presOf" srcId="{6C36FFA5-19CE-4041-A560-C69DB1A55E10}" destId="{C739DF01-0182-4045-BF5D-0CDC0899CF1C}" srcOrd="0" destOrd="0" presId="urn:microsoft.com/office/officeart/2017/3/layout/HorizontalLabelsTimeline"/>
    <dgm:cxn modelId="{C5D30BC9-9A78-3343-A3E4-BD52CABBFB84}" type="presParOf" srcId="{002F3D55-925E-FD42-86F7-1FDB51AB92ED}" destId="{B340A60D-1CDC-934E-B81A-DC614D88DF52}" srcOrd="0" destOrd="0" presId="urn:microsoft.com/office/officeart/2017/3/layout/HorizontalLabelsTimeline"/>
    <dgm:cxn modelId="{013010A6-755F-0F4E-A160-156D4195C1D6}" type="presParOf" srcId="{002F3D55-925E-FD42-86F7-1FDB51AB92ED}" destId="{C04BBA2D-1739-4143-B0FC-C364A6CDA860}" srcOrd="1" destOrd="0" presId="urn:microsoft.com/office/officeart/2017/3/layout/HorizontalLabelsTimeline"/>
    <dgm:cxn modelId="{3FCCF673-017F-AD40-B2A3-D392451C66F9}" type="presParOf" srcId="{C04BBA2D-1739-4143-B0FC-C364A6CDA860}" destId="{39F22CBB-87C2-3643-8CEB-006B5390F1C4}" srcOrd="0" destOrd="0" presId="urn:microsoft.com/office/officeart/2017/3/layout/HorizontalLabelsTimeline"/>
    <dgm:cxn modelId="{302F41A1-433B-8A45-BAFE-E464F5EC0B4B}" type="presParOf" srcId="{39F22CBB-87C2-3643-8CEB-006B5390F1C4}" destId="{5CA2F79E-6501-D044-A785-5AE3BF87C5E9}" srcOrd="0" destOrd="0" presId="urn:microsoft.com/office/officeart/2017/3/layout/HorizontalLabelsTimeline"/>
    <dgm:cxn modelId="{2BBA6CC3-948B-E74B-A1B3-F4A8587EDF94}" type="presParOf" srcId="{39F22CBB-87C2-3643-8CEB-006B5390F1C4}" destId="{81D92C7A-F76A-2C43-8BD2-CD69A3D0AC9E}" srcOrd="1" destOrd="0" presId="urn:microsoft.com/office/officeart/2017/3/layout/HorizontalLabelsTimeline"/>
    <dgm:cxn modelId="{A2EF6921-8E86-EA4E-BE33-A199303649C0}" type="presParOf" srcId="{81D92C7A-F76A-2C43-8BD2-CD69A3D0AC9E}" destId="{37B2D61E-0BC2-7F4B-B23D-6D7A03F6DC1C}" srcOrd="0" destOrd="0" presId="urn:microsoft.com/office/officeart/2017/3/layout/HorizontalLabelsTimeline"/>
    <dgm:cxn modelId="{7710BE29-42FA-F546-8ED3-A6127B133CD4}" type="presParOf" srcId="{81D92C7A-F76A-2C43-8BD2-CD69A3D0AC9E}" destId="{B1B49932-B775-844B-AE53-65BBA4325BB0}" srcOrd="1" destOrd="0" presId="urn:microsoft.com/office/officeart/2017/3/layout/HorizontalLabelsTimeline"/>
    <dgm:cxn modelId="{C8EADCA4-3B55-CF4D-ACF6-562F0D88FA5B}" type="presParOf" srcId="{39F22CBB-87C2-3643-8CEB-006B5390F1C4}" destId="{0B98954A-A402-DE4B-919A-53D27A1A4EF5}" srcOrd="2" destOrd="0" presId="urn:microsoft.com/office/officeart/2017/3/layout/HorizontalLabelsTimeline"/>
    <dgm:cxn modelId="{ECA1E050-7AAD-BD4E-A970-F4D8FB3ADB01}" type="presParOf" srcId="{39F22CBB-87C2-3643-8CEB-006B5390F1C4}" destId="{532B31BF-3E6A-DB4F-9B54-CC1DA1654F29}" srcOrd="3" destOrd="0" presId="urn:microsoft.com/office/officeart/2017/3/layout/HorizontalLabelsTimeline"/>
    <dgm:cxn modelId="{5C80804D-8102-EA4C-BDCC-8B29C233B7DE}" type="presParOf" srcId="{39F22CBB-87C2-3643-8CEB-006B5390F1C4}" destId="{58A79E93-9068-8C41-BF0A-2595DEBDFBC5}" srcOrd="4" destOrd="0" presId="urn:microsoft.com/office/officeart/2017/3/layout/HorizontalLabelsTimeline"/>
    <dgm:cxn modelId="{430F15C6-A6E9-4A4A-B6DF-13A090B55F4F}" type="presParOf" srcId="{C04BBA2D-1739-4143-B0FC-C364A6CDA860}" destId="{AA4CAF5B-90EC-0F40-AA2A-E00119282F77}" srcOrd="1" destOrd="0" presId="urn:microsoft.com/office/officeart/2017/3/layout/HorizontalLabelsTimeline"/>
    <dgm:cxn modelId="{7C79966A-4338-064F-8A0D-B235CB5BA16F}" type="presParOf" srcId="{C04BBA2D-1739-4143-B0FC-C364A6CDA860}" destId="{C17D1AFD-D8EF-1141-9911-7B4D2E3B6615}" srcOrd="2" destOrd="0" presId="urn:microsoft.com/office/officeart/2017/3/layout/HorizontalLabelsTimeline"/>
    <dgm:cxn modelId="{363BDE9C-D7F6-6748-AB46-F62039930B53}" type="presParOf" srcId="{C17D1AFD-D8EF-1141-9911-7B4D2E3B6615}" destId="{C739DF01-0182-4045-BF5D-0CDC0899CF1C}" srcOrd="0" destOrd="0" presId="urn:microsoft.com/office/officeart/2017/3/layout/HorizontalLabelsTimeline"/>
    <dgm:cxn modelId="{75F53A85-0D5C-F147-AA93-0F46AF63A191}" type="presParOf" srcId="{C17D1AFD-D8EF-1141-9911-7B4D2E3B6615}" destId="{7545F535-BFED-4141-A750-1A8BF4D6A072}" srcOrd="1" destOrd="0" presId="urn:microsoft.com/office/officeart/2017/3/layout/HorizontalLabelsTimeline"/>
    <dgm:cxn modelId="{D2BF98E1-0D03-E641-B098-F3247F82C441}" type="presParOf" srcId="{7545F535-BFED-4141-A750-1A8BF4D6A072}" destId="{1D2CD47C-C3AA-4643-8BD3-F093CFDC07E4}" srcOrd="0" destOrd="0" presId="urn:microsoft.com/office/officeart/2017/3/layout/HorizontalLabelsTimeline"/>
    <dgm:cxn modelId="{04EC0D96-2026-7E40-8D0F-5807DFB618F5}" type="presParOf" srcId="{7545F535-BFED-4141-A750-1A8BF4D6A072}" destId="{1872FBDA-9CAE-BB48-A978-91358DBB092F}" srcOrd="1" destOrd="0" presId="urn:microsoft.com/office/officeart/2017/3/layout/HorizontalLabelsTimeline"/>
    <dgm:cxn modelId="{1E0541AC-2A99-E34B-9B28-D83C2032F249}" type="presParOf" srcId="{C17D1AFD-D8EF-1141-9911-7B4D2E3B6615}" destId="{38B72988-86C3-B749-B0B7-F64E51B259F5}" srcOrd="2" destOrd="0" presId="urn:microsoft.com/office/officeart/2017/3/layout/HorizontalLabelsTimeline"/>
    <dgm:cxn modelId="{3B9729BF-8082-0243-8322-4985B8A8BA4E}" type="presParOf" srcId="{C17D1AFD-D8EF-1141-9911-7B4D2E3B6615}" destId="{15898839-7C5C-1547-AC58-D2CFF2F24BEC}" srcOrd="3" destOrd="0" presId="urn:microsoft.com/office/officeart/2017/3/layout/HorizontalLabelsTimeline"/>
    <dgm:cxn modelId="{F72A8EE1-B787-EB48-9503-D84756BCFFC6}" type="presParOf" srcId="{C17D1AFD-D8EF-1141-9911-7B4D2E3B6615}" destId="{4042C873-CC54-6E44-A630-D779A43BD90E}" srcOrd="4" destOrd="0" presId="urn:microsoft.com/office/officeart/2017/3/layout/HorizontalLabelsTimeline"/>
    <dgm:cxn modelId="{944CB39B-70D4-0249-9971-22918A2A7E22}" type="presParOf" srcId="{C04BBA2D-1739-4143-B0FC-C364A6CDA860}" destId="{714599A2-A0F0-AC4E-925A-8E4E4B0C85D1}" srcOrd="3" destOrd="0" presId="urn:microsoft.com/office/officeart/2017/3/layout/HorizontalLabelsTimeline"/>
    <dgm:cxn modelId="{083DD638-B749-B449-A3B5-CCBBFDB23099}" type="presParOf" srcId="{C04BBA2D-1739-4143-B0FC-C364A6CDA860}" destId="{D5677E81-032E-E446-AFAB-38ABA1EA5F03}" srcOrd="4" destOrd="0" presId="urn:microsoft.com/office/officeart/2017/3/layout/HorizontalLabelsTimeline"/>
    <dgm:cxn modelId="{691A7F18-0958-CE45-8BE8-9707AD92AC90}" type="presParOf" srcId="{D5677E81-032E-E446-AFAB-38ABA1EA5F03}" destId="{C28ADB0C-8A74-454F-985F-8C44387A9762}" srcOrd="0" destOrd="0" presId="urn:microsoft.com/office/officeart/2017/3/layout/HorizontalLabelsTimeline"/>
    <dgm:cxn modelId="{0C79BAEF-13B7-B741-9D87-CF74E19E4A2D}" type="presParOf" srcId="{D5677E81-032E-E446-AFAB-38ABA1EA5F03}" destId="{6941C1EE-0A75-8742-B31F-1B208A827126}" srcOrd="1" destOrd="0" presId="urn:microsoft.com/office/officeart/2017/3/layout/HorizontalLabelsTimeline"/>
    <dgm:cxn modelId="{6C3DD912-A183-204B-B41E-1F45BEF3A641}" type="presParOf" srcId="{6941C1EE-0A75-8742-B31F-1B208A827126}" destId="{335BB730-98E3-CA4E-A660-EC2C9ED4D036}" srcOrd="0" destOrd="0" presId="urn:microsoft.com/office/officeart/2017/3/layout/HorizontalLabelsTimeline"/>
    <dgm:cxn modelId="{9F745DC2-F781-334F-A1AD-A23522E7156A}" type="presParOf" srcId="{6941C1EE-0A75-8742-B31F-1B208A827126}" destId="{337E7215-B323-174F-8E77-4211700DC2B4}" srcOrd="1" destOrd="0" presId="urn:microsoft.com/office/officeart/2017/3/layout/HorizontalLabelsTimeline"/>
    <dgm:cxn modelId="{EFA3BB7C-A053-1849-9DF3-7FA79E7F5916}" type="presParOf" srcId="{D5677E81-032E-E446-AFAB-38ABA1EA5F03}" destId="{58ECC87B-7CE9-524E-B51A-655A18731CA4}" srcOrd="2" destOrd="0" presId="urn:microsoft.com/office/officeart/2017/3/layout/HorizontalLabelsTimeline"/>
    <dgm:cxn modelId="{465B1EBB-35F8-1D4C-8F9D-146EC9B70E93}" type="presParOf" srcId="{D5677E81-032E-E446-AFAB-38ABA1EA5F03}" destId="{B08B06D8-05B4-8044-8BDC-4774238CD294}" srcOrd="3" destOrd="0" presId="urn:microsoft.com/office/officeart/2017/3/layout/HorizontalLabelsTimeline"/>
    <dgm:cxn modelId="{3359B128-98D4-7649-A3FD-BEA8D8DFFA7C}" type="presParOf" srcId="{D5677E81-032E-E446-AFAB-38ABA1EA5F03}" destId="{14A5F53E-388D-F34A-AE86-C61488A4EBFD}" srcOrd="4" destOrd="0" presId="urn:microsoft.com/office/officeart/2017/3/layout/HorizontalLabelsTimeline"/>
    <dgm:cxn modelId="{A79AA51F-0671-5E41-A22F-7090D59AE1C8}" type="presParOf" srcId="{C04BBA2D-1739-4143-B0FC-C364A6CDA860}" destId="{925AED8A-86B2-D447-ADD9-3B8DA91BD6FC}" srcOrd="5" destOrd="0" presId="urn:microsoft.com/office/officeart/2017/3/layout/HorizontalLabelsTimeline"/>
    <dgm:cxn modelId="{27FF9882-6FDC-4245-AF5B-7332F3F3EAC1}" type="presParOf" srcId="{C04BBA2D-1739-4143-B0FC-C364A6CDA860}" destId="{5125AA85-1D37-2F49-B391-402734B2D834}" srcOrd="6" destOrd="0" presId="urn:microsoft.com/office/officeart/2017/3/layout/HorizontalLabelsTimeline"/>
    <dgm:cxn modelId="{76D1E28D-57C1-B441-8234-48F05ED4A705}" type="presParOf" srcId="{5125AA85-1D37-2F49-B391-402734B2D834}" destId="{DCE4BC7C-34BC-7448-A975-621A1129C1A0}" srcOrd="0" destOrd="0" presId="urn:microsoft.com/office/officeart/2017/3/layout/HorizontalLabelsTimeline"/>
    <dgm:cxn modelId="{E30297A1-AA3F-FB4E-91B0-A8EFFADF5558}" type="presParOf" srcId="{5125AA85-1D37-2F49-B391-402734B2D834}" destId="{E2EDBCB2-54B4-6C4F-B4CE-CEA0D069A51E}" srcOrd="1" destOrd="0" presId="urn:microsoft.com/office/officeart/2017/3/layout/HorizontalLabelsTimeline"/>
    <dgm:cxn modelId="{79AC0E51-2332-7D49-8AE8-98A6A93B5AA7}" type="presParOf" srcId="{E2EDBCB2-54B4-6C4F-B4CE-CEA0D069A51E}" destId="{BBF0F544-D859-4E4F-B57B-3FBC554EB039}" srcOrd="0" destOrd="0" presId="urn:microsoft.com/office/officeart/2017/3/layout/HorizontalLabelsTimeline"/>
    <dgm:cxn modelId="{652171CB-5664-1049-99ED-D1CBF98989C6}" type="presParOf" srcId="{E2EDBCB2-54B4-6C4F-B4CE-CEA0D069A51E}" destId="{321AE977-D91B-CA4F-82F1-109AA5A27BE8}" srcOrd="1" destOrd="0" presId="urn:microsoft.com/office/officeart/2017/3/layout/HorizontalLabelsTimeline"/>
    <dgm:cxn modelId="{0293360C-8670-8347-9DF4-7AE44B4CE635}" type="presParOf" srcId="{5125AA85-1D37-2F49-B391-402734B2D834}" destId="{F979DE50-C474-7541-8C81-7AD6FDCB8077}" srcOrd="2" destOrd="0" presId="urn:microsoft.com/office/officeart/2017/3/layout/HorizontalLabelsTimeline"/>
    <dgm:cxn modelId="{3CE166CF-266A-AA4E-8B7F-A93BCA7B3EBA}" type="presParOf" srcId="{5125AA85-1D37-2F49-B391-402734B2D834}" destId="{CDEA1F5C-7445-E843-947B-7DDD8117F124}" srcOrd="3" destOrd="0" presId="urn:microsoft.com/office/officeart/2017/3/layout/HorizontalLabelsTimeline"/>
    <dgm:cxn modelId="{77888D83-691A-0D4F-8B29-6F1D6252A363}" type="presParOf" srcId="{5125AA85-1D37-2F49-B391-402734B2D834}" destId="{FE7F1651-29FF-A24B-A4EE-273D54572BC4}" srcOrd="4" destOrd="0" presId="urn:microsoft.com/office/officeart/2017/3/layout/HorizontalLabelsTimeline"/>
    <dgm:cxn modelId="{D91209B4-56C1-FF40-BCE7-191873A0E8A9}" type="presParOf" srcId="{C04BBA2D-1739-4143-B0FC-C364A6CDA860}" destId="{BFE364F1-AB44-AC43-A752-51B21BA1A03D}" srcOrd="7" destOrd="0" presId="urn:microsoft.com/office/officeart/2017/3/layout/HorizontalLabelsTimeline"/>
    <dgm:cxn modelId="{B435689D-FAFD-A941-BCC3-CFC57A5CF8C5}" type="presParOf" srcId="{C04BBA2D-1739-4143-B0FC-C364A6CDA860}" destId="{49BA4F1D-ECA8-8940-AA28-241D11ED5481}" srcOrd="8" destOrd="0" presId="urn:microsoft.com/office/officeart/2017/3/layout/HorizontalLabelsTimeline"/>
    <dgm:cxn modelId="{E3BC28B1-CD62-4440-843D-B15205B9D61B}" type="presParOf" srcId="{49BA4F1D-ECA8-8940-AA28-241D11ED5481}" destId="{6B5CB447-6B7F-B449-8B5C-BC6DFFA30E17}" srcOrd="0" destOrd="0" presId="urn:microsoft.com/office/officeart/2017/3/layout/HorizontalLabelsTimeline"/>
    <dgm:cxn modelId="{D97FAAD7-8C82-5548-A3EC-83A9A7CD351E}" type="presParOf" srcId="{49BA4F1D-ECA8-8940-AA28-241D11ED5481}" destId="{608E8082-2781-4A41-8C76-8804ABC43C82}" srcOrd="1" destOrd="0" presId="urn:microsoft.com/office/officeart/2017/3/layout/HorizontalLabelsTimeline"/>
    <dgm:cxn modelId="{97F9490D-82D5-AC4F-A78C-A0E0039D06FC}" type="presParOf" srcId="{608E8082-2781-4A41-8C76-8804ABC43C82}" destId="{8FDEA456-AEC5-8E4C-8718-6F497142FD80}" srcOrd="0" destOrd="0" presId="urn:microsoft.com/office/officeart/2017/3/layout/HorizontalLabelsTimeline"/>
    <dgm:cxn modelId="{779933E9-9513-4B42-B9E7-EF0E8A2A8D0F}" type="presParOf" srcId="{608E8082-2781-4A41-8C76-8804ABC43C82}" destId="{B074FF74-6F2A-134D-ABB5-8DF726E025C3}" srcOrd="1" destOrd="0" presId="urn:microsoft.com/office/officeart/2017/3/layout/HorizontalLabelsTimeline"/>
    <dgm:cxn modelId="{8E41370D-AB7D-5F4A-912E-7C54EBA47260}" type="presParOf" srcId="{49BA4F1D-ECA8-8940-AA28-241D11ED5481}" destId="{74B2D72D-CF4D-634C-B920-164CE6434E9D}" srcOrd="2" destOrd="0" presId="urn:microsoft.com/office/officeart/2017/3/layout/HorizontalLabelsTimeline"/>
    <dgm:cxn modelId="{01709C27-C34A-5A4F-AB2E-B24C3422633A}" type="presParOf" srcId="{49BA4F1D-ECA8-8940-AA28-241D11ED5481}" destId="{0C54425D-0CF3-9944-9B8E-148F288A8065}" srcOrd="3" destOrd="0" presId="urn:microsoft.com/office/officeart/2017/3/layout/HorizontalLabelsTimeline"/>
    <dgm:cxn modelId="{73073F20-2EC7-0A43-B4CD-578DFC9F5B7D}" type="presParOf" srcId="{49BA4F1D-ECA8-8940-AA28-241D11ED5481}" destId="{661845B5-8E06-3442-AEEB-B822F1540106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0A60D-1CDC-934E-B81A-DC614D88DF52}">
      <dsp:nvSpPr>
        <dsp:cNvPr id="0" name=""/>
        <dsp:cNvSpPr/>
      </dsp:nvSpPr>
      <dsp:spPr>
        <a:xfrm>
          <a:off x="0" y="18447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2F79E-6501-D044-A785-5AE3BF87C5E9}">
      <dsp:nvSpPr>
        <dsp:cNvPr id="0" name=""/>
        <dsp:cNvSpPr/>
      </dsp:nvSpPr>
      <dsp:spPr>
        <a:xfrm>
          <a:off x="223678" y="1143715"/>
          <a:ext cx="3202366" cy="4427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22 Dec.</a:t>
          </a:r>
        </a:p>
      </dsp:txBody>
      <dsp:txXfrm>
        <a:off x="223678" y="1143715"/>
        <a:ext cx="3202366" cy="442728"/>
      </dsp:txXfrm>
    </dsp:sp>
    <dsp:sp modelId="{37B2D61E-0BC2-7F4B-B23D-6D7A03F6DC1C}">
      <dsp:nvSpPr>
        <dsp:cNvPr id="0" name=""/>
        <dsp:cNvSpPr/>
      </dsp:nvSpPr>
      <dsp:spPr>
        <a:xfrm>
          <a:off x="223678" y="641910"/>
          <a:ext cx="3202366" cy="501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“El Gordo".</a:t>
          </a:r>
        </a:p>
      </dsp:txBody>
      <dsp:txXfrm>
        <a:off x="223678" y="641910"/>
        <a:ext cx="3202366" cy="501805"/>
      </dsp:txXfrm>
    </dsp:sp>
    <dsp:sp modelId="{0B98954A-A402-DE4B-919A-53D27A1A4EF5}">
      <dsp:nvSpPr>
        <dsp:cNvPr id="0" name=""/>
        <dsp:cNvSpPr/>
      </dsp:nvSpPr>
      <dsp:spPr>
        <a:xfrm>
          <a:off x="1824862" y="1586444"/>
          <a:ext cx="0" cy="25825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9DF01-0182-4045-BF5D-0CDC0899CF1C}">
      <dsp:nvSpPr>
        <dsp:cNvPr id="0" name=""/>
        <dsp:cNvSpPr/>
      </dsp:nvSpPr>
      <dsp:spPr>
        <a:xfrm>
          <a:off x="2043205" y="2102960"/>
          <a:ext cx="3202366" cy="442728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24 Dec.</a:t>
          </a:r>
        </a:p>
      </dsp:txBody>
      <dsp:txXfrm>
        <a:off x="2043205" y="2102960"/>
        <a:ext cx="3202366" cy="442728"/>
      </dsp:txXfrm>
    </dsp:sp>
    <dsp:sp modelId="{1D2CD47C-C3AA-4643-8BD3-F093CFDC07E4}">
      <dsp:nvSpPr>
        <dsp:cNvPr id="0" name=""/>
        <dsp:cNvSpPr/>
      </dsp:nvSpPr>
      <dsp:spPr>
        <a:xfrm>
          <a:off x="2043205" y="2545689"/>
          <a:ext cx="3202366" cy="501805"/>
        </a:xfrm>
        <a:prstGeom prst="rect">
          <a:avLst/>
        </a:prstGeom>
        <a:solidFill>
          <a:schemeClr val="accent2">
            <a:tint val="40000"/>
            <a:alpha val="90000"/>
            <a:hueOff val="1683681"/>
            <a:satOff val="-15558"/>
            <a:lumOff val="-175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83681"/>
              <a:satOff val="-15558"/>
              <a:lumOff val="-1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(Nochebuena).</a:t>
          </a:r>
        </a:p>
      </dsp:txBody>
      <dsp:txXfrm>
        <a:off x="2043205" y="2545689"/>
        <a:ext cx="3202366" cy="501805"/>
      </dsp:txXfrm>
    </dsp:sp>
    <dsp:sp modelId="{38B72988-86C3-B749-B0B7-F64E51B259F5}">
      <dsp:nvSpPr>
        <dsp:cNvPr id="0" name=""/>
        <dsp:cNvSpPr/>
      </dsp:nvSpPr>
      <dsp:spPr>
        <a:xfrm>
          <a:off x="3644388" y="1844702"/>
          <a:ext cx="0" cy="258258"/>
        </a:xfrm>
        <a:prstGeom prst="line">
          <a:avLst/>
        </a:pr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B31BF-3E6A-DB4F-9B54-CC1DA1654F29}">
      <dsp:nvSpPr>
        <dsp:cNvPr id="0" name=""/>
        <dsp:cNvSpPr/>
      </dsp:nvSpPr>
      <dsp:spPr>
        <a:xfrm rot="2700000">
          <a:off x="1796165" y="1816005"/>
          <a:ext cx="57393" cy="57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8839-7C5C-1547-AC58-D2CFF2F24BEC}">
      <dsp:nvSpPr>
        <dsp:cNvPr id="0" name=""/>
        <dsp:cNvSpPr/>
      </dsp:nvSpPr>
      <dsp:spPr>
        <a:xfrm rot="2700000">
          <a:off x="3615691" y="1816005"/>
          <a:ext cx="57393" cy="57393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ADB0C-8A74-454F-985F-8C44387A9762}">
      <dsp:nvSpPr>
        <dsp:cNvPr id="0" name=""/>
        <dsp:cNvSpPr/>
      </dsp:nvSpPr>
      <dsp:spPr>
        <a:xfrm>
          <a:off x="3862731" y="1143715"/>
          <a:ext cx="3202366" cy="442728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25 Dec.</a:t>
          </a:r>
        </a:p>
      </dsp:txBody>
      <dsp:txXfrm>
        <a:off x="3862731" y="1143715"/>
        <a:ext cx="3202366" cy="442728"/>
      </dsp:txXfrm>
    </dsp:sp>
    <dsp:sp modelId="{335BB730-98E3-CA4E-A660-EC2C9ED4D036}">
      <dsp:nvSpPr>
        <dsp:cNvPr id="0" name=""/>
        <dsp:cNvSpPr/>
      </dsp:nvSpPr>
      <dsp:spPr>
        <a:xfrm>
          <a:off x="3862731" y="641910"/>
          <a:ext cx="3202366" cy="501805"/>
        </a:xfrm>
        <a:prstGeom prst="rect">
          <a:avLst/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(Navidad) .</a:t>
          </a:r>
        </a:p>
      </dsp:txBody>
      <dsp:txXfrm>
        <a:off x="3862731" y="641910"/>
        <a:ext cx="3202366" cy="501805"/>
      </dsp:txXfrm>
    </dsp:sp>
    <dsp:sp modelId="{58ECC87B-7CE9-524E-B51A-655A18731CA4}">
      <dsp:nvSpPr>
        <dsp:cNvPr id="0" name=""/>
        <dsp:cNvSpPr/>
      </dsp:nvSpPr>
      <dsp:spPr>
        <a:xfrm>
          <a:off x="5463914" y="1586444"/>
          <a:ext cx="0" cy="258258"/>
        </a:xfrm>
        <a:prstGeom prst="line">
          <a:avLst/>
        </a:prstGeom>
        <a:noFill/>
        <a:ln w="1270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4BC7C-34BC-7448-A975-621A1129C1A0}">
      <dsp:nvSpPr>
        <dsp:cNvPr id="0" name=""/>
        <dsp:cNvSpPr/>
      </dsp:nvSpPr>
      <dsp:spPr>
        <a:xfrm>
          <a:off x="5682257" y="2102960"/>
          <a:ext cx="3202366" cy="442728"/>
        </a:xfrm>
        <a:prstGeom prst="rect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5 Jan.</a:t>
          </a:r>
        </a:p>
      </dsp:txBody>
      <dsp:txXfrm>
        <a:off x="5682257" y="2102960"/>
        <a:ext cx="3202366" cy="442728"/>
      </dsp:txXfrm>
    </dsp:sp>
    <dsp:sp modelId="{BBF0F544-D859-4E4F-B57B-3FBC554EB039}">
      <dsp:nvSpPr>
        <dsp:cNvPr id="0" name=""/>
        <dsp:cNvSpPr/>
      </dsp:nvSpPr>
      <dsp:spPr>
        <a:xfrm>
          <a:off x="5682257" y="2545689"/>
          <a:ext cx="3202366" cy="710890"/>
        </a:xfrm>
        <a:prstGeom prst="rect">
          <a:avLst/>
        </a:prstGeom>
        <a:solidFill>
          <a:schemeClr val="accent2">
            <a:tint val="40000"/>
            <a:alpha val="90000"/>
            <a:hueOff val="5051043"/>
            <a:satOff val="-46674"/>
            <a:lumOff val="-526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51043"/>
              <a:satOff val="-46674"/>
              <a:lumOff val="-5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(Noche de Reyes): (Cabalgata de Reyes)</a:t>
          </a:r>
        </a:p>
      </dsp:txBody>
      <dsp:txXfrm>
        <a:off x="5682257" y="2545689"/>
        <a:ext cx="3202366" cy="710890"/>
      </dsp:txXfrm>
    </dsp:sp>
    <dsp:sp modelId="{F979DE50-C474-7541-8C81-7AD6FDCB8077}">
      <dsp:nvSpPr>
        <dsp:cNvPr id="0" name=""/>
        <dsp:cNvSpPr/>
      </dsp:nvSpPr>
      <dsp:spPr>
        <a:xfrm>
          <a:off x="7283440" y="1844702"/>
          <a:ext cx="0" cy="258258"/>
        </a:xfrm>
        <a:prstGeom prst="line">
          <a:avLst/>
        </a:prstGeom>
        <a:noFill/>
        <a:ln w="1270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B06D8-05B4-8044-8BDC-4774238CD294}">
      <dsp:nvSpPr>
        <dsp:cNvPr id="0" name=""/>
        <dsp:cNvSpPr/>
      </dsp:nvSpPr>
      <dsp:spPr>
        <a:xfrm rot="2700000">
          <a:off x="5435217" y="1816005"/>
          <a:ext cx="57393" cy="57393"/>
        </a:xfrm>
        <a:prstGeom prst="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A1F5C-7445-E843-947B-7DDD8117F124}">
      <dsp:nvSpPr>
        <dsp:cNvPr id="0" name=""/>
        <dsp:cNvSpPr/>
      </dsp:nvSpPr>
      <dsp:spPr>
        <a:xfrm rot="2700000">
          <a:off x="7254743" y="1816005"/>
          <a:ext cx="57393" cy="57393"/>
        </a:xfrm>
        <a:prstGeom prst="rect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CB447-6B7F-B449-8B5C-BC6DFFA30E17}">
      <dsp:nvSpPr>
        <dsp:cNvPr id="0" name=""/>
        <dsp:cNvSpPr/>
      </dsp:nvSpPr>
      <dsp:spPr>
        <a:xfrm>
          <a:off x="7501783" y="1143715"/>
          <a:ext cx="3202366" cy="442728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6 Jan.</a:t>
          </a:r>
        </a:p>
      </dsp:txBody>
      <dsp:txXfrm>
        <a:off x="7501783" y="1143715"/>
        <a:ext cx="3202366" cy="442728"/>
      </dsp:txXfrm>
    </dsp:sp>
    <dsp:sp modelId="{8FDEA456-AEC5-8E4C-8718-6F497142FD80}">
      <dsp:nvSpPr>
        <dsp:cNvPr id="0" name=""/>
        <dsp:cNvSpPr/>
      </dsp:nvSpPr>
      <dsp:spPr>
        <a:xfrm>
          <a:off x="7501783" y="641910"/>
          <a:ext cx="3202366" cy="501805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(Día de Reyes).</a:t>
          </a:r>
        </a:p>
      </dsp:txBody>
      <dsp:txXfrm>
        <a:off x="7501783" y="641910"/>
        <a:ext cx="3202366" cy="501805"/>
      </dsp:txXfrm>
    </dsp:sp>
    <dsp:sp modelId="{74B2D72D-CF4D-634C-B920-164CE6434E9D}">
      <dsp:nvSpPr>
        <dsp:cNvPr id="0" name=""/>
        <dsp:cNvSpPr/>
      </dsp:nvSpPr>
      <dsp:spPr>
        <a:xfrm>
          <a:off x="9102966" y="1586444"/>
          <a:ext cx="0" cy="258258"/>
        </a:xfrm>
        <a:prstGeom prst="line">
          <a:avLst/>
        </a:prstGeom>
        <a:noFill/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4425D-0CF3-9944-9B8E-148F288A8065}">
      <dsp:nvSpPr>
        <dsp:cNvPr id="0" name=""/>
        <dsp:cNvSpPr/>
      </dsp:nvSpPr>
      <dsp:spPr>
        <a:xfrm rot="2700000">
          <a:off x="9074270" y="1816005"/>
          <a:ext cx="57393" cy="57393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D0C6-0F71-2611-1B07-675B8A1F6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B1092-29A2-696D-C6A4-A3153E1D8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A510C-ECFB-F042-8136-D761205B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4362-AF23-602D-580F-578C5288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554C1-D9A0-067D-9A69-0C16DAE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1B20-C319-15CF-CC76-DD2ACD65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995E7-FBDA-1C79-6D9E-CCA8E1F45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CED49-383B-E451-7C60-F6AAD147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AB012-688D-BDA4-A45D-AEBD683A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306BC-D31D-E117-29C7-5D6475AF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8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026F7-623E-131C-5704-A0F4BE44F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2DCE9-5155-654E-F65B-AB91E2A47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33E6F-426D-4620-66A8-35933076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E4616-E443-FC2E-01FC-1B445BDD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8238-69E1-CB3C-2F5A-E0D904A8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2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5E24-B7BE-6CC9-3FD4-7E2CA8F5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9407-38BA-F145-5CFC-35781A0A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72CD-D8CA-D5AE-60AD-81745027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862E4-3B3B-55BD-7E92-E0CACC56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5A7FE-53D7-7033-375B-EA8E1430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5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6273-BA10-5EE9-9C4B-197A7795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1374A-EDA4-8C68-676B-7ACAFE751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EC81-D993-1229-5D54-FF37A7BF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438EB-196E-C5D4-D2F4-4220412A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33BC8-3930-EDFD-9F49-9A316E51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1DBF-0326-E253-6FE1-1A878362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3E96C-5F1B-05CD-5657-435AF5BC0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09050-2040-F4A8-0836-61B3C391C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64D8A-C878-2B3D-83BC-B66228A6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84117-CA16-7718-01F4-A3942BD9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1B776-84D0-CC6F-1749-6653D541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2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AC44-0A5A-C6F1-4850-3ADDCEAE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4F7B9-E637-B02D-D8FD-D0710606D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02E3F-E081-3D12-7281-DA4BBC54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4A611-9F2A-2268-385B-439BCA73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646EA-1FDD-1631-070C-E1A0EDB55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E0E30-F1C1-1CAF-3954-A86CF94F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3D230-C24D-A7CF-3117-3C5AC53B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A3201-6F1B-F59C-D289-ACC8EA0D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3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B766-EF3D-D1BA-EC9F-B66B3D76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CD6F3-18E0-29EE-663D-E2E06A8E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35449-394F-4454-2D71-A59A08BF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5C2D8-25D4-1E15-301B-AEB7C6EF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1E4B-0DEB-4AC2-45D0-4C24FD21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0716E-09DF-476B-CBC1-D520FBE3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7FA84-CD1F-FA11-9F47-F7E8221C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360C-B3DF-BFC2-045F-EF79F09A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FFA19-252A-4688-C573-69A5DE4E9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CD443-A6E9-1AB5-B49F-2986449DF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DF923-DF25-7426-7256-F9FFA5D7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1F26C-8D91-1EEB-EFD4-681DE8DD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505DD-D9A4-6824-C487-2A7E2A75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4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E0EE-22E2-6BF6-0137-783847C2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1FD1A-AAA6-517E-8FA4-461AE1011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40C78-AC48-2EEC-BB2B-EF3531F5C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6FE53-178E-4113-7E8D-A6E30A8C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0E2CB-1997-2586-2727-AE49BF8E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A87EE-E4F3-6884-67C2-D314633E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6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831C7-4667-7F53-5890-3945978C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8FA79-5D71-8DEF-019E-A8DD5FC21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3A6F-B4DC-B7CB-CCD3-B8765FAC7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20ED6-EA83-7E48-A3E0-468094DEBFD9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98197-DA13-79E2-C799-2D023F64F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FE40C-E54C-ABF9-EFAA-158A95290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6C682-16CF-7F4B-A2E4-D40439EC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4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D6ED8-28C5-267A-B424-29E9A6608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Christmas in the 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5909E-2C68-A717-26C1-FD23F686C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Albie Woolfenden</a:t>
            </a:r>
            <a:endParaRPr lang="en-GB"/>
          </a:p>
        </p:txBody>
      </p:sp>
      <p:pic>
        <p:nvPicPr>
          <p:cNvPr id="5" name="Picture 4" descr="Colourful holiday decor">
            <a:extLst>
              <a:ext uri="{FF2B5EF4-FFF2-40B4-BE49-F238E27FC236}">
                <a16:creationId xmlns:a16="http://schemas.microsoft.com/office/drawing/2014/main" id="{EEB6B402-A55C-0FA5-7875-03CC5A7F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60" r="2830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ee with Christmas lights">
            <a:extLst>
              <a:ext uri="{FF2B5EF4-FFF2-40B4-BE49-F238E27FC236}">
                <a16:creationId xmlns:a16="http://schemas.microsoft.com/office/drawing/2014/main" id="{8944D7B4-8157-CD5D-A958-938596C29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93" r="-4" b="-92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5BBA3-7EA0-EA6B-193B-5917614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9FEE-B952-6DB5-46B5-AD59A1C3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GB" sz="2000" dirty="0"/>
              <a:t>Christmas in the UK (England, Wales, Scotland and Northern Ireland) is not the same as Spain.</a:t>
            </a:r>
          </a:p>
          <a:p>
            <a:endParaRPr lang="en-GB" sz="2000" dirty="0"/>
          </a:p>
          <a:p>
            <a:r>
              <a:rPr lang="en-GB" sz="2000" dirty="0"/>
              <a:t>We do not have the same dates for this period. 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15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81D2D-6659-C0C5-ECE7-A0E1959A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Different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EE1F2-5CDE-E180-5E48-88115556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/>
              <a:t>In UK, the main dates are:</a:t>
            </a:r>
          </a:p>
          <a:p>
            <a:endParaRPr lang="en-GB" sz="2000"/>
          </a:p>
          <a:p>
            <a:r>
              <a:rPr lang="en-GB" sz="2000" b="1"/>
              <a:t>24</a:t>
            </a:r>
            <a:r>
              <a:rPr lang="en-GB" sz="2000" b="1" baseline="30000"/>
              <a:t>th</a:t>
            </a:r>
            <a:r>
              <a:rPr lang="en-GB" sz="2000" b="1"/>
              <a:t> December (Christmas Eve)</a:t>
            </a:r>
          </a:p>
          <a:p>
            <a:endParaRPr lang="en-GB" sz="2000"/>
          </a:p>
          <a:p>
            <a:r>
              <a:rPr lang="en-GB" sz="2000" b="1"/>
              <a:t> 25</a:t>
            </a:r>
            <a:r>
              <a:rPr lang="en-GB" sz="2000" b="1" baseline="30000"/>
              <a:t>th</a:t>
            </a:r>
            <a:r>
              <a:rPr lang="en-GB" sz="2000" b="1"/>
              <a:t>  December (Christmas Day)</a:t>
            </a:r>
          </a:p>
          <a:p>
            <a:endParaRPr lang="en-GB" sz="2000"/>
          </a:p>
          <a:p>
            <a:r>
              <a:rPr lang="en-GB" sz="2000" b="1"/>
              <a:t> 26</a:t>
            </a:r>
            <a:r>
              <a:rPr lang="en-GB" sz="2000" b="1" baseline="30000"/>
              <a:t>th</a:t>
            </a:r>
            <a:r>
              <a:rPr lang="en-GB" sz="2000" b="1"/>
              <a:t> December (Boxing Day)</a:t>
            </a:r>
            <a:endParaRPr lang="en-GB" sz="2000"/>
          </a:p>
        </p:txBody>
      </p:sp>
      <p:pic>
        <p:nvPicPr>
          <p:cNvPr id="5" name="Picture 4" descr="Tying a bow in an arrangment of presents">
            <a:extLst>
              <a:ext uri="{FF2B5EF4-FFF2-40B4-BE49-F238E27FC236}">
                <a16:creationId xmlns:a16="http://schemas.microsoft.com/office/drawing/2014/main" id="{6097FD68-8A95-826A-93C9-14F3CDC6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54" r="1984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1CC23-D5EE-E01E-F3AE-40DDEAB0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Whereas in Spain: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254A6B-288D-FB90-CD0E-FA866567D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2598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67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ristmas themed gift">
            <a:extLst>
              <a:ext uri="{FF2B5EF4-FFF2-40B4-BE49-F238E27FC236}">
                <a16:creationId xmlns:a16="http://schemas.microsoft.com/office/drawing/2014/main" id="{776D6152-9017-CECA-53B1-99B67CC16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9" r="4435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CA023-7B6D-821B-0A78-471D68A4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/>
              <a:t>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A86E-962F-EFE6-B80A-387062EA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GB" sz="1700"/>
              <a:t>In the UK, we give gifts on Christmas Day ( 25</a:t>
            </a:r>
            <a:r>
              <a:rPr lang="en-GB" sz="1700" baseline="30000"/>
              <a:t>th</a:t>
            </a:r>
            <a:r>
              <a:rPr lang="en-GB" sz="1700"/>
              <a:t>December).</a:t>
            </a:r>
          </a:p>
          <a:p>
            <a:endParaRPr lang="en-GB" sz="1700"/>
          </a:p>
          <a:p>
            <a:r>
              <a:rPr lang="en-GB" sz="1700"/>
              <a:t>This is different to Spain: you receive your gifts on  6</a:t>
            </a:r>
            <a:r>
              <a:rPr lang="en-GB" sz="1700" baseline="30000"/>
              <a:t>th</a:t>
            </a:r>
            <a:r>
              <a:rPr lang="en-GB" sz="1700"/>
              <a:t>January!</a:t>
            </a:r>
          </a:p>
          <a:p>
            <a:endParaRPr lang="en-GB" sz="1700"/>
          </a:p>
          <a:p>
            <a:r>
              <a:rPr lang="en-GB" sz="1700"/>
              <a:t>Our presents are brought by Santa Claus (Papa Noel) on Christmas Eve (December 24</a:t>
            </a:r>
            <a:r>
              <a:rPr lang="en-GB" sz="1700" baseline="30000"/>
              <a:t>th</a:t>
            </a:r>
            <a:r>
              <a:rPr lang="en-GB" sz="1700"/>
              <a:t>).</a:t>
            </a:r>
          </a:p>
          <a:p>
            <a:endParaRPr lang="en-GB" sz="1700"/>
          </a:p>
          <a:p>
            <a:r>
              <a:rPr lang="en-GB" sz="1700"/>
              <a:t>Your presents are brought by the Three Wise Men, or Reyes Magos.</a:t>
            </a:r>
          </a:p>
          <a:p>
            <a:endParaRPr lang="en-GB" sz="1700" baseline="30000"/>
          </a:p>
          <a:p>
            <a:endParaRPr lang="en-GB" sz="1700" baseline="30000"/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218718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7E958-8698-3AFF-0A25-C2F8FA02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ED45-8146-5650-6573-F1E73757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GB" sz="2000"/>
              <a:t>Traditional British Christmas food:</a:t>
            </a:r>
          </a:p>
          <a:p>
            <a:endParaRPr lang="en-GB" sz="2000"/>
          </a:p>
          <a:p>
            <a:r>
              <a:rPr lang="en-GB" sz="2000"/>
              <a:t>Roast turkey, Brussel sprouts, gravy, roasted vegetables, pigs in blankets, stuffing. </a:t>
            </a:r>
          </a:p>
          <a:p>
            <a:endParaRPr lang="en-GB" sz="2000"/>
          </a:p>
          <a:p>
            <a:r>
              <a:rPr lang="en-GB" sz="2000"/>
              <a:t>This differs greatly from Spanish Christmas food:</a:t>
            </a:r>
          </a:p>
          <a:p>
            <a:pPr marL="0" indent="0">
              <a:buNone/>
            </a:pPr>
            <a:r>
              <a:rPr lang="en-GB" sz="2000"/>
              <a:t> </a:t>
            </a:r>
          </a:p>
          <a:p>
            <a:r>
              <a:rPr lang="en-GB" sz="2000"/>
              <a:t> Prawn, lobsters, lamb, </a:t>
            </a:r>
            <a:r>
              <a:rPr lang="en-GB" sz="2000" i="0" u="none" strike="noStrike">
                <a:effectLst/>
              </a:rPr>
              <a:t>turrón</a:t>
            </a:r>
            <a:r>
              <a:rPr lang="en-GB" sz="2000" i="0" u="none" strike="noStrike">
                <a:effectLst/>
                <a:latin typeface="-webkit-standard"/>
              </a:rPr>
              <a:t>, </a:t>
            </a:r>
            <a:r>
              <a:rPr lang="en-GB" sz="2000" i="0" u="none" strike="noStrike">
                <a:effectLst/>
              </a:rPr>
              <a:t>polvorones</a:t>
            </a:r>
            <a:r>
              <a:rPr lang="en-GB" sz="2000" i="0" u="none" strike="noStrike">
                <a:effectLst/>
                <a:latin typeface="-webkit-standard"/>
              </a:rPr>
              <a:t>, and </a:t>
            </a:r>
            <a:r>
              <a:rPr lang="en-GB" sz="2000" i="0" u="none" strike="noStrike">
                <a:effectLst/>
              </a:rPr>
              <a:t>roscón de Reyes.</a:t>
            </a:r>
          </a:p>
          <a:p>
            <a:endParaRPr lang="en-GB" sz="2000"/>
          </a:p>
          <a:p>
            <a:endParaRPr lang="en-GB" sz="2000"/>
          </a:p>
        </p:txBody>
      </p:sp>
      <p:pic>
        <p:nvPicPr>
          <p:cNvPr id="5" name="Picture 4" descr="Food on a table">
            <a:extLst>
              <a:ext uri="{FF2B5EF4-FFF2-40B4-BE49-F238E27FC236}">
                <a16:creationId xmlns:a16="http://schemas.microsoft.com/office/drawing/2014/main" id="{B32505EE-F16C-7167-0CDB-CFBE61D0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164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36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859C4-A1E5-930C-0369-BBB21292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Food II</a:t>
            </a:r>
          </a:p>
        </p:txBody>
      </p:sp>
      <p:sp>
        <p:nvSpPr>
          <p:cNvPr id="103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4BFB-6454-F86F-8486-EEC6A9244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/>
              <a:t>Desserts in the UK are also a huge part of the meal. </a:t>
            </a:r>
          </a:p>
          <a:p>
            <a:endParaRPr lang="en-GB" sz="2200"/>
          </a:p>
          <a:p>
            <a:r>
              <a:rPr lang="en-GB" sz="2200"/>
              <a:t>We have Christmas</a:t>
            </a:r>
            <a:r>
              <a:rPr lang="en-GB" sz="2200" i="0" u="none" strike="noStrike">
                <a:effectLst/>
              </a:rPr>
              <a:t> pudding</a:t>
            </a:r>
            <a:r>
              <a:rPr lang="en-GB" sz="2200" i="0" u="none" strike="noStrike">
                <a:effectLst/>
                <a:latin typeface="-webkit-standard"/>
              </a:rPr>
              <a:t>, </a:t>
            </a:r>
            <a:r>
              <a:rPr lang="en-GB" sz="2200" i="0" u="none" strike="noStrike">
                <a:effectLst/>
              </a:rPr>
              <a:t>mince pies</a:t>
            </a:r>
            <a:r>
              <a:rPr lang="en-GB" sz="2200" i="0" u="none" strike="noStrike">
                <a:effectLst/>
                <a:latin typeface="-webkit-standard"/>
              </a:rPr>
              <a:t>, and </a:t>
            </a:r>
            <a:r>
              <a:rPr lang="en-GB" sz="2200" i="0" u="none" strike="noStrike">
                <a:effectLst/>
              </a:rPr>
              <a:t>yule log;</a:t>
            </a:r>
          </a:p>
          <a:p>
            <a:endParaRPr lang="en-GB" sz="2200"/>
          </a:p>
          <a:p>
            <a:r>
              <a:rPr lang="en-GB" sz="2200" i="0" u="none" strike="noStrike">
                <a:effectLst/>
              </a:rPr>
              <a:t>Alongside Mulled wine and eggnog (for adults). </a:t>
            </a:r>
          </a:p>
          <a:p>
            <a:endParaRPr lang="en-GB" sz="2200"/>
          </a:p>
          <a:p>
            <a:pPr marL="0" indent="0">
              <a:buNone/>
            </a:pPr>
            <a:endParaRPr lang="en-GB" sz="2200"/>
          </a:p>
        </p:txBody>
      </p:sp>
      <p:pic>
        <p:nvPicPr>
          <p:cNvPr id="1026" name="Picture 2" descr="Christmas pudding - Raymond Blanc OBE">
            <a:extLst>
              <a:ext uri="{FF2B5EF4-FFF2-40B4-BE49-F238E27FC236}">
                <a16:creationId xmlns:a16="http://schemas.microsoft.com/office/drawing/2014/main" id="{4E3D52E8-4583-88F0-6559-945617D0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8" r="15107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1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256</Words>
  <Application>Microsoft Macintosh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-webkit-standard</vt:lpstr>
      <vt:lpstr>Aptos</vt:lpstr>
      <vt:lpstr>Aptos Display</vt:lpstr>
      <vt:lpstr>Arial</vt:lpstr>
      <vt:lpstr>Office Theme</vt:lpstr>
      <vt:lpstr>Christmas in the UK</vt:lpstr>
      <vt:lpstr>PowerPoint Presentation</vt:lpstr>
      <vt:lpstr>Different Dates</vt:lpstr>
      <vt:lpstr>Whereas in Spain:</vt:lpstr>
      <vt:lpstr>Gifts</vt:lpstr>
      <vt:lpstr>Food</vt:lpstr>
      <vt:lpstr>Food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Albie Woolfenden</dc:creator>
  <cp:lastModifiedBy>Albie Woolfenden</cp:lastModifiedBy>
  <cp:revision>8</cp:revision>
  <dcterms:created xsi:type="dcterms:W3CDTF">2024-12-16T08:36:52Z</dcterms:created>
  <dcterms:modified xsi:type="dcterms:W3CDTF">2024-12-17T08:14:50Z</dcterms:modified>
</cp:coreProperties>
</file>