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/>
    <p:restoredTop sz="94618"/>
  </p:normalViewPr>
  <p:slideViewPr>
    <p:cSldViewPr snapToGrid="0">
      <p:cViewPr varScale="1">
        <p:scale>
          <a:sx n="95" d="100"/>
          <a:sy n="95" d="100"/>
        </p:scale>
        <p:origin x="20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995A9-16A8-176A-79CC-6C8A2167B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FA1AB-21FB-08ED-37B5-AE3DE49D4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08D3-A213-2F5D-F2B1-138BE1B2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6ED34-0D9D-9687-0415-3C20D3850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B21A-E882-55AD-946B-A20A8D9C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1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4183-16B9-3054-4FD0-529F3CA5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F494E-55DB-84D6-E5EE-8A9324D36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2479F-0899-5C89-AF85-7A853FC7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9D14-6293-D236-A934-BB7C1A207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D1C6C-7ED4-5409-4996-CBC23B73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8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ECC3D9-7D97-1BAD-7E40-FED8D5C55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A31CD-0B60-4F0F-8E9B-26D2C76FC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94FFB-14C8-5B7B-63F6-651793E8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50B8D-24B7-03AE-5F27-307B943A8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17DC8-1171-CECF-A338-7F410A52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36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08B82-D214-57A2-CF20-83ABB5B9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C474A-5C45-6746-36EE-8FD27FA6E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A671C-CA00-914A-E537-423EDC0E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C812-2D57-B591-CAEF-142B3765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5D537-9F16-B2D4-0222-94746D39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1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42C4-514D-5993-CCFA-E981F2D0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A0D39-A2E0-A662-17D8-AD3F95742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5E3E-E1DB-0B28-0957-9B0F8B6E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E9022-D738-F3E3-0335-2CEF541F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D1443-3ED1-B357-343B-72CA6716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9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E49C-634C-3C37-5FFD-70C51E84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0A1B9-82C5-8292-1B20-E647EECB9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42B77-F9B4-B4E0-43AB-A5BB565B2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0DA54-E928-147B-F70C-FF0030C81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116D7-E0FC-74C5-4797-FC2B8806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C87F2-2707-EBB6-5565-2A7617DD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37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795D-0BBF-7370-5D1F-77997324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288C4-5E24-B36E-43C2-C9387640C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2639E-5F07-D1FB-9AD9-694CF1390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449E1C-EC3F-810C-49A1-16C76C401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09871B-E025-DBE1-5DB1-ADFFA0CAF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47F4D8-F8A6-327A-FC49-7776FF3B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68B1F3-6B01-02CB-5B10-06D4D4BE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64830-5C31-24CE-18C7-8888FE8D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212E9-DAC2-2814-7679-3CF46B08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39C857-07AE-4B79-87BD-C8DBF905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920FE-8E68-A3A4-4512-614D504B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83F46-83E4-7FAE-EA2D-54EFF684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3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2F6CE-8B55-B255-FC95-10886E1A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510B5-E7C7-A89E-6C90-138329A31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E55D5-F25F-BB08-431A-0A3C9D3D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70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6331C-0EF6-61B4-C446-ED33B42D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4471-FA74-1CE1-9E3F-E4E46AB64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3C7EF-9BA9-6629-3045-759B7048D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91490-7323-C28C-CD12-71401754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FC5B9-F75E-A389-9ACE-C8B55C7B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4FE37-DAB7-2288-8B71-9F9F293B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88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EEF3-C168-4673-9CBF-2CB575086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DD3C4-BEDA-BCF6-44C6-29DE136C6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85CCF-B868-3098-4255-3B4C38709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8E965-D67D-5DEB-227B-2243859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2E97D-3EEB-CC5B-2FC2-C0DAA880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85AB0-19C4-5558-6E49-4D5EC985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53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40CF9A-2398-DF33-62CE-6C6402675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039B8-511A-7876-3AA0-017DF4F13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56EDC-EC5A-8B53-1FD3-297399A0C1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4754A7-A5A7-A343-9AEC-6F78362C7065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8F24B-378D-F05C-6A13-656816CD2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FB927-CD64-3E60-8DC5-AC21E96A3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72EE16-6264-DB48-83C6-781B2694C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86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48C7D-E53A-3C69-B591-955D25E75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Guess the form of energy!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BDEBFB-EBB3-35C9-3614-1B9A6A3320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Albie</a:t>
            </a:r>
          </a:p>
        </p:txBody>
      </p:sp>
    </p:spTree>
    <p:extLst>
      <p:ext uri="{BB962C8B-B14F-4D97-AF65-F5344CB8AC3E}">
        <p14:creationId xmlns:p14="http://schemas.microsoft.com/office/powerpoint/2010/main" val="3645077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DDEA9-06E6-05A2-D7A3-8760CA20C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en-GB" sz="5400"/>
              <a:t>What form of energy is this?</a:t>
            </a:r>
          </a:p>
        </p:txBody>
      </p:sp>
      <p:sp>
        <p:nvSpPr>
          <p:cNvPr id="5131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How to buy a microwave: Best solo and ...">
            <a:extLst>
              <a:ext uri="{FF2B5EF4-FFF2-40B4-BE49-F238E27FC236}">
                <a16:creationId xmlns:a16="http://schemas.microsoft.com/office/drawing/2014/main" id="{04002561-A387-AF65-1AE0-3302D260B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57271"/>
            <a:ext cx="6894576" cy="386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A8AC1A78-8F7C-477F-8D41-73BF344A1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95165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600E6-E61E-E34E-7AF0-DB7D0CB24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Electrical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DC672-5999-9CC7-3D39-13F1AEE7C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58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66748C-4834-C853-8D3F-F2120EBF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434228"/>
            <a:ext cx="10640754" cy="7758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form of energy is this?</a:t>
            </a:r>
          </a:p>
        </p:txBody>
      </p:sp>
      <p:grpSp>
        <p:nvGrpSpPr>
          <p:cNvPr id="6155" name="Group 6154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6156" name="Freeform: Shape 6155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7" name="Freeform: Shape 6156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8" name="Freeform: Shape 6157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159" name="Freeform: Shape 6158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146" name="Picture 2" descr="Li Ion Rechargeable Battery - LiPol ...">
            <a:extLst>
              <a:ext uri="{FF2B5EF4-FFF2-40B4-BE49-F238E27FC236}">
                <a16:creationId xmlns:a16="http://schemas.microsoft.com/office/drawing/2014/main" id="{32D12F00-5BBA-7AEF-3FDD-7D2F73663F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4217" y="445153"/>
            <a:ext cx="8963567" cy="358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61" name="Group 6160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6162" name="Freeform: Shape 6161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3" name="Freeform: Shape 6162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64" name="Freeform: Shape 6163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65" name="Freeform: Shape 6164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4510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65703-7DBD-728B-5928-A2EF7A02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Chemical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AB8B8-2DA3-A7F2-75C8-A1D7D019F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95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7" name="Rectangle 7176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9A20D3-7634-DF0F-49C1-234AA2DB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en-GB" sz="3600"/>
              <a:t>What form of energy is this?</a:t>
            </a:r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NYC radiator">
            <a:extLst>
              <a:ext uri="{FF2B5EF4-FFF2-40B4-BE49-F238E27FC236}">
                <a16:creationId xmlns:a16="http://schemas.microsoft.com/office/drawing/2014/main" id="{A92FE4D3-F449-CB3E-19D1-05472C6D0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2" b="2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181" name="Rectangle 7180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4" name="Content Placeholder 7173">
            <a:extLst>
              <a:ext uri="{FF2B5EF4-FFF2-40B4-BE49-F238E27FC236}">
                <a16:creationId xmlns:a16="http://schemas.microsoft.com/office/drawing/2014/main" id="{A734A660-D87E-2901-04AA-75F15DD8E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2587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1270-1216-1022-0C20-8452F5DA4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Thermal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CEC1D-6473-49F6-B75F-5BAE4FD70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178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A1A7-5894-1374-F7C8-A1C3E5DD5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41711"/>
            <a:ext cx="3234466" cy="34743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form of energy is this?</a:t>
            </a:r>
          </a:p>
        </p:txBody>
      </p:sp>
      <p:cxnSp>
        <p:nvCxnSpPr>
          <p:cNvPr id="8199" name="Straight Connector 8198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How to master the art of sprinting - AW">
            <a:extLst>
              <a:ext uri="{FF2B5EF4-FFF2-40B4-BE49-F238E27FC236}">
                <a16:creationId xmlns:a16="http://schemas.microsoft.com/office/drawing/2014/main" id="{890C4112-8FEA-71AE-5191-9A03A72201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5543" y="1469064"/>
            <a:ext cx="6711317" cy="393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767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5750-7617-50AD-473A-841BE8CD7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Mechanical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0FA32-F061-52DC-35DB-40165424C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40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EF61D-0648-66DF-FC79-197F309D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41711"/>
            <a:ext cx="3234466" cy="34743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form of energy is this?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Teléfono móvil - Wikipedia, la ...">
            <a:extLst>
              <a:ext uri="{FF2B5EF4-FFF2-40B4-BE49-F238E27FC236}">
                <a16:creationId xmlns:a16="http://schemas.microsoft.com/office/drawing/2014/main" id="{0895CD9C-022F-7D68-1706-A3E775DCDC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0326" y="815009"/>
            <a:ext cx="4821751" cy="524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69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4B900-6E57-5B86-648D-299A7C5A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Electrical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766F3-21EA-8E44-8756-F60A9D94F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83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93BFC4-4CAC-85F2-9C17-619003008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en-GB" sz="3600"/>
              <a:t>What form of energy is this?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ow Does Fire Spread and Ways to ...">
            <a:extLst>
              <a:ext uri="{FF2B5EF4-FFF2-40B4-BE49-F238E27FC236}">
                <a16:creationId xmlns:a16="http://schemas.microsoft.com/office/drawing/2014/main" id="{9B207E33-A655-CD78-9003-430BC33F2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58E81411-D5A3-EF74-87B3-DACAB9A3C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96928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10246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6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7ECB36-F0F1-40E0-D418-71C48A42D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What form of energy is this?</a:t>
            </a:r>
          </a:p>
        </p:txBody>
      </p:sp>
      <p:sp>
        <p:nvSpPr>
          <p:cNvPr id="10249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What Chemicals Are In Petrol? | The ...">
            <a:extLst>
              <a:ext uri="{FF2B5EF4-FFF2-40B4-BE49-F238E27FC236}">
                <a16:creationId xmlns:a16="http://schemas.microsoft.com/office/drawing/2014/main" id="{FC37CCC7-07C4-812A-834D-F23804DBB7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112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1ADB5-73F1-CC50-687A-AC42E096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Chemical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E334-1609-7981-5C2A-2D987E00A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44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Slide Background">
            <a:extLst>
              <a:ext uri="{FF2B5EF4-FFF2-40B4-BE49-F238E27FC236}">
                <a16:creationId xmlns:a16="http://schemas.microsoft.com/office/drawing/2014/main" id="{AA857166-A416-4C5E-8AA9-5D5D1E13D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40" y="0"/>
            <a:ext cx="4617491" cy="6858000"/>
          </a:xfrm>
          <a:prstGeom prst="rect">
            <a:avLst/>
          </a:prstGeom>
          <a:ln>
            <a:noFill/>
          </a:ln>
          <a:effectLst>
            <a:outerShdw blurRad="203200" dist="88900" dir="21540000" sx="94000" sy="94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275" name="Rectangle 11274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40" y="-1"/>
            <a:ext cx="4617491" cy="5136739"/>
          </a:xfrm>
          <a:prstGeom prst="rect">
            <a:avLst/>
          </a:prstGeom>
          <a:ln>
            <a:noFill/>
          </a:ln>
          <a:effectLst>
            <a:outerShdw blurRad="177800" dist="1016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2284F9-98E3-8263-5FEB-64AFCA33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87" y="617921"/>
            <a:ext cx="3482041" cy="3988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form of energy is this?</a:t>
            </a:r>
          </a:p>
        </p:txBody>
      </p:sp>
      <p:pic>
        <p:nvPicPr>
          <p:cNvPr id="11266" name="Picture 2" descr="Dmitry Klokov's 190kg Hang Snatch - The ...">
            <a:extLst>
              <a:ext uri="{FF2B5EF4-FFF2-40B4-BE49-F238E27FC236}">
                <a16:creationId xmlns:a16="http://schemas.microsoft.com/office/drawing/2014/main" id="{0880330E-FFB8-4E7F-3C77-378456AE8B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5575" y="617921"/>
            <a:ext cx="5737097" cy="571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774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880D-4B44-1368-3F6B-5BCA1E1C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Mechanical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08942-3853-EE3F-23CF-76FA9988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831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01" name="Rectangle 1230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DE30D-3491-F7CF-EA95-9C418BC7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en-GB" sz="5400"/>
              <a:t>What form of energy is this?</a:t>
            </a:r>
          </a:p>
        </p:txBody>
      </p:sp>
      <p:sp>
        <p:nvSpPr>
          <p:cNvPr id="12302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5 Benefits of Having a Fireplace in ...">
            <a:extLst>
              <a:ext uri="{FF2B5EF4-FFF2-40B4-BE49-F238E27FC236}">
                <a16:creationId xmlns:a16="http://schemas.microsoft.com/office/drawing/2014/main" id="{77F446CF-392A-F6F8-DA5A-ED83D07D9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30936"/>
            <a:ext cx="5881140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3" name="Content Placeholder 12293">
            <a:extLst>
              <a:ext uri="{FF2B5EF4-FFF2-40B4-BE49-F238E27FC236}">
                <a16:creationId xmlns:a16="http://schemas.microsoft.com/office/drawing/2014/main" id="{D071FB30-5130-5A1C-52E9-78CB9661B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236479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53F7D-9665-C651-CCD2-5C94C0DA2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Thermal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26834-3013-E886-9001-3936EA6D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507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1331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62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D3E482-F1EB-091C-D306-A5EAECB1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What form of energy is. This?</a:t>
            </a:r>
          </a:p>
        </p:txBody>
      </p:sp>
      <p:sp>
        <p:nvSpPr>
          <p:cNvPr id="1332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Glide Compact Plus Ironing Board (Blue ...">
            <a:extLst>
              <a:ext uri="{FF2B5EF4-FFF2-40B4-BE49-F238E27FC236}">
                <a16:creationId xmlns:a16="http://schemas.microsoft.com/office/drawing/2014/main" id="{A43B6E36-4362-3AF5-02B2-1AC57ABF47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56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363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16C36-D0BB-EAFE-BB33-E4434DEF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Electrical energy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8F376-C259-2A14-51FD-56849E2AF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38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5" name="Rectangle 1434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88A25B-5EC5-2BB7-9B1B-79640FA32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en-GB" sz="4000"/>
              <a:t>What form of energy is this?</a:t>
            </a:r>
          </a:p>
        </p:txBody>
      </p:sp>
      <p:sp>
        <p:nvSpPr>
          <p:cNvPr id="14342" name="Content Placeholder 14341">
            <a:extLst>
              <a:ext uri="{FF2B5EF4-FFF2-40B4-BE49-F238E27FC236}">
                <a16:creationId xmlns:a16="http://schemas.microsoft.com/office/drawing/2014/main" id="{A3480C86-6230-3679-75D8-60EDFF6B9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endParaRPr lang="en-US" sz="2000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53" name="Rectangle 14352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338" name="Picture 2" descr="Grilled Steak - Cooking Classy">
            <a:extLst>
              <a:ext uri="{FF2B5EF4-FFF2-40B4-BE49-F238E27FC236}">
                <a16:creationId xmlns:a16="http://schemas.microsoft.com/office/drawing/2014/main" id="{6851A607-450B-9DD2-605E-7568CCA7D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73729" y="909081"/>
            <a:ext cx="3375006" cy="5071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226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F140-763A-C60F-BEF8-ADE9F163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Chemical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CB055-8992-14BC-FDC4-EE76B28F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8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A721-624A-57A9-A6F7-581DB3C2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Thermal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9671-DBA5-F02A-A5A2-F8E23F32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14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AF4051-2231-E9D8-F2C5-36B9511F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GB" sz="5200"/>
              <a:t>What form of energy is this?</a:t>
            </a:r>
          </a:p>
        </p:txBody>
      </p:sp>
      <p:sp>
        <p:nvSpPr>
          <p:cNvPr id="2059" name="Oval 205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e History of the Light Bulb ...">
            <a:extLst>
              <a:ext uri="{FF2B5EF4-FFF2-40B4-BE49-F238E27FC236}">
                <a16:creationId xmlns:a16="http://schemas.microsoft.com/office/drawing/2014/main" id="{4B471ED5-46C1-1F88-A04B-FFC5CE66B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0" r="18164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3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C58FCBE8-7B28-6617-99DA-5C8EFA780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>
            <a:normAutofit/>
          </a:bodyPr>
          <a:lstStyle/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065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67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63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AADE6-1BC2-9185-3C10-5DE12B5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Light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43B9-E0AD-0F0E-3FA1-D434E7BFF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989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68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AFF14-7A7F-ACFA-C9FF-0D44B1364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What form of energy is this?</a:t>
            </a:r>
          </a:p>
        </p:txBody>
      </p:sp>
      <p:sp>
        <p:nvSpPr>
          <p:cNvPr id="308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heetahs Are So Fast ...">
            <a:extLst>
              <a:ext uri="{FF2B5EF4-FFF2-40B4-BE49-F238E27FC236}">
                <a16:creationId xmlns:a16="http://schemas.microsoft.com/office/drawing/2014/main" id="{4A2ECE24-8A28-995F-AEA3-81BBB6B29D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9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99D3F-A231-D4E5-7136-145E97CF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Mechanical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73C98-23F5-CDD0-94A3-88259C7B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1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380FC-5021-68D1-51AA-ED958843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r>
              <a:rPr lang="en-GB" sz="3200"/>
              <a:t>What form of energy is this?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2C3F5D5B-E4BC-2DBF-5D5F-9680074E1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/>
          </a:bodyPr>
          <a:lstStyle/>
          <a:p>
            <a:endParaRPr lang="en-US" sz="2000"/>
          </a:p>
        </p:txBody>
      </p:sp>
      <p:pic>
        <p:nvPicPr>
          <p:cNvPr id="4098" name="Picture 2" descr="Observing the Sun | Track the Sun's ...">
            <a:extLst>
              <a:ext uri="{FF2B5EF4-FFF2-40B4-BE49-F238E27FC236}">
                <a16:creationId xmlns:a16="http://schemas.microsoft.com/office/drawing/2014/main" id="{D12B02A9-51F1-0B3E-DAF6-93DE983D8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2"/>
          <a:stretch/>
        </p:blipFill>
        <p:spPr bwMode="auto">
          <a:xfrm>
            <a:off x="5089243" y="877413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4106" name="Rectangle 4105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7" name="Rectangle 4106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256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DD87-CA4E-A7E6-0B56-A65750B5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Answer: Light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62D71-A4F0-1F12-04A4-8A3B92430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5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163</Words>
  <Application>Microsoft Macintosh PowerPoint</Application>
  <PresentationFormat>Widescreen</PresentationFormat>
  <Paragraphs>30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Aptos</vt:lpstr>
      <vt:lpstr>Aptos Display</vt:lpstr>
      <vt:lpstr>Arial</vt:lpstr>
      <vt:lpstr>Calibri</vt:lpstr>
      <vt:lpstr>Office Theme</vt:lpstr>
      <vt:lpstr>Guess the form of energy!</vt:lpstr>
      <vt:lpstr>What form of energy is this?</vt:lpstr>
      <vt:lpstr>Answer: Thermal energy</vt:lpstr>
      <vt:lpstr>What form of energy is this?</vt:lpstr>
      <vt:lpstr>Answer: Light energy</vt:lpstr>
      <vt:lpstr>What form of energy is this?</vt:lpstr>
      <vt:lpstr>Answer: Mechanical Energy</vt:lpstr>
      <vt:lpstr>What form of energy is this?</vt:lpstr>
      <vt:lpstr>Answer: Light energy</vt:lpstr>
      <vt:lpstr>What form of energy is this?</vt:lpstr>
      <vt:lpstr>Answer: Electrical energy</vt:lpstr>
      <vt:lpstr>What form of energy is this?</vt:lpstr>
      <vt:lpstr>Answer: Chemical energy</vt:lpstr>
      <vt:lpstr>What form of energy is this?</vt:lpstr>
      <vt:lpstr>Answer: Thermal energy</vt:lpstr>
      <vt:lpstr>What form of energy is this?</vt:lpstr>
      <vt:lpstr>Answer: Mechanical energy</vt:lpstr>
      <vt:lpstr>What form of energy is this?</vt:lpstr>
      <vt:lpstr>Answer: Electrical energy</vt:lpstr>
      <vt:lpstr>What form of energy is this?</vt:lpstr>
      <vt:lpstr>Answer: Chemical energy</vt:lpstr>
      <vt:lpstr>What form of energy is this?</vt:lpstr>
      <vt:lpstr>Answer: Mechanical energy</vt:lpstr>
      <vt:lpstr>What form of energy is this?</vt:lpstr>
      <vt:lpstr>Answer: Thermal energy</vt:lpstr>
      <vt:lpstr>What form of energy is. This?</vt:lpstr>
      <vt:lpstr>Answer: Electrical energy </vt:lpstr>
      <vt:lpstr>What form of energy is this?</vt:lpstr>
      <vt:lpstr>Answer: Chemical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Albie Woolfenden</dc:creator>
  <cp:lastModifiedBy>Albie Woolfenden</cp:lastModifiedBy>
  <cp:revision>4</cp:revision>
  <dcterms:created xsi:type="dcterms:W3CDTF">2025-01-31T10:29:12Z</dcterms:created>
  <dcterms:modified xsi:type="dcterms:W3CDTF">2025-01-31T10:49:22Z</dcterms:modified>
</cp:coreProperties>
</file>