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1"/>
  </p:normalViewPr>
  <p:slideViewPr>
    <p:cSldViewPr snapToGrid="0">
      <p:cViewPr varScale="1">
        <p:scale>
          <a:sx n="107" d="100"/>
          <a:sy n="107" d="100"/>
        </p:scale>
        <p:origin x="7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6926E-E9DD-F12C-935D-F62339E796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7C4FBA-BF04-0615-8B3A-AEF685CE11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5196EE-466D-13E8-21A7-B72E0D8DF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37DD-5D9E-4240-A84E-A12A7810B3ED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0DAEE2-F8D9-55C8-1AF7-5B6EA209D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411C04-A282-FF74-0485-5E40AA1C2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E43A4-04D0-E040-8202-2B4EF935B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566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6AA68-3A3B-9F5B-1986-C0CF5B072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70BFF3-873A-2E5D-9C6E-3389366DEE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A95B7D-4C98-6FD8-10CE-979CB6100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37DD-5D9E-4240-A84E-A12A7810B3ED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FAD067-99E7-5669-CAF8-EFC666749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7E135B-F076-137F-078A-70C63EE0A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E43A4-04D0-E040-8202-2B4EF935B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624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B24945-DD29-0636-FDD0-1B40021129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6E1553-F83C-75D5-23D0-504DBADB84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DCE5C3-FA02-6DA8-3A3E-655EEB499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37DD-5D9E-4240-A84E-A12A7810B3ED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5705C0-3E6D-F928-EA10-C06445FD2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2FB34-2D98-003B-AD6E-34217429E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E43A4-04D0-E040-8202-2B4EF935B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834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F5160-4D00-9E41-B6C4-5EF32F2D9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E64B7-D20D-A47D-01AF-56AF6ADC9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C5CF59-A13C-2B0C-6A1B-B0EF1D7C6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37DD-5D9E-4240-A84E-A12A7810B3ED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138EBD-E30D-4CFA-2165-CE8943A30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55DD19-9224-2558-DD91-03255CF6C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E43A4-04D0-E040-8202-2B4EF935B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580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05B62-E2D7-36D0-99C9-4E4730B12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980432-6FAE-A8EE-9950-52C0308486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B88A7F-3CA9-B3B3-2BCC-01E5955CB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37DD-5D9E-4240-A84E-A12A7810B3ED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84D533-232A-2549-653E-7B249A711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FA0BF2-6E65-9513-1D48-BFDBC83E2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E43A4-04D0-E040-8202-2B4EF935B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453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9B837-49D7-14F0-6331-C876E3916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BF180D-D521-167A-6B33-DBEC8EB639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0260D4-6531-2B2D-2D82-1540F09437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E090F3-36E5-8249-21E5-2CA841ADB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37DD-5D9E-4240-A84E-A12A7810B3ED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BE34D3-BBA0-51CE-6875-5D5392B98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DC1571-FEE9-502E-1ACA-928ACB69E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E43A4-04D0-E040-8202-2B4EF935B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232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7ECC6-A5EE-89CC-9B9E-1AE4A3B4F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84A4FD-421F-F46D-B5B5-8E2A4B2876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6FD38C-5120-36FA-A9C8-7F77540F8F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99BF97-CEF8-E981-318B-10EE3F8AC7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CFE737-5F98-01AE-4769-4EFCE68D9C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4FD5AC-109D-F8D6-641E-79E1A93EE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37DD-5D9E-4240-A84E-A12A7810B3ED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F523BE-1FAA-8EBF-BBCB-BE77AB323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60FC04-1AB6-338B-0E0B-B8F39B33B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E43A4-04D0-E040-8202-2B4EF935B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329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BBD0E-E6F2-627A-1E99-0C64CCD21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29F926-FE90-E5F4-32E3-03C0B7D87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37DD-5D9E-4240-A84E-A12A7810B3ED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ED17B3-32A1-C72D-7481-732472F5E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D4761B-53C4-DACF-26C6-3328C8281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E43A4-04D0-E040-8202-2B4EF935B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864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825B49-B3AC-FEA5-810B-96D7A0381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37DD-5D9E-4240-A84E-A12A7810B3ED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4BC390-980A-2454-D9DD-F37DC0E67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9357E0-05C8-61B6-7F40-7FA38FDE0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E43A4-04D0-E040-8202-2B4EF935B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450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68BED-8AD4-E971-7AD6-3C3DF8350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D7E04-CF74-38A1-8DA8-FA452A417E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E98E3F-8F10-61E2-80D3-0C32C87B29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EC1AA2-C7F9-CCF0-3ADA-C935CC958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37DD-5D9E-4240-A84E-A12A7810B3ED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D4A829-BC14-9B40-9C5C-65B9244F3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979106-6EC2-AE20-F04A-D8B12A538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E43A4-04D0-E040-8202-2B4EF935B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817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D39F6-382A-BCF3-EEFD-25F834B03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485EB3-2DF1-4548-989F-F2E18E0EE1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201DBF-E9F8-FC3B-FD47-5AA3CB149F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0D97C7-388F-6C57-8046-1BA67B413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37DD-5D9E-4240-A84E-A12A7810B3ED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7E3D4D-BE3D-D6ED-FE49-68F52FAA1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81968C-F3C6-A85E-CA3D-407B0FC52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E43A4-04D0-E040-8202-2B4EF935B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859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ED0EB5-1541-6286-4926-025C7F895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1B6CBA-2CAB-0EC3-BB06-7964A7BAC0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2F4A4-8A15-39F5-4431-9EA51487D2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4237DD-5D9E-4240-A84E-A12A7810B3ED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FFEB3A-382B-2C00-D02E-F42F779155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1FE3E-22F2-2C64-91A2-7086547403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8E43A4-04D0-E040-8202-2B4EF935B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395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11BA6-23A4-E338-05DF-5644A2AA51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‘To be’ in English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205368-FD90-2C96-CCC4-35FAD5B3D9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Albie Woolfenden</a:t>
            </a:r>
          </a:p>
        </p:txBody>
      </p:sp>
    </p:spTree>
    <p:extLst>
      <p:ext uri="{BB962C8B-B14F-4D97-AF65-F5344CB8AC3E}">
        <p14:creationId xmlns:p14="http://schemas.microsoft.com/office/powerpoint/2010/main" val="4016827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4B036-2D98-9BD9-4D1F-641013843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B9B66-8DEA-B9CD-5EFD-CE01C7F55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In English, we have one verb for ‘to be’.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In Spanish you have two (Ser/Estar).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We us ‘to be’ in many ways in the English Language.</a:t>
            </a:r>
          </a:p>
        </p:txBody>
      </p:sp>
    </p:spTree>
    <p:extLst>
      <p:ext uri="{BB962C8B-B14F-4D97-AF65-F5344CB8AC3E}">
        <p14:creationId xmlns:p14="http://schemas.microsoft.com/office/powerpoint/2010/main" val="1270367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BF2FD-C1CE-19C3-9054-8E02BBFEE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A3977-F2E5-003C-36FF-2CAF2C083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Instead of saying ‘I have…’ for age, like in Spanish (Tengo 20 </a:t>
            </a:r>
            <a:r>
              <a:rPr lang="en-GB" dirty="0" err="1"/>
              <a:t>años</a:t>
            </a:r>
            <a:r>
              <a:rPr lang="en-GB" dirty="0"/>
              <a:t>), we say I am….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Example: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 am 20 years old (or I am 20).</a:t>
            </a:r>
          </a:p>
        </p:txBody>
      </p:sp>
    </p:spTree>
    <p:extLst>
      <p:ext uri="{BB962C8B-B14F-4D97-AF65-F5344CB8AC3E}">
        <p14:creationId xmlns:p14="http://schemas.microsoft.com/office/powerpoint/2010/main" val="1277167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B6E05-9DB8-CD9B-BF17-0C3087EC6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Identity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8D834-01D0-F463-6095-6C7DA1AB0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'To be’ can also be used for describing yourself.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As well as ‘my name is…’ you can say ‘I am…’ to identify yourself.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Example: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‘I am Albie’ (= my name is Albie).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3399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D55B3-A872-4F8A-CF73-2837185EA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Identity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3DF1E-C916-8513-736C-0D5C1BABD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/>
              <a:t>Similarly, ‘to be’ is used for nationality.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If you want to say your nationality, you will say ‘I am….’ or ‘I am from…’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Example: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‘I am English’/’I am Spanish’.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‘I am from England’ / ‘I am from Spain’. </a:t>
            </a:r>
          </a:p>
        </p:txBody>
      </p:sp>
    </p:spTree>
    <p:extLst>
      <p:ext uri="{BB962C8B-B14F-4D97-AF65-F5344CB8AC3E}">
        <p14:creationId xmlns:p14="http://schemas.microsoft.com/office/powerpoint/2010/main" val="1919120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6745E-0750-3843-3939-C4EAD7B3C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Describing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70670-B191-654A-F469-A99B750E3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The verb ‘to be’ is used to describe things.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These can be humans, animals, objects etc.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Example: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She is pretty.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river is wide.</a:t>
            </a:r>
          </a:p>
        </p:txBody>
      </p:sp>
    </p:spTree>
    <p:extLst>
      <p:ext uri="{BB962C8B-B14F-4D97-AF65-F5344CB8AC3E}">
        <p14:creationId xmlns:p14="http://schemas.microsoft.com/office/powerpoint/2010/main" val="3140502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B2E9F-7F22-8699-B2F8-3631BBD25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1E28C4-A4AA-95F0-03B9-F350CE93AF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Now, try and describe the person next to you.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Tell me: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Their name,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How old they are,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 quality about them (tall, small, kind</a:t>
            </a:r>
            <a:r>
              <a:rPr lang="en-GB"/>
              <a:t>, funny etc.)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5850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1347</TotalTime>
  <Words>254</Words>
  <Application>Microsoft Macintosh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 Theme</vt:lpstr>
      <vt:lpstr>‘To be’ in English</vt:lpstr>
      <vt:lpstr>PowerPoint Presentation</vt:lpstr>
      <vt:lpstr>Age</vt:lpstr>
      <vt:lpstr>Identity</vt:lpstr>
      <vt:lpstr>Identity II</vt:lpstr>
      <vt:lpstr>Describing</vt:lpstr>
      <vt:lpstr>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Albie Woolfenden</dc:creator>
  <cp:lastModifiedBy>Albie Woolfenden</cp:lastModifiedBy>
  <cp:revision>3</cp:revision>
  <dcterms:created xsi:type="dcterms:W3CDTF">2024-10-28T11:23:42Z</dcterms:created>
  <dcterms:modified xsi:type="dcterms:W3CDTF">2024-10-30T09:22:47Z</dcterms:modified>
</cp:coreProperties>
</file>