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926E-E9DD-F12C-935D-F62339E79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7C4FBA-BF04-0615-8B3A-AEF685CE1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196EE-466D-13E8-21A7-B72E0D8D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37DD-5D9E-4240-A84E-A12A7810B3ED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DAEE2-F8D9-55C8-1AF7-5B6EA209D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11C04-A282-FF74-0485-5E40AA1C2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43A4-04D0-E040-8202-2B4EF935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56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AA68-3A3B-9F5B-1986-C0CF5B072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0BFF3-873A-2E5D-9C6E-3389366DE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95B7D-4C98-6FD8-10CE-979CB6100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37DD-5D9E-4240-A84E-A12A7810B3ED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AD067-99E7-5669-CAF8-EFC666749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E135B-F076-137F-078A-70C63EE0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43A4-04D0-E040-8202-2B4EF935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62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B24945-DD29-0636-FDD0-1B40021129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E1553-F83C-75D5-23D0-504DBADB8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CE5C3-FA02-6DA8-3A3E-655EEB499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37DD-5D9E-4240-A84E-A12A7810B3ED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705C0-3E6D-F928-EA10-C06445FD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2FB34-2D98-003B-AD6E-34217429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43A4-04D0-E040-8202-2B4EF935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83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F5160-4D00-9E41-B6C4-5EF32F2D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E64B7-D20D-A47D-01AF-56AF6ADC9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5CF59-A13C-2B0C-6A1B-B0EF1D7C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37DD-5D9E-4240-A84E-A12A7810B3ED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38EBD-E30D-4CFA-2165-CE8943A3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5DD19-9224-2558-DD91-03255CF6C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43A4-04D0-E040-8202-2B4EF935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5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05B62-E2D7-36D0-99C9-4E4730B12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80432-6FAE-A8EE-9950-52C030848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8A7F-3CA9-B3B3-2BCC-01E5955CB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37DD-5D9E-4240-A84E-A12A7810B3ED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4D533-232A-2549-653E-7B249A711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A0BF2-6E65-9513-1D48-BFDBC83E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43A4-04D0-E040-8202-2B4EF935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45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B837-49D7-14F0-6331-C876E3916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F180D-D521-167A-6B33-DBEC8EB63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260D4-6531-2B2D-2D82-1540F0943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090F3-36E5-8249-21E5-2CA841ADB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37DD-5D9E-4240-A84E-A12A7810B3ED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E34D3-BBA0-51CE-6875-5D5392B98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C1571-FEE9-502E-1ACA-928ACB69E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43A4-04D0-E040-8202-2B4EF935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23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ECC6-A5EE-89CC-9B9E-1AE4A3B4F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4A4FD-421F-F46D-B5B5-8E2A4B287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FD38C-5120-36FA-A9C8-7F77540F8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99BF97-CEF8-E981-318B-10EE3F8AC7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CFE737-5F98-01AE-4769-4EFCE68D9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FD5AC-109D-F8D6-641E-79E1A93E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37DD-5D9E-4240-A84E-A12A7810B3ED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F523BE-1FAA-8EBF-BBCB-BE77AB32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60FC04-1AB6-338B-0E0B-B8F39B33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43A4-04D0-E040-8202-2B4EF935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32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BBD0E-E6F2-627A-1E99-0C64CCD21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9F926-FE90-E5F4-32E3-03C0B7D8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37DD-5D9E-4240-A84E-A12A7810B3ED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D17B3-32A1-C72D-7481-732472F5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4761B-53C4-DACF-26C6-3328C8281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43A4-04D0-E040-8202-2B4EF935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8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25B49-B3AC-FEA5-810B-96D7A038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37DD-5D9E-4240-A84E-A12A7810B3ED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BC390-980A-2454-D9DD-F37DC0E67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9357E0-05C8-61B6-7F40-7FA38FDE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43A4-04D0-E040-8202-2B4EF935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45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68BED-8AD4-E971-7AD6-3C3DF835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7E04-CF74-38A1-8DA8-FA452A417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98E3F-8F10-61E2-80D3-0C32C87B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C1AA2-C7F9-CCF0-3ADA-C935CC95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37DD-5D9E-4240-A84E-A12A7810B3ED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4A829-BC14-9B40-9C5C-65B9244F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79106-6EC2-AE20-F04A-D8B12A53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43A4-04D0-E040-8202-2B4EF935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81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39F6-382A-BCF3-EEFD-25F834B03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485EB3-2DF1-4548-989F-F2E18E0EE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01DBF-E9F8-FC3B-FD47-5AA3CB149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D97C7-388F-6C57-8046-1BA67B413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37DD-5D9E-4240-A84E-A12A7810B3ED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E3D4D-BE3D-D6ED-FE49-68F52FAA1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1968C-F3C6-A85E-CA3D-407B0FC52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43A4-04D0-E040-8202-2B4EF935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5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D0EB5-1541-6286-4926-025C7F895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B6CBA-2CAB-0EC3-BB06-7964A7BAC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2F4A4-8A15-39F5-4431-9EA51487D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4237DD-5D9E-4240-A84E-A12A7810B3ED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FEB3A-382B-2C00-D02E-F42F779155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1FE3E-22F2-2C64-91A2-708654740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8E43A4-04D0-E040-8202-2B4EF935BC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39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1BA6-23A4-E338-05DF-5644A2AA51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‘To be’ in English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05368-FD90-2C96-CCC4-35FAD5B3D9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Albie Woolfenden</a:t>
            </a:r>
          </a:p>
        </p:txBody>
      </p:sp>
    </p:spTree>
    <p:extLst>
      <p:ext uri="{BB962C8B-B14F-4D97-AF65-F5344CB8AC3E}">
        <p14:creationId xmlns:p14="http://schemas.microsoft.com/office/powerpoint/2010/main" val="401682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B036-2D98-9BD9-4D1F-641013843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B9B66-8DEA-B9CD-5EFD-CE01C7F55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English, we have one verb for ‘to be’.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Spanish you have two (Ser/Estar).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us ‘to be’ in many ways in the English Language.</a:t>
            </a:r>
          </a:p>
        </p:txBody>
      </p:sp>
    </p:spTree>
    <p:extLst>
      <p:ext uri="{BB962C8B-B14F-4D97-AF65-F5344CB8AC3E}">
        <p14:creationId xmlns:p14="http://schemas.microsoft.com/office/powerpoint/2010/main" val="127036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BF2FD-C1CE-19C3-9054-8E02BBFEE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A3977-F2E5-003C-36FF-2CAF2C083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Instead of saying ‘I have…’ for age, like in Spanish (Tengo 20 </a:t>
            </a:r>
            <a:r>
              <a:rPr lang="en-GB" dirty="0" err="1"/>
              <a:t>años</a:t>
            </a:r>
            <a:r>
              <a:rPr lang="en-GB" dirty="0"/>
              <a:t>), we say I am….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am 20 years old (or I am 20).</a:t>
            </a:r>
          </a:p>
        </p:txBody>
      </p:sp>
    </p:spTree>
    <p:extLst>
      <p:ext uri="{BB962C8B-B14F-4D97-AF65-F5344CB8AC3E}">
        <p14:creationId xmlns:p14="http://schemas.microsoft.com/office/powerpoint/2010/main" val="127716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6E05-9DB8-CD9B-BF17-0C3087EC6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8D834-01D0-F463-6095-6C7DA1AB0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'To be’ can also be used for describing yourself.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well as ‘my name is…’ you can say ‘I am…’ to identify yourself.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‘I am Albie’ (= my name is Albie).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39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D55B3-A872-4F8A-CF73-2837185EA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Identity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3DF1E-C916-8513-736C-0D5C1BAB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Similarly, ‘to be’ is used for nationality.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want to say your nationality, you will say ‘I am….’ or ‘I am from…’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‘I am English’/’I am Spanish’.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‘I am from England’ / ‘I am from Spain’. </a:t>
            </a:r>
          </a:p>
        </p:txBody>
      </p:sp>
    </p:spTree>
    <p:extLst>
      <p:ext uri="{BB962C8B-B14F-4D97-AF65-F5344CB8AC3E}">
        <p14:creationId xmlns:p14="http://schemas.microsoft.com/office/powerpoint/2010/main" val="191912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6745E-0750-3843-3939-C4EAD7B3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70670-B191-654A-F469-A99B750E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verb ‘to be’ is used to describe things.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can be humans, animals, objects etc.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She is pretty.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river is wide.</a:t>
            </a:r>
          </a:p>
        </p:txBody>
      </p:sp>
    </p:spTree>
    <p:extLst>
      <p:ext uri="{BB962C8B-B14F-4D97-AF65-F5344CB8AC3E}">
        <p14:creationId xmlns:p14="http://schemas.microsoft.com/office/powerpoint/2010/main" val="314050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B2E9F-7F22-8699-B2F8-3631BBD25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E28C4-A4AA-95F0-03B9-F350CE93A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Now, try and describe the person next to you.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Tell me: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Their name,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old they are,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quality about them (tall, small, kind</a:t>
            </a:r>
            <a:r>
              <a:rPr lang="en-GB"/>
              <a:t>, funny etc.)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85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254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‘To be’ in English</vt:lpstr>
      <vt:lpstr>PowerPoint Presentation</vt:lpstr>
      <vt:lpstr>Age</vt:lpstr>
      <vt:lpstr>Identity</vt:lpstr>
      <vt:lpstr>Identity II</vt:lpstr>
      <vt:lpstr>Describing</vt:lpstr>
      <vt:lpstr>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Albie Woolfenden</dc:creator>
  <cp:lastModifiedBy>Albie Woolfenden</cp:lastModifiedBy>
  <cp:revision>3</cp:revision>
  <dcterms:created xsi:type="dcterms:W3CDTF">2024-10-28T11:23:42Z</dcterms:created>
  <dcterms:modified xsi:type="dcterms:W3CDTF">2024-10-30T09:22:47Z</dcterms:modified>
</cp:coreProperties>
</file>