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250033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4800" dirty="0" smtClean="0">
                <a:latin typeface="Comic Sans MS" pitchFamily="66" charset="0"/>
              </a:rPr>
              <a:t>Antonia Díaz Fernández</a:t>
            </a:r>
            <a:endParaRPr lang="es-ES" sz="4800" dirty="0">
              <a:latin typeface="Comic Sans MS" pitchFamily="66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000100" y="2786058"/>
            <a:ext cx="6400800" cy="1752600"/>
          </a:xfrm>
        </p:spPr>
        <p:txBody>
          <a:bodyPr>
            <a:noAutofit/>
          </a:bodyPr>
          <a:lstStyle/>
          <a:p>
            <a:r>
              <a:rPr lang="es-ES" sz="5400" dirty="0" smtClean="0"/>
              <a:t>Sevi</a:t>
            </a:r>
            <a:r>
              <a:rPr lang="es-ES" sz="5400" dirty="0" smtClean="0">
                <a:latin typeface="Palatino Linotype" pitchFamily="18" charset="0"/>
              </a:rPr>
              <a:t>lla 1827-1892</a:t>
            </a:r>
          </a:p>
          <a:p>
            <a:r>
              <a:rPr lang="es-ES" sz="5400" dirty="0" smtClean="0">
                <a:latin typeface="Palatino Linotype" pitchFamily="18" charset="0"/>
              </a:rPr>
              <a:t>Marchena</a:t>
            </a:r>
            <a:endParaRPr lang="es-ES" sz="54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600" dirty="0" smtClean="0">
                <a:latin typeface="Comic Sans MS" pitchFamily="66" charset="0"/>
              </a:rPr>
              <a:t>Biografía</a:t>
            </a:r>
            <a:endParaRPr lang="es-ES" sz="6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5926"/>
            <a:ext cx="7872442" cy="278608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Su juventud se debatió entre su deseo de ser escritora y el temor a la sátira. Ya que en 1846 publicó su primer poema en el periódico. También en el género epistolar, mantuvo correspondencia con Menéndez.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 descr="antonia diaz fernanad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4643446"/>
            <a:ext cx="3500462" cy="221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Vida Profesional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785926"/>
            <a:ext cx="4000528" cy="478634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Como poetisa escribió diferentes obras como: poesías.</a:t>
            </a:r>
          </a:p>
          <a:p>
            <a:pPr algn="ctr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Novelista: el precio de una dádiva.</a:t>
            </a:r>
          </a:p>
          <a:p>
            <a:pPr algn="ctr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Periodista: colaboró en La Aurora, el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Album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 de las Bellas, Revista de Ciencias, Literatura y Artes, La Violeta y la Educanda, de Madrid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6 Imagen" descr="lib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643182"/>
            <a:ext cx="3000396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Reconocimiento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1461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Tiene calles dedicadas en las ciudades de Sevilla y Granada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357158" y="4786322"/>
            <a:ext cx="1214446" cy="1557342"/>
          </a:xfrm>
          <a:prstGeom prst="star5">
            <a:avLst>
              <a:gd name="adj" fmla="val 27172"/>
              <a:gd name="hf" fmla="val 105146"/>
              <a:gd name="vf" fmla="val 11055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857387"/>
          </a:xfrm>
        </p:spPr>
        <p:txBody>
          <a:bodyPr>
            <a:normAutofit/>
          </a:bodyPr>
          <a:lstStyle/>
          <a:p>
            <a:r>
              <a:rPr lang="es-ES" sz="6000" dirty="0" smtClean="0">
                <a:latin typeface="Times New Roman" pitchFamily="18" charset="0"/>
                <a:cs typeface="Times New Roman" pitchFamily="18" charset="0"/>
              </a:rPr>
              <a:t>REALIZADO POR:</a:t>
            </a:r>
            <a:endParaRPr lang="es-E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2786058"/>
            <a:ext cx="6115048" cy="2781304"/>
          </a:xfrm>
        </p:spPr>
        <p:txBody>
          <a:bodyPr>
            <a:noAutofit/>
          </a:bodyPr>
          <a:lstStyle/>
          <a:p>
            <a:r>
              <a:rPr lang="es-ES" sz="6000" dirty="0" smtClean="0">
                <a:latin typeface="Times New Roman" pitchFamily="18" charset="0"/>
                <a:cs typeface="Times New Roman" pitchFamily="18" charset="0"/>
              </a:rPr>
              <a:t>ÁNGELA SÁNCHEZ TERUEL</a:t>
            </a:r>
            <a:endParaRPr lang="es-E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113</Words>
  <PresentationFormat>Presentación en pantalla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Antonia Díaz Fernández</vt:lpstr>
      <vt:lpstr>Biografía</vt:lpstr>
      <vt:lpstr>Vida Profesional</vt:lpstr>
      <vt:lpstr>Reconocimiento</vt:lpstr>
      <vt:lpstr>REALIZADO POR: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Antonia Díaz Fernández</dc:title>
  <dc:creator>Usuario</dc:creator>
  <cp:lastModifiedBy>Usuario</cp:lastModifiedBy>
  <cp:revision>11</cp:revision>
  <dcterms:created xsi:type="dcterms:W3CDTF">2021-03-04T11:26:47Z</dcterms:created>
  <dcterms:modified xsi:type="dcterms:W3CDTF">2021-03-05T10:02:01Z</dcterms:modified>
</cp:coreProperties>
</file>