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B3AAC-0637-4E83-A3D9-103B5CF3B8E9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5930F-C873-4F6F-B92F-8B8C0B6331E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5930F-C873-4F6F-B92F-8B8C0B6331E0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229E73-0B2A-4EE9-8FB1-48E97EC18DAC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3ED54D-B74E-4C33-A51F-87283AF1188F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-71462"/>
            <a:ext cx="7772400" cy="1470025"/>
          </a:xfrm>
        </p:spPr>
        <p:txBody>
          <a:bodyPr/>
          <a:lstStyle/>
          <a:p>
            <a:r>
              <a:rPr lang="es-ES" dirty="0" smtClean="0"/>
              <a:t>Ana Caro Mallen de Soto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1285860"/>
            <a:ext cx="6400800" cy="1752600"/>
          </a:xfrm>
        </p:spPr>
        <p:txBody>
          <a:bodyPr/>
          <a:lstStyle/>
          <a:p>
            <a:pPr algn="ctr"/>
            <a:r>
              <a:rPr lang="es-ES" dirty="0" smtClean="0"/>
              <a:t>Na</a:t>
            </a:r>
            <a:r>
              <a:rPr lang="es-ES" dirty="0" smtClean="0"/>
              <a:t>ció </a:t>
            </a:r>
            <a:r>
              <a:rPr lang="es-ES" dirty="0" smtClean="0"/>
              <a:t>en 1590 Sevilla y </a:t>
            </a:r>
            <a:r>
              <a:rPr lang="es-ES" dirty="0" smtClean="0"/>
              <a:t>murió </a:t>
            </a:r>
            <a:r>
              <a:rPr lang="es-ES" dirty="0" smtClean="0"/>
              <a:t>en 1640 en Granada</a:t>
            </a:r>
            <a:endParaRPr lang="es-ES" dirty="0"/>
          </a:p>
        </p:txBody>
      </p:sp>
      <p:pic>
        <p:nvPicPr>
          <p:cNvPr id="1026" name="Picture 2" descr="C:\Users\Usuario\Desktop\Ana caro mallen de soto\ín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286124"/>
            <a:ext cx="2214578" cy="2714644"/>
          </a:xfrm>
          <a:prstGeom prst="rect">
            <a:avLst/>
          </a:prstGeom>
          <a:noFill/>
        </p:spPr>
      </p:pic>
      <p:sp>
        <p:nvSpPr>
          <p:cNvPr id="5" name="4 Marco"/>
          <p:cNvSpPr/>
          <p:nvPr/>
        </p:nvSpPr>
        <p:spPr>
          <a:xfrm>
            <a:off x="3571868" y="3071810"/>
            <a:ext cx="2286016" cy="292895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BIOGRAFIA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71612"/>
            <a:ext cx="6686568" cy="4525963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Perteneciente a  la nobleza granadina.</a:t>
            </a:r>
          </a:p>
          <a:p>
            <a:pPr algn="just"/>
            <a:r>
              <a:rPr lang="es-ES" dirty="0" smtClean="0"/>
              <a:t>Fue una renombrada profesional de la escritura, que cobraba por eso. </a:t>
            </a:r>
          </a:p>
          <a:p>
            <a:pPr algn="just"/>
            <a:r>
              <a:rPr lang="es-ES" dirty="0" err="1" smtClean="0"/>
              <a:t>Vivio</a:t>
            </a:r>
            <a:r>
              <a:rPr lang="es-ES" dirty="0" smtClean="0"/>
              <a:t> en Sevilla y en Madrid teniendo en cargos del Cabildo de la </a:t>
            </a:r>
            <a:r>
              <a:rPr lang="es-ES" dirty="0" err="1" smtClean="0"/>
              <a:t>Catedal</a:t>
            </a:r>
            <a:r>
              <a:rPr lang="es-ES" dirty="0" smtClean="0"/>
              <a:t> de Sevilla la nobleza de esta ciudad y de la Villa de Madrid. </a:t>
            </a:r>
            <a:endParaRPr lang="es-ES" dirty="0"/>
          </a:p>
        </p:txBody>
      </p:sp>
      <p:pic>
        <p:nvPicPr>
          <p:cNvPr id="4097" name="Picture 1" descr="C:\Users\Usuario\Desktop\Ana caro mallen de soto\C9nv3YSUwAA3t4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1000108"/>
            <a:ext cx="2235460" cy="51415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VIDA PROFESIONAL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Ana Caro Mallen De Soto </a:t>
            </a:r>
          </a:p>
          <a:p>
            <a:r>
              <a:rPr lang="es-ES" dirty="0" smtClean="0"/>
              <a:t>Fue poetisa y autora de comedia publica</a:t>
            </a:r>
            <a:endParaRPr lang="es-ES" dirty="0"/>
          </a:p>
        </p:txBody>
      </p:sp>
      <p:pic>
        <p:nvPicPr>
          <p:cNvPr id="3074" name="Picture 2" descr="Ana Caro Mallén de Soto | lclcarmen1ba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286124"/>
            <a:ext cx="4857784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RERCONOCIMIEZNTO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Fue nombrada  “decima musa andaluza “. Publicada por Mesonero Romanos en su colección de  “ Dramáticos posteriores a Lope de Vega” , y por Diego de Balbuena en el “ Corral de Comedias”, Rodrigo Caro la cita en  “Varones ilustres de Sevilla “</a:t>
            </a:r>
            <a:endParaRPr lang="es-ES" dirty="0"/>
          </a:p>
        </p:txBody>
      </p:sp>
      <p:sp>
        <p:nvSpPr>
          <p:cNvPr id="2050" name="AutoShape 2" descr="Ana Caro, la poetisa &quot;sevillana&quot; del Siglo de O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52" name="AutoShape 4" descr="Ana Caro, la poetisa &quot;sevillana&quot; del Siglo de O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54" name="AutoShape 6" descr="Ana Caro, la poetisa &quot;sevillana&quot; del Siglo de O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56" name="AutoShape 8" descr="Ana Caro, la poetisa &quot;sevillana&quot; del Siglo de O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58" name="AutoShape 10" descr="Ana Caro, la poetisa &quot;sevillana&quot; del Siglo de O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60" name="AutoShape 12" descr="Ana Caro, la poetisa &quot;sevillana&quot; del Siglo de O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7890" name="AutoShape 2" descr="Ana Caro Mallén, poeta y dramaturga española del siglo XVII - Taller Igit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7892" name="Picture 4" descr="Ana Caro Mallén, poeta y dramaturga española del siglo XVII - Taller Igit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143396"/>
            <a:ext cx="6143668" cy="2428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389120"/>
          </a:xfrm>
        </p:spPr>
        <p:txBody>
          <a:bodyPr/>
          <a:lstStyle/>
          <a:p>
            <a:r>
              <a:rPr lang="es-ES" dirty="0" smtClean="0"/>
              <a:t>Javier Sánchez </a:t>
            </a:r>
            <a:r>
              <a:rPr lang="es-ES" dirty="0" err="1" smtClean="0"/>
              <a:t>Sánchez</a:t>
            </a:r>
            <a:endParaRPr lang="es-ES" dirty="0" smtClean="0"/>
          </a:p>
          <a:p>
            <a:r>
              <a:rPr lang="es-ES" dirty="0" smtClean="0"/>
              <a:t>Gil García moreno 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</TotalTime>
  <Words>132</Words>
  <Application>Microsoft Office PowerPoint</Application>
  <PresentationFormat>Presentación en pantalla (4:3)</PresentationFormat>
  <Paragraphs>14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Ana Caro Mallen de Soto</vt:lpstr>
      <vt:lpstr>BIOGRAFIA</vt:lpstr>
      <vt:lpstr>VIDA PROFESIONAL </vt:lpstr>
      <vt:lpstr>RERCONOCIMIEZNTO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 Caro Mallen de Soto</dc:title>
  <dc:creator>Usuario</dc:creator>
  <cp:lastModifiedBy>Usuario</cp:lastModifiedBy>
  <cp:revision>11</cp:revision>
  <dcterms:created xsi:type="dcterms:W3CDTF">2021-03-04T11:30:10Z</dcterms:created>
  <dcterms:modified xsi:type="dcterms:W3CDTF">2021-03-05T09:58:56Z</dcterms:modified>
</cp:coreProperties>
</file>