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50D62-169D-431B-AF61-DC77E198355E}" type="datetimeFigureOut">
              <a:rPr lang="es-ES" smtClean="0"/>
              <a:t>05/03/2021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58E43-34BE-4A10-9650-625064E0AD8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0"/>
            <a:ext cx="5957902" cy="2214577"/>
          </a:xfrm>
        </p:spPr>
        <p:txBody>
          <a:bodyPr/>
          <a:lstStyle/>
          <a:p>
            <a:r>
              <a:rPr lang="es-ES" dirty="0" smtClean="0">
                <a:latin typeface="Franklin Gothic Demi" pitchFamily="34" charset="0"/>
              </a:rPr>
              <a:t>Blanca de los </a:t>
            </a:r>
            <a:r>
              <a:rPr lang="es-ES" dirty="0" err="1" smtClean="0">
                <a:latin typeface="Franklin Gothic Demi" pitchFamily="34" charset="0"/>
              </a:rPr>
              <a:t>Rios</a:t>
            </a:r>
            <a:endParaRPr lang="es-ES" dirty="0">
              <a:latin typeface="Franklin Gothic Dem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4500570"/>
            <a:ext cx="6400800" cy="1752600"/>
          </a:xfrm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Sevilla, 1862</a:t>
            </a: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``Carolina del </a:t>
            </a:r>
            <a:r>
              <a:rPr lang="es-ES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Boss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´´</a:t>
            </a:r>
          </a:p>
        </p:txBody>
      </p:sp>
      <p:pic>
        <p:nvPicPr>
          <p:cNvPr id="4" name="Picture 2" descr="C:\Users\Usuario\Desktop\Blanca de los Ríos\347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6329378" cy="1142984"/>
          </a:xfrm>
        </p:spPr>
        <p:txBody>
          <a:bodyPr/>
          <a:lstStyle/>
          <a:p>
            <a:r>
              <a:rPr lang="es-ES" dirty="0" smtClean="0"/>
              <a:t>BIOGRAFIA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1472" y="928670"/>
            <a:ext cx="4110038" cy="5929330"/>
          </a:xfrm>
        </p:spPr>
        <p:txBody>
          <a:bodyPr>
            <a:normAutofit fontScale="92500"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Carmen de los Ríos fue: 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Poetisa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Escritora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Conferenciante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Periodística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Crítica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Y excelente dibujante</a:t>
            </a:r>
          </a:p>
          <a:p>
            <a:pPr>
              <a:buFont typeface="Courier New" pitchFamily="49" charset="0"/>
              <a:buChar char="o"/>
            </a:pPr>
            <a:r>
              <a:rPr lang="es-ES" dirty="0" smtClean="0"/>
              <a:t>Hija de un escritor, su afición por la escritura comienza desde muy joven, trasladándose a vivir a Madrid</a:t>
            </a:r>
            <a:endParaRPr lang="es-ES" dirty="0"/>
          </a:p>
        </p:txBody>
      </p:sp>
      <p:sp>
        <p:nvSpPr>
          <p:cNvPr id="5" name="4 Abrir llave"/>
          <p:cNvSpPr/>
          <p:nvPr/>
        </p:nvSpPr>
        <p:spPr>
          <a:xfrm flipV="1">
            <a:off x="0" y="1928802"/>
            <a:ext cx="1084142" cy="2928958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 descr="C:\Users\Usuario\Desktop\Blanca de los Ríos\347-1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000108"/>
            <a:ext cx="3643338" cy="32575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Britannic Bold" pitchFamily="34" charset="0"/>
              </a:rPr>
              <a:t>VIDA Profesional</a:t>
            </a:r>
            <a:endParaRPr lang="es-ES" dirty="0">
              <a:latin typeface="Britannic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210080" cy="5500702"/>
          </a:xfrm>
        </p:spPr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Como poe</a:t>
            </a:r>
            <a:r>
              <a:rPr lang="es-ES" dirty="0" smtClean="0"/>
              <a:t>tisa escribe:</a:t>
            </a:r>
          </a:p>
          <a:p>
            <a:pPr>
              <a:buNone/>
            </a:pPr>
            <a:r>
              <a:rPr lang="es-ES" dirty="0" smtClean="0"/>
              <a:t>´´Visones de arte </a:t>
            </a:r>
            <a:r>
              <a:rPr lang="es-ES" dirty="0" smtClean="0">
                <a:latin typeface="Berlin Sans FB" pitchFamily="34" charset="0"/>
              </a:rPr>
              <a:t>´´y ´´Sangre de </a:t>
            </a:r>
          </a:p>
          <a:p>
            <a:pPr>
              <a:buNone/>
            </a:pPr>
            <a:r>
              <a:rPr lang="es-ES" dirty="0" smtClean="0">
                <a:latin typeface="Berlin Sans FB" pitchFamily="34" charset="0"/>
              </a:rPr>
              <a:t>Española</a:t>
            </a:r>
            <a:endParaRPr lang="es-E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s-ES" dirty="0" smtClean="0"/>
              <a:t>´´</a:t>
            </a:r>
            <a:r>
              <a:rPr lang="es-ES" dirty="0" err="1" smtClean="0"/>
              <a:t>arte´´;´´esperanzas</a:t>
            </a:r>
            <a:r>
              <a:rPr lang="es-ES" dirty="0" smtClean="0"/>
              <a:t> y </a:t>
            </a:r>
          </a:p>
          <a:p>
            <a:pPr>
              <a:buNone/>
            </a:pPr>
            <a:r>
              <a:rPr lang="es-ES" dirty="0" err="1" smtClean="0"/>
              <a:t>recuerdos´´y</a:t>
            </a:r>
            <a:r>
              <a:rPr lang="es-ES" dirty="0" smtClean="0"/>
              <a:t> ´´De </a:t>
            </a:r>
          </a:p>
          <a:p>
            <a:pPr>
              <a:buNone/>
            </a:pPr>
            <a:r>
              <a:rPr lang="es-ES" dirty="0" err="1" smtClean="0"/>
              <a:t>Andalucia</a:t>
            </a:r>
            <a:r>
              <a:rPr lang="es-ES" dirty="0" smtClean="0"/>
              <a:t>´´.</a:t>
            </a:r>
          </a:p>
          <a:p>
            <a:pPr>
              <a:buNone/>
            </a:pPr>
            <a:r>
              <a:rPr lang="es-ES" dirty="0" smtClean="0"/>
              <a:t>Como novelista escribe: </a:t>
            </a:r>
          </a:p>
          <a:p>
            <a:pPr>
              <a:buNone/>
            </a:pPr>
            <a:r>
              <a:rPr lang="es-ES" dirty="0" err="1" smtClean="0"/>
              <a:t>Margarita,novela</a:t>
            </a:r>
            <a:r>
              <a:rPr lang="es-ES" dirty="0" smtClean="0"/>
              <a:t> de </a:t>
            </a:r>
          </a:p>
          <a:p>
            <a:pPr>
              <a:buNone/>
            </a:pPr>
            <a:r>
              <a:rPr lang="es-ES" dirty="0" smtClean="0"/>
              <a:t>costumbre inglesa, en gran </a:t>
            </a:r>
          </a:p>
          <a:p>
            <a:pPr>
              <a:buNone/>
            </a:pPr>
            <a:r>
              <a:rPr lang="es-ES" dirty="0" smtClean="0"/>
              <a:t>parte femenina, ´´La niña de </a:t>
            </a:r>
          </a:p>
          <a:p>
            <a:pPr>
              <a:buNone/>
            </a:pPr>
            <a:r>
              <a:rPr lang="es-ES" dirty="0" err="1" smtClean="0"/>
              <a:t>Sanbria</a:t>
            </a:r>
            <a:r>
              <a:rPr lang="es-ES" dirty="0" smtClean="0"/>
              <a:t>´´ ,entre otras.</a:t>
            </a:r>
            <a:endParaRPr lang="es-ES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71934" y="1928802"/>
            <a:ext cx="4786346" cy="466883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Como periodista, fue directora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revista: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´´Raza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Epañola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´´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colaboro en: ´´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 Correo de la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Moda´´;´´Revista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Contemporanea,´´Blanco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y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Negro´´;´´La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ilustracion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Española y Americana´´,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Mdrid;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´´Ateneo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´´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Malaga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critica, realiza estudios literarios titulados :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´´Del Siglo de Oro´´; ´´De la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Mistica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y de la Novela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contemporanea´´y´´El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Don Juan de Tirso de Molina´´.</a:t>
            </a:r>
            <a:endParaRPr lang="es-ES" dirty="0"/>
          </a:p>
        </p:txBody>
      </p:sp>
      <p:pic>
        <p:nvPicPr>
          <p:cNvPr id="1026" name="Picture 2" descr="C:\Users\Usuario\Desktop\Blanca de los Ríos\100464434_135256310153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6687168" y="0"/>
            <a:ext cx="2260282" cy="1857364"/>
          </a:xfrm>
          <a:prstGeom prst="flowChartPredefinedProcess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5 CuadroTexto"/>
          <p:cNvSpPr txBox="1"/>
          <p:nvPr/>
        </p:nvSpPr>
        <p:spPr>
          <a:xfrm>
            <a:off x="10429916" y="38576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 Rounded MT Bold" pitchFamily="34" charset="0"/>
              </a:rPr>
              <a:t>Reconocimientos </a:t>
            </a:r>
            <a:endParaRPr lang="es-ES" dirty="0"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Elogiada por los principales autores de su tiempo: Valera, Pardo </a:t>
            </a:r>
            <a:r>
              <a:rPr lang="es-ES" dirty="0" err="1" smtClean="0"/>
              <a:t>Bazan</a:t>
            </a:r>
            <a:r>
              <a:rPr lang="es-ES" dirty="0" smtClean="0"/>
              <a:t> </a:t>
            </a:r>
            <a:r>
              <a:rPr lang="es-ES" smtClean="0"/>
              <a:t>, Cejador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194</Words>
  <PresentationFormat>Presentación en pantalla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Blanca de los Rios</vt:lpstr>
      <vt:lpstr>BIOGRAFIA</vt:lpstr>
      <vt:lpstr>VIDA Profesional</vt:lpstr>
      <vt:lpstr>Reconocimientos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Blanca de los Rios</dc:title>
  <dc:creator>Usuario</dc:creator>
  <cp:lastModifiedBy>Usuario</cp:lastModifiedBy>
  <cp:revision>13</cp:revision>
  <dcterms:created xsi:type="dcterms:W3CDTF">2021-03-04T10:29:14Z</dcterms:created>
  <dcterms:modified xsi:type="dcterms:W3CDTF">2021-03-05T09:13:33Z</dcterms:modified>
</cp:coreProperties>
</file>