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ECE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240AD1-7FA8-404F-8B96-5A5E18954CA8}" type="datetimeFigureOut">
              <a:rPr lang="es-ES" smtClean="0"/>
              <a:t>05/03/2021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5195D-B4BB-406C-BA66-A85DAB3DE0E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5195D-B4BB-406C-BA66-A85DAB3DE0EE}" type="slidenum">
              <a:rPr lang="es-ES" smtClean="0"/>
              <a:t>4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DFD5D43-B980-4E36-89CE-A81D3B560454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4A05E03-DB59-43C9-ACD4-6DEB058258A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5D43-B980-4E36-89CE-A81D3B560454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5E03-DB59-43C9-ACD4-6DEB058258A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5D43-B980-4E36-89CE-A81D3B560454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5E03-DB59-43C9-ACD4-6DEB058258A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DFD5D43-B980-4E36-89CE-A81D3B560454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5E03-DB59-43C9-ACD4-6DEB058258A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DFD5D43-B980-4E36-89CE-A81D3B560454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4A05E03-DB59-43C9-ACD4-6DEB058258A6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DFD5D43-B980-4E36-89CE-A81D3B560454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4A05E03-DB59-43C9-ACD4-6DEB058258A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DFD5D43-B980-4E36-89CE-A81D3B560454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4A05E03-DB59-43C9-ACD4-6DEB058258A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5D43-B980-4E36-89CE-A81D3B560454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5E03-DB59-43C9-ACD4-6DEB058258A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DFD5D43-B980-4E36-89CE-A81D3B560454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4A05E03-DB59-43C9-ACD4-6DEB058258A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DFD5D43-B980-4E36-89CE-A81D3B560454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4A05E03-DB59-43C9-ACD4-6DEB058258A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DFD5D43-B980-4E36-89CE-A81D3B560454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4A05E03-DB59-43C9-ACD4-6DEB058258A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DFD5D43-B980-4E36-89CE-A81D3B560454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4A05E03-DB59-43C9-ACD4-6DEB058258A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body" sz="half" idx="2"/>
          </p:nvPr>
        </p:nvSpPr>
        <p:spPr>
          <a:xfrm>
            <a:off x="2000232" y="5500702"/>
            <a:ext cx="5486400" cy="804862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  ( </a:t>
            </a:r>
            <a:r>
              <a:rPr lang="es-ES" sz="2800" dirty="0" err="1" smtClean="0"/>
              <a:t>Morges</a:t>
            </a:r>
            <a:r>
              <a:rPr lang="es-ES" sz="2800" dirty="0" smtClean="0"/>
              <a:t> , Suiza, 1796  -  Sevilla,1877)</a:t>
            </a:r>
            <a:endParaRPr lang="es-ES" sz="2800" dirty="0"/>
          </a:p>
        </p:txBody>
      </p:sp>
      <p:sp>
        <p:nvSpPr>
          <p:cNvPr id="7" name="2 Subtítulo"/>
          <p:cNvSpPr txBox="1">
            <a:spLocks/>
          </p:cNvSpPr>
          <p:nvPr/>
        </p:nvSpPr>
        <p:spPr>
          <a:xfrm>
            <a:off x="1714480" y="285728"/>
            <a:ext cx="5486400" cy="804862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vert="horz" anchor="t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itchFamily="34" charset="0"/>
              </a:rPr>
              <a:t>CECILIA</a:t>
            </a:r>
            <a:r>
              <a:rPr kumimoji="0" lang="es-E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itchFamily="34" charset="0"/>
              </a:rPr>
              <a:t> BÖHL DE FABER Y LARREA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 descr="C:\Users\Usuario\Desktop\Cecilia BOHL DE FABER Y LARREA\2 IMAGEN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1741" r="11741"/>
          <a:stretch>
            <a:fillRect/>
          </a:stretch>
        </p:blipFill>
        <p:spPr bwMode="auto">
          <a:xfrm>
            <a:off x="1643042" y="1357298"/>
            <a:ext cx="5643602" cy="3857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s-ES" dirty="0" smtClean="0">
                <a:latin typeface="Algerian" pitchFamily="82" charset="0"/>
              </a:rPr>
              <a:t>BIOGRAFÍA</a:t>
            </a:r>
            <a:endParaRPr lang="es-ES" dirty="0"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s-ES" dirty="0" smtClean="0"/>
              <a:t>Su vida transcurrió entre el Puerto de Sta. María, Cádiz y Sevilla. Fue educada en disciplinas literales. Su madre una afamada periodística y escritora gaditana. Hablaba francés, inglés, alemán e italiano.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Algerian" pitchFamily="82" charset="0"/>
              </a:rPr>
              <a:t>Vida profesional</a:t>
            </a:r>
            <a:endParaRPr lang="es-ES" dirty="0">
              <a:latin typeface="Algerian" pitchFamily="82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half" idx="1"/>
          </p:nvPr>
        </p:nvSpPr>
        <p:spPr>
          <a:xfrm>
            <a:off x="500034" y="1643050"/>
            <a:ext cx="4038600" cy="4525963"/>
          </a:xfrm>
        </p:spPr>
        <p:txBody>
          <a:bodyPr/>
          <a:lstStyle/>
          <a:p>
            <a:r>
              <a:rPr lang="es-ES" dirty="0" smtClean="0"/>
              <a:t>Cecilia de </a:t>
            </a:r>
            <a:r>
              <a:rPr lang="es-ES" dirty="0" err="1" smtClean="0"/>
              <a:t>faber</a:t>
            </a:r>
            <a:r>
              <a:rPr lang="es-ES" dirty="0" smtClean="0"/>
              <a:t> fue  una mujer dedicada  </a:t>
            </a:r>
            <a:endParaRPr lang="es-ES" dirty="0"/>
          </a:p>
        </p:txBody>
      </p:sp>
      <p:pic>
        <p:nvPicPr>
          <p:cNvPr id="1026" name="Picture 2" descr="C:\Users\Usuario\Desktop\Cecilia BOHL DE FABER Y LARREA\3 imagen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857364"/>
            <a:ext cx="2185990" cy="2786082"/>
          </a:xfrm>
          <a:prstGeom prst="rect">
            <a:avLst/>
          </a:prstGeom>
          <a:noFill/>
        </p:spPr>
      </p:pic>
      <p:sp>
        <p:nvSpPr>
          <p:cNvPr id="12" name="3 Marcador de contenido"/>
          <p:cNvSpPr txBox="1">
            <a:spLocks/>
          </p:cNvSpPr>
          <p:nvPr/>
        </p:nvSpPr>
        <p:spPr>
          <a:xfrm>
            <a:off x="1714480" y="4357694"/>
            <a:ext cx="4038600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13 Conector recto de flecha"/>
          <p:cNvCxnSpPr/>
          <p:nvPr/>
        </p:nvCxnSpPr>
        <p:spPr>
          <a:xfrm rot="16200000" flipH="1">
            <a:off x="2393141" y="3107529"/>
            <a:ext cx="150019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 rot="5400000">
            <a:off x="785786" y="3357562"/>
            <a:ext cx="142876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3 Marcador de contenido"/>
          <p:cNvSpPr txBox="1">
            <a:spLocks/>
          </p:cNvSpPr>
          <p:nvPr/>
        </p:nvSpPr>
        <p:spPr>
          <a:xfrm>
            <a:off x="285720" y="1643051"/>
            <a:ext cx="4038600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                                    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2643174" y="457200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 </a:t>
            </a:r>
            <a:r>
              <a:rPr lang="es-ES" dirty="0" smtClean="0"/>
              <a:t>PERIODISTA</a:t>
            </a:r>
            <a:endParaRPr lang="es-ES" sz="24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42910" y="4500570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 </a:t>
            </a:r>
            <a:r>
              <a:rPr lang="es-ES" dirty="0" smtClean="0"/>
              <a:t>NOVELISTA</a:t>
            </a:r>
            <a:endParaRPr lang="es-E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Cinta hacia abajo"/>
          <p:cNvSpPr/>
          <p:nvPr/>
        </p:nvSpPr>
        <p:spPr>
          <a:xfrm>
            <a:off x="1142976" y="357166"/>
            <a:ext cx="7143800" cy="1714512"/>
          </a:xfrm>
          <a:prstGeom prst="ribb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 </a:t>
            </a:r>
            <a:r>
              <a:rPr lang="es-ES" sz="2800" dirty="0" smtClean="0">
                <a:latin typeface="Berlin Sans FB Demi" pitchFamily="34" charset="0"/>
              </a:rPr>
              <a:t>RECONOCIMIENTO</a:t>
            </a:r>
            <a:endParaRPr lang="es-ES" sz="2800" dirty="0">
              <a:latin typeface="Berlin Sans FB Demi" pitchFamily="34" charset="0"/>
            </a:endParaRPr>
          </a:p>
        </p:txBody>
      </p:sp>
      <p:sp>
        <p:nvSpPr>
          <p:cNvPr id="14" name="13 Marco"/>
          <p:cNvSpPr/>
          <p:nvPr/>
        </p:nvSpPr>
        <p:spPr>
          <a:xfrm>
            <a:off x="6286512" y="3714752"/>
            <a:ext cx="2571768" cy="2714644"/>
          </a:xfrm>
          <a:prstGeom prst="fra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2050" name="Picture 2" descr="C:\Users\Usuario\Desktop\índi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4143380"/>
            <a:ext cx="1962146" cy="2000264"/>
          </a:xfrm>
          <a:prstGeom prst="rect">
            <a:avLst/>
          </a:prstGeom>
          <a:noFill/>
        </p:spPr>
      </p:pic>
      <p:pic>
        <p:nvPicPr>
          <p:cNvPr id="2051" name="Picture 3" descr="C:\Users\Usuario\Desktop\image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57158" y="3357562"/>
            <a:ext cx="2928958" cy="245268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35" name="34 Flecha izquierda, derecha y arriba"/>
          <p:cNvSpPr/>
          <p:nvPr/>
        </p:nvSpPr>
        <p:spPr>
          <a:xfrm>
            <a:off x="3857620" y="2357430"/>
            <a:ext cx="1928826" cy="3143272"/>
          </a:xfrm>
          <a:prstGeom prst="leftRight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2571768"/>
          </a:xfrm>
        </p:spPr>
        <p:txBody>
          <a:bodyPr>
            <a:normAutofit/>
          </a:bodyPr>
          <a:lstStyle/>
          <a:p>
            <a:r>
              <a:rPr lang="es-ES" dirty="0" smtClean="0"/>
              <a:t>CARLOS.</a:t>
            </a:r>
            <a:br>
              <a:rPr lang="es-ES" dirty="0" smtClean="0"/>
            </a:br>
            <a:r>
              <a:rPr lang="es-ES" dirty="0" smtClean="0"/>
              <a:t>TRABJO DIA DE LA MUJER </a:t>
            </a:r>
            <a:endParaRPr lang="es-ES" dirty="0"/>
          </a:p>
        </p:txBody>
      </p:sp>
      <p:sp>
        <p:nvSpPr>
          <p:cNvPr id="3" name="2 Cara sonriente"/>
          <p:cNvSpPr/>
          <p:nvPr/>
        </p:nvSpPr>
        <p:spPr>
          <a:xfrm>
            <a:off x="3286116" y="3143248"/>
            <a:ext cx="1857388" cy="1785950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Estrella de 5 puntas"/>
          <p:cNvSpPr/>
          <p:nvPr/>
        </p:nvSpPr>
        <p:spPr>
          <a:xfrm>
            <a:off x="6643702" y="3286124"/>
            <a:ext cx="2000264" cy="178595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Estrella de 5 puntas"/>
          <p:cNvSpPr/>
          <p:nvPr/>
        </p:nvSpPr>
        <p:spPr>
          <a:xfrm>
            <a:off x="500034" y="3071810"/>
            <a:ext cx="2000264" cy="1857388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114</TotalTime>
  <Words>76</Words>
  <Application>Microsoft Office PowerPoint</Application>
  <PresentationFormat>Presentación en pantalla (4:3)</PresentationFormat>
  <Paragraphs>12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Brío</vt:lpstr>
      <vt:lpstr>Diapositiva 1</vt:lpstr>
      <vt:lpstr>BIOGRAFÍA</vt:lpstr>
      <vt:lpstr>Vida profesional</vt:lpstr>
      <vt:lpstr>Diapositiva 4</vt:lpstr>
      <vt:lpstr>CARLOS. TRABJO DIA DE LA MUJER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CECILIA  BÖHL  DE FABER Y LARREA</dc:title>
  <dc:creator>Usuario</dc:creator>
  <cp:lastModifiedBy>Usuario</cp:lastModifiedBy>
  <cp:revision>13</cp:revision>
  <dcterms:created xsi:type="dcterms:W3CDTF">2021-03-04T11:30:03Z</dcterms:created>
  <dcterms:modified xsi:type="dcterms:W3CDTF">2021-03-05T10:13:53Z</dcterms:modified>
</cp:coreProperties>
</file>