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4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571636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accent5">
                    <a:lumMod val="75000"/>
                  </a:schemeClr>
                </a:solidFill>
                <a:latin typeface="Cooper Black" pitchFamily="18" charset="0"/>
              </a:rPr>
              <a:t>+Carmen de Burgos </a:t>
            </a:r>
            <a:r>
              <a:rPr lang="es-ES" dirty="0" err="1" smtClean="0">
                <a:solidFill>
                  <a:schemeClr val="accent5">
                    <a:lumMod val="75000"/>
                  </a:schemeClr>
                </a:solidFill>
                <a:latin typeface="Cooper Black" pitchFamily="18" charset="0"/>
              </a:rPr>
              <a:t>Segui</a:t>
            </a:r>
            <a:r>
              <a:rPr lang="es-ES" dirty="0" smtClean="0">
                <a:solidFill>
                  <a:schemeClr val="accent5">
                    <a:lumMod val="75000"/>
                  </a:schemeClr>
                </a:solidFill>
                <a:latin typeface="Cooper Black" pitchFamily="18" charset="0"/>
              </a:rPr>
              <a:t>+</a:t>
            </a:r>
            <a:br>
              <a:rPr lang="es-ES" dirty="0" smtClean="0">
                <a:solidFill>
                  <a:schemeClr val="accent5">
                    <a:lumMod val="75000"/>
                  </a:schemeClr>
                </a:solidFill>
                <a:latin typeface="Cooper Black" pitchFamily="18" charset="0"/>
              </a:rPr>
            </a:br>
            <a:r>
              <a:rPr lang="es-ES" sz="2800" dirty="0" smtClean="0">
                <a:solidFill>
                  <a:schemeClr val="accent5">
                    <a:lumMod val="75000"/>
                  </a:schemeClr>
                </a:solidFill>
                <a:latin typeface="Cooper Black" pitchFamily="18" charset="0"/>
              </a:rPr>
              <a:t>10/12/1867 (</a:t>
            </a:r>
            <a:r>
              <a:rPr lang="es-ES" sz="2800" dirty="0" err="1" smtClean="0">
                <a:solidFill>
                  <a:schemeClr val="accent5">
                    <a:lumMod val="75000"/>
                  </a:schemeClr>
                </a:solidFill>
                <a:latin typeface="Cooper Black" pitchFamily="18" charset="0"/>
              </a:rPr>
              <a:t>Rodalquilar</a:t>
            </a:r>
            <a:r>
              <a:rPr lang="es-ES" sz="2800" dirty="0" smtClean="0">
                <a:solidFill>
                  <a:schemeClr val="accent5">
                    <a:lumMod val="75000"/>
                  </a:schemeClr>
                </a:solidFill>
                <a:latin typeface="Cooper Black" pitchFamily="18" charset="0"/>
              </a:rPr>
              <a:t>)    09/10/1932 (Madrid)</a:t>
            </a:r>
            <a:endParaRPr lang="es-ES" dirty="0">
              <a:solidFill>
                <a:schemeClr val="accent5">
                  <a:lumMod val="75000"/>
                </a:schemeClr>
              </a:solidFill>
              <a:latin typeface="Cooper Black" pitchFamily="18" charset="0"/>
            </a:endParaRPr>
          </a:p>
        </p:txBody>
      </p:sp>
      <p:pic>
        <p:nvPicPr>
          <p:cNvPr id="5" name="4 Imagen" descr="carmen de burgos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2571744"/>
            <a:ext cx="5214974" cy="3500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accent5">
                    <a:lumMod val="75000"/>
                  </a:schemeClr>
                </a:solidFill>
                <a:latin typeface="Cooper Black" pitchFamily="18" charset="0"/>
              </a:rPr>
              <a:t>+Biografía+</a:t>
            </a:r>
            <a:endParaRPr lang="es-ES" dirty="0">
              <a:solidFill>
                <a:schemeClr val="accent5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ES" sz="2400" dirty="0" smtClean="0">
                <a:latin typeface="Berlin Sans FB" pitchFamily="34" charset="0"/>
              </a:rPr>
              <a:t>Carmen de Burgos </a:t>
            </a:r>
            <a:r>
              <a:rPr lang="es-ES" sz="2600" dirty="0" smtClean="0">
                <a:latin typeface="Berlin Sans FB" pitchFamily="34" charset="0"/>
              </a:rPr>
              <a:t>Seguí, también</a:t>
            </a:r>
            <a:r>
              <a:rPr lang="es-ES" sz="2400" dirty="0" smtClean="0">
                <a:latin typeface="Berlin Sans FB" pitchFamily="34" charset="0"/>
              </a:rPr>
              <a:t> conocida como “Gabriel Luna”, “Perico el de los Palotes”, “Raquel”, “</a:t>
            </a:r>
            <a:r>
              <a:rPr lang="es-ES" sz="2400" dirty="0" err="1" smtClean="0">
                <a:latin typeface="Berlin Sans FB" pitchFamily="34" charset="0"/>
              </a:rPr>
              <a:t>Honorine</a:t>
            </a:r>
            <a:r>
              <a:rPr lang="es-ES" sz="2400" dirty="0" smtClean="0">
                <a:latin typeface="Berlin Sans FB" pitchFamily="34" charset="0"/>
              </a:rPr>
              <a:t>”, “</a:t>
            </a:r>
            <a:r>
              <a:rPr lang="es-ES" sz="2400" dirty="0" err="1" smtClean="0">
                <a:latin typeface="Berlin Sans FB" pitchFamily="34" charset="0"/>
              </a:rPr>
              <a:t>Marianela</a:t>
            </a:r>
            <a:r>
              <a:rPr lang="es-ES" sz="2400" dirty="0" smtClean="0">
                <a:latin typeface="Berlin Sans FB" pitchFamily="34" charset="0"/>
              </a:rPr>
              <a:t>”…, fue una escritora, feminista, política, conferenciante, maestra, pionera, traductora y protagonista de una sociedad nueva. Se casó a los quince años y tuvo una hija llamada María Álvarez de Burgos.</a:t>
            </a:r>
            <a:endParaRPr lang="es-ES" sz="2400" dirty="0">
              <a:latin typeface="Berlin Sans FB" pitchFamily="34" charset="0"/>
            </a:endParaRPr>
          </a:p>
        </p:txBody>
      </p:sp>
      <p:pic>
        <p:nvPicPr>
          <p:cNvPr id="5" name="4 Imagen" descr="carmen de burgos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1785926"/>
            <a:ext cx="4000528" cy="3800485"/>
          </a:xfrm>
          <a:prstGeom prst="rect">
            <a:avLst/>
          </a:prstGeom>
        </p:spPr>
      </p:pic>
      <p:pic>
        <p:nvPicPr>
          <p:cNvPr id="7" name="6 Imagen" descr="libr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285729"/>
            <a:ext cx="1714512" cy="1285884"/>
          </a:xfrm>
          <a:prstGeom prst="rect">
            <a:avLst/>
          </a:prstGeom>
        </p:spPr>
      </p:pic>
      <p:pic>
        <p:nvPicPr>
          <p:cNvPr id="8" name="7 Imagen" descr="pizarra-de-la-escuela-colegio-1167711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7950" y="285728"/>
            <a:ext cx="2286028" cy="1214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5">
                    <a:lumMod val="75000"/>
                  </a:schemeClr>
                </a:solidFill>
                <a:latin typeface="Cooper Black" pitchFamily="18" charset="0"/>
              </a:rPr>
              <a:t>+Vida Profesional+</a:t>
            </a:r>
            <a:endParaRPr lang="es-ES" dirty="0">
              <a:solidFill>
                <a:schemeClr val="accent5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sz="2400" dirty="0" smtClean="0">
                <a:latin typeface="Berlin Sans FB" pitchFamily="34" charset="0"/>
              </a:rPr>
              <a:t>     Como feminista y política activa, se dedicó a luchar por los derechos de las mujeres. Como periodista comenzó a trabajar en el periódico “Almería Bufa”, colabora en la prensa madrileña, ingresando en la redacción  del Diario Universal con una columna titulada “Lectura para la Mujer”.  </a:t>
            </a:r>
            <a:endParaRPr lang="es-ES" sz="2400" dirty="0">
              <a:latin typeface="Berlin Sans FB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sz="2400" dirty="0" smtClean="0">
                <a:latin typeface="Berlin Sans FB" pitchFamily="34" charset="0"/>
              </a:rPr>
              <a:t>     Como novelista, publica más de 50 obras literarias como: “El tesoro del Castillo”, “Senderos de vida” y “El veneno del Arte”.</a:t>
            </a:r>
            <a:endParaRPr lang="es-ES" sz="2400" dirty="0">
              <a:latin typeface="Berlin Sans FB" pitchFamily="34" charset="0"/>
            </a:endParaRPr>
          </a:p>
        </p:txBody>
      </p:sp>
      <p:pic>
        <p:nvPicPr>
          <p:cNvPr id="7" name="6 Imagen" descr="feminism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4643446"/>
            <a:ext cx="1214414" cy="1000108"/>
          </a:xfrm>
          <a:prstGeom prst="rect">
            <a:avLst/>
          </a:prstGeom>
        </p:spPr>
      </p:pic>
      <p:pic>
        <p:nvPicPr>
          <p:cNvPr id="8" name="7 Imagen" descr="libro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30" y="5191129"/>
            <a:ext cx="1785930" cy="1666871"/>
          </a:xfrm>
          <a:prstGeom prst="rect">
            <a:avLst/>
          </a:prstGeom>
        </p:spPr>
      </p:pic>
      <p:pic>
        <p:nvPicPr>
          <p:cNvPr id="10" name="9 Imagen" descr="40221487-micrófono-difusión-newsmaker-el-periodismo-el-vector-aislado-en-blanc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2198" y="3714752"/>
            <a:ext cx="2286016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5">
                    <a:lumMod val="75000"/>
                  </a:schemeClr>
                </a:solidFill>
                <a:latin typeface="Cooper Black" pitchFamily="18" charset="0"/>
              </a:rPr>
              <a:t>+Reconocimiento+</a:t>
            </a:r>
            <a:endParaRPr lang="es-ES" dirty="0">
              <a:solidFill>
                <a:schemeClr val="accent5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>
                <a:latin typeface="Berlin Sans FB" pitchFamily="34" charset="0"/>
              </a:rPr>
              <a:t>Fue la primera mujer periodista que ejerce las primeras tareas de calle.</a:t>
            </a:r>
          </a:p>
          <a:p>
            <a:r>
              <a:rPr lang="es-ES" sz="2800" dirty="0" smtClean="0">
                <a:latin typeface="Berlin Sans FB" pitchFamily="34" charset="0"/>
              </a:rPr>
              <a:t>Fue la primera mujer corresponsal de guerra de España.</a:t>
            </a:r>
          </a:p>
          <a:p>
            <a:pPr>
              <a:buNone/>
            </a:pPr>
            <a:endParaRPr lang="es-ES" sz="2800" dirty="0">
              <a:latin typeface="Berlin Sans FB" pitchFamily="34" charset="0"/>
            </a:endParaRPr>
          </a:p>
        </p:txBody>
      </p:sp>
      <p:pic>
        <p:nvPicPr>
          <p:cNvPr id="4" name="3 Imagen" descr="carmen de burgos 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214686"/>
            <a:ext cx="3500447" cy="3286133"/>
          </a:xfrm>
          <a:prstGeom prst="rect">
            <a:avLst/>
          </a:prstGeom>
        </p:spPr>
      </p:pic>
      <p:pic>
        <p:nvPicPr>
          <p:cNvPr id="5" name="4 Imagen" descr="trofe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423525">
            <a:off x="1000100" y="4214818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5">
                    <a:lumMod val="75000"/>
                  </a:schemeClr>
                </a:solidFill>
                <a:latin typeface="Cooper Black" pitchFamily="18" charset="0"/>
              </a:rPr>
              <a:t>Ana Teruel Pérez sexto</a:t>
            </a:r>
            <a:endParaRPr lang="es-ES" dirty="0">
              <a:solidFill>
                <a:schemeClr val="accent5">
                  <a:lumMod val="75000"/>
                </a:schemeClr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192</Words>
  <Application>Microsoft Office PowerPoint</Application>
  <PresentationFormat>Presentación en pantalla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+Carmen de Burgos Segui+ 10/12/1867 (Rodalquilar)    09/10/1932 (Madrid)</vt:lpstr>
      <vt:lpstr>+Biografía+</vt:lpstr>
      <vt:lpstr>+Vida Profesional+</vt:lpstr>
      <vt:lpstr>+Reconocimiento+</vt:lpstr>
      <vt:lpstr>Ana Teruel Pérez sexto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Carmen de Burgos Segui</dc:title>
  <dc:creator>Usuario</dc:creator>
  <cp:lastModifiedBy>Ana</cp:lastModifiedBy>
  <cp:revision>13</cp:revision>
  <dcterms:created xsi:type="dcterms:W3CDTF">2021-03-04T10:31:29Z</dcterms:created>
  <dcterms:modified xsi:type="dcterms:W3CDTF">2021-03-08T17:59:14Z</dcterms:modified>
</cp:coreProperties>
</file>