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1500198"/>
          </a:xfrm>
        </p:spPr>
        <p:txBody>
          <a:bodyPr>
            <a:normAutofit lnSpcReduction="10000"/>
          </a:bodyPr>
          <a:lstStyle/>
          <a:p>
            <a:r>
              <a:rPr lang="es-ES" sz="4800" dirty="0" smtClean="0">
                <a:solidFill>
                  <a:schemeClr val="tx1"/>
                </a:solidFill>
                <a:latin typeface="Baskerville Old Face" pitchFamily="18" charset="0"/>
              </a:rPr>
              <a:t>Almería 1908-1949 México</a:t>
            </a:r>
            <a:endParaRPr lang="es-ES" sz="48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4" name="3 Imagen" descr="Maria Lui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714752"/>
            <a:ext cx="3929090" cy="3143248"/>
          </a:xfrm>
          <a:prstGeom prst="rect">
            <a:avLst/>
          </a:prstGeom>
        </p:spPr>
      </p:pic>
      <p:sp>
        <p:nvSpPr>
          <p:cNvPr id="5" name="4 Cinta curvada hacia arriba"/>
          <p:cNvSpPr/>
          <p:nvPr/>
        </p:nvSpPr>
        <p:spPr>
          <a:xfrm>
            <a:off x="571472" y="0"/>
            <a:ext cx="8286808" cy="1857388"/>
          </a:xfrm>
          <a:prstGeom prst="ellipseRibbon2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María Dolores  Pérez Encisco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358246" cy="71435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3829048" cy="507209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s-ES" dirty="0" smtClean="0"/>
              <a:t>De familia burguesa en Barcelona se perfila su carrera. Vinculada a la </a:t>
            </a:r>
            <a:r>
              <a:rPr lang="es-ES" dirty="0" smtClean="0"/>
              <a:t>Residencia  de Estudiantes </a:t>
            </a:r>
            <a:r>
              <a:rPr lang="es-ES" dirty="0" smtClean="0"/>
              <a:t>,maestra. Estuvo políticamente comprometida con el partido comunista. Con la Ley del Divorcio en marcha, aprobada en 1932, separó su matrimonio. Exiliada, junto a su hija , se trasladó a América.</a:t>
            </a:r>
            <a:endParaRPr lang="es-ES" dirty="0"/>
          </a:p>
        </p:txBody>
      </p:sp>
      <p:pic>
        <p:nvPicPr>
          <p:cNvPr id="21" name="20 Imagen" descr="PÉREZ ENCISO, María Dolor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428736"/>
            <a:ext cx="3429024" cy="2786082"/>
          </a:xfrm>
          <a:prstGeom prst="rect">
            <a:avLst/>
          </a:prstGeom>
        </p:spPr>
      </p:pic>
      <p:sp>
        <p:nvSpPr>
          <p:cNvPr id="6" name="5 Cinta curvada hacia arriba"/>
          <p:cNvSpPr/>
          <p:nvPr/>
        </p:nvSpPr>
        <p:spPr>
          <a:xfrm>
            <a:off x="500034" y="0"/>
            <a:ext cx="7715304" cy="1285860"/>
          </a:xfrm>
          <a:prstGeom prst="ellipseRibbon2">
            <a:avLst>
              <a:gd name="adj1" fmla="val 25000"/>
              <a:gd name="adj2" fmla="val 50000"/>
              <a:gd name="adj3" fmla="val 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BIOGRAFIA</a:t>
            </a:r>
            <a:endParaRPr lang="es-ES" sz="4000" dirty="0"/>
          </a:p>
        </p:txBody>
      </p:sp>
      <p:sp>
        <p:nvSpPr>
          <p:cNvPr id="7" name="6 Estrella de 4 puntas"/>
          <p:cNvSpPr/>
          <p:nvPr/>
        </p:nvSpPr>
        <p:spPr>
          <a:xfrm>
            <a:off x="5357818" y="4429132"/>
            <a:ext cx="2500330" cy="2428868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3971924" cy="507209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s-ES" sz="2800" dirty="0" smtClean="0"/>
              <a:t>Como</a:t>
            </a:r>
            <a:r>
              <a:rPr lang="es-ES" dirty="0" smtClean="0"/>
              <a:t> </a:t>
            </a:r>
            <a:r>
              <a:rPr lang="es-ES" sz="2800" dirty="0" smtClean="0"/>
              <a:t>poetisa escribe:”Cristal de las horas "y “De mar a mar”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Como literaria, escribe: “ Europa fugitiva”;”Treinta </a:t>
            </a:r>
          </a:p>
          <a:p>
            <a:pPr>
              <a:buNone/>
            </a:pPr>
            <a:r>
              <a:rPr lang="es-ES" sz="2800" dirty="0" smtClean="0"/>
              <a:t>estampas de la guerra”.</a:t>
            </a:r>
          </a:p>
          <a:p>
            <a:pPr>
              <a:buFont typeface="Wingdings" pitchFamily="2" charset="2"/>
              <a:buChar char="§"/>
            </a:pPr>
            <a:r>
              <a:rPr lang="es-ES" sz="2800" dirty="0" smtClean="0"/>
              <a:t> Como articulista, fue redactora del </a:t>
            </a:r>
            <a:r>
              <a:rPr lang="es-ES" sz="2800" dirty="0" err="1" smtClean="0"/>
              <a:t>semario</a:t>
            </a:r>
            <a:r>
              <a:rPr lang="es-ES" sz="2800" dirty="0" smtClean="0"/>
              <a:t> “Sábado” y colaboradora de la “Revista de las Indias” y ”El tiempo” </a:t>
            </a:r>
            <a:endParaRPr lang="es-ES" sz="2800" dirty="0"/>
          </a:p>
        </p:txBody>
      </p:sp>
      <p:pic>
        <p:nvPicPr>
          <p:cNvPr id="5" name="4 Imagen" descr="eu f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3571876"/>
            <a:ext cx="2000264" cy="28667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10" name="9 Cinta curvada hacia arriba"/>
          <p:cNvSpPr/>
          <p:nvPr/>
        </p:nvSpPr>
        <p:spPr>
          <a:xfrm>
            <a:off x="642910" y="0"/>
            <a:ext cx="8215370" cy="1357298"/>
          </a:xfrm>
          <a:prstGeom prst="ellipse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VIDA PROFESIONAL</a:t>
            </a:r>
            <a:endParaRPr lang="es-ES" sz="4000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4929190" y="3571876"/>
            <a:ext cx="1485904" cy="985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13 Estrella de 5 puntas"/>
          <p:cNvSpPr/>
          <p:nvPr/>
        </p:nvSpPr>
        <p:spPr>
          <a:xfrm>
            <a:off x="6143636" y="1285860"/>
            <a:ext cx="2357454" cy="2214578"/>
          </a:xfrm>
          <a:prstGeom prst="star5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785918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86182" y="2214554"/>
            <a:ext cx="4729138" cy="385765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3600" dirty="0" smtClean="0"/>
              <a:t>Manuel </a:t>
            </a:r>
            <a:r>
              <a:rPr lang="es-ES" sz="3600" dirty="0" smtClean="0"/>
              <a:t>Andújar </a:t>
            </a:r>
            <a:r>
              <a:rPr lang="es-ES" sz="3600" dirty="0" smtClean="0"/>
              <a:t>la recuerda en el número de Las Españas, de abril de 1949</a:t>
            </a:r>
            <a:endParaRPr lang="es-ES" sz="3600" dirty="0"/>
          </a:p>
        </p:txBody>
      </p:sp>
      <p:pic>
        <p:nvPicPr>
          <p:cNvPr id="4" name="3 Imagen" descr="Maria Lui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500174"/>
            <a:ext cx="1952625" cy="2343150"/>
          </a:xfrm>
          <a:prstGeom prst="rect">
            <a:avLst/>
          </a:prstGeom>
        </p:spPr>
      </p:pic>
      <p:pic>
        <p:nvPicPr>
          <p:cNvPr id="5" name="4 Imagen" descr="manuel anduj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4167202"/>
            <a:ext cx="2289211" cy="2690798"/>
          </a:xfrm>
          <a:prstGeom prst="rect">
            <a:avLst/>
          </a:prstGeom>
        </p:spPr>
      </p:pic>
      <p:sp>
        <p:nvSpPr>
          <p:cNvPr id="7" name="6 Cinta curvada hacia arriba"/>
          <p:cNvSpPr/>
          <p:nvPr/>
        </p:nvSpPr>
        <p:spPr>
          <a:xfrm>
            <a:off x="285720" y="0"/>
            <a:ext cx="8858280" cy="1544746"/>
          </a:xfrm>
          <a:prstGeom prst="ellipseRibbon2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RECONOCIMIENTOS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REALIZADO POR:</a:t>
            </a:r>
            <a:endParaRPr lang="es-E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6400800" cy="2500330"/>
          </a:xfrm>
        </p:spPr>
        <p:txBody>
          <a:bodyPr>
            <a:noAutofit/>
          </a:bodyPr>
          <a:lstStyle/>
          <a:p>
            <a:r>
              <a:rPr lang="es-ES" sz="5400" dirty="0" smtClean="0">
                <a:solidFill>
                  <a:schemeClr val="bg1"/>
                </a:solidFill>
              </a:rPr>
              <a:t>DIEGO OJEDA RODRÍGUEZ Y ANTONIO RUIZ LÓPEZ </a:t>
            </a:r>
            <a:endParaRPr lang="es-E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149</Words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 </vt:lpstr>
      <vt:lpstr>Diapositiva 3</vt:lpstr>
      <vt:lpstr>Diapositiva 4</vt:lpstr>
      <vt:lpstr>REALIZADO POR: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María Dolores Pérez Encisco</dc:title>
  <dc:creator>Usuario</dc:creator>
  <cp:lastModifiedBy>Usuario</cp:lastModifiedBy>
  <cp:revision>12</cp:revision>
  <dcterms:created xsi:type="dcterms:W3CDTF">2021-03-04T10:24:20Z</dcterms:created>
  <dcterms:modified xsi:type="dcterms:W3CDTF">2021-03-05T09:02:06Z</dcterms:modified>
</cp:coreProperties>
</file>