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641" autoAdjust="0"/>
  </p:normalViewPr>
  <p:slideViewPr>
    <p:cSldViewPr>
      <p:cViewPr varScale="1">
        <p:scale>
          <a:sx n="42" d="100"/>
          <a:sy n="42" d="100"/>
        </p:scale>
        <p:origin x="-13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3C873E-3C36-4F55-A535-24048EA367DA}"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23924D-4C57-47E5-BF59-9F19D5B9979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C873E-3C36-4F55-A535-24048EA367DA}" type="datetimeFigureOut">
              <a:rPr lang="es-ES" smtClean="0"/>
              <a:pPr/>
              <a:t>05/03/2021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3924D-4C57-47E5-BF59-9F19D5B9979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785794"/>
            <a:ext cx="8286808" cy="2428892"/>
          </a:xfrm>
        </p:spPr>
        <p:style>
          <a:lnRef idx="1">
            <a:schemeClr val="accent1"/>
          </a:lnRef>
          <a:fillRef idx="2">
            <a:schemeClr val="accent1"/>
          </a:fillRef>
          <a:effectRef idx="1">
            <a:schemeClr val="accent1"/>
          </a:effectRef>
          <a:fontRef idx="minor">
            <a:schemeClr val="dk1"/>
          </a:fontRef>
        </p:style>
        <p:txBody>
          <a:bodyPr/>
          <a:lstStyle/>
          <a:p>
            <a:r>
              <a:rPr lang="es-ES" b="1" dirty="0" smtClean="0">
                <a:latin typeface="Georgia" pitchFamily="18" charset="0"/>
              </a:rPr>
              <a:t>María del Rosario Vázquez Angulo</a:t>
            </a:r>
            <a:endParaRPr lang="es-ES" b="1" dirty="0">
              <a:latin typeface="Georgia" pitchFamily="18" charset="0"/>
            </a:endParaRPr>
          </a:p>
        </p:txBody>
      </p:sp>
      <p:sp>
        <p:nvSpPr>
          <p:cNvPr id="3" name="2 Subtítulo"/>
          <p:cNvSpPr>
            <a:spLocks noGrp="1"/>
          </p:cNvSpPr>
          <p:nvPr>
            <p:ph type="subTitle" idx="1"/>
          </p:nvPr>
        </p:nvSpPr>
        <p:spPr>
          <a:xfrm>
            <a:off x="-2286048" y="4286256"/>
            <a:ext cx="9786974" cy="1357322"/>
          </a:xfrm>
        </p:spPr>
        <p:txBody>
          <a:bodyPr>
            <a:normAutofit/>
          </a:bodyPr>
          <a:lstStyle/>
          <a:p>
            <a:r>
              <a:rPr lang="es-ES" sz="4400" b="1" dirty="0">
                <a:solidFill>
                  <a:schemeClr val="tx1"/>
                </a:solidFill>
                <a:latin typeface="Georgia" pitchFamily="18" charset="0"/>
              </a:rPr>
              <a:t>{</a:t>
            </a:r>
            <a:r>
              <a:rPr lang="es-ES" sz="4400" b="1" dirty="0" smtClean="0">
                <a:solidFill>
                  <a:srgbClr val="C00000"/>
                </a:solidFill>
                <a:latin typeface="Georgia" pitchFamily="18" charset="0"/>
              </a:rPr>
              <a:t>1829-1915</a:t>
            </a:r>
            <a:r>
              <a:rPr lang="es-ES" sz="4400" b="1" dirty="0" smtClean="0">
                <a:solidFill>
                  <a:schemeClr val="tx1"/>
                </a:solidFill>
                <a:latin typeface="Georgia" pitchFamily="18" charset="0"/>
              </a:rPr>
              <a:t>}</a:t>
            </a:r>
            <a:endParaRPr lang="es-ES" sz="4400" b="1" dirty="0">
              <a:solidFill>
                <a:schemeClr val="tx1"/>
              </a:solidFill>
              <a:latin typeface="Georgia" pitchFamily="18" charset="0"/>
            </a:endParaRPr>
          </a:p>
        </p:txBody>
      </p:sp>
      <p:pic>
        <p:nvPicPr>
          <p:cNvPr id="1026" name="Picture 2" descr="C:\Users\Usuario\Desktop\Maria del Rosario\MARÍA-DEL-ROSARIO-VÁQUEZ-ANGULO-.jpg"/>
          <p:cNvPicPr>
            <a:picLocks noChangeAspect="1" noChangeArrowheads="1"/>
          </p:cNvPicPr>
          <p:nvPr/>
        </p:nvPicPr>
        <p:blipFill>
          <a:blip r:embed="rId2"/>
          <a:srcRect/>
          <a:stretch>
            <a:fillRect/>
          </a:stretch>
        </p:blipFill>
        <p:spPr bwMode="auto">
          <a:xfrm>
            <a:off x="4786314" y="3643314"/>
            <a:ext cx="2857500" cy="2809875"/>
          </a:xfrm>
          <a:prstGeom prst="rect">
            <a:avLst/>
          </a:prstGeom>
          <a:noFill/>
        </p:spPr>
      </p:pic>
      <p:cxnSp>
        <p:nvCxnSpPr>
          <p:cNvPr id="7" name="6 Conector recto de flecha"/>
          <p:cNvCxnSpPr/>
          <p:nvPr/>
        </p:nvCxnSpPr>
        <p:spPr>
          <a:xfrm rot="5400000" flipH="1" flipV="1">
            <a:off x="607191" y="5464983"/>
            <a:ext cx="1000132"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10358478" y="1000108"/>
            <a:ext cx="50006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rot="16200000" flipV="1">
            <a:off x="3143240" y="5643578"/>
            <a:ext cx="121444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3 CuadroTexto"/>
          <p:cNvSpPr txBox="1"/>
          <p:nvPr/>
        </p:nvSpPr>
        <p:spPr>
          <a:xfrm>
            <a:off x="3357554" y="2071678"/>
            <a:ext cx="221457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sz="3600" dirty="0" smtClean="0">
                <a:latin typeface="Georgia" pitchFamily="18" charset="0"/>
              </a:rPr>
              <a:t>POETISA</a:t>
            </a:r>
            <a:endParaRPr lang="es-ES" sz="3600" dirty="0">
              <a:latin typeface="Georgia" pitchFamily="18" charset="0"/>
            </a:endParaRPr>
          </a:p>
        </p:txBody>
      </p:sp>
      <p:sp>
        <p:nvSpPr>
          <p:cNvPr id="5" name="4 Flecha izquierda, derecha y arriba"/>
          <p:cNvSpPr/>
          <p:nvPr/>
        </p:nvSpPr>
        <p:spPr>
          <a:xfrm>
            <a:off x="3286116" y="2857496"/>
            <a:ext cx="2286016"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5929322" y="3643314"/>
            <a:ext cx="285752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sz="2800" b="1" dirty="0" smtClean="0">
                <a:latin typeface="Georgia" pitchFamily="18" charset="0"/>
              </a:rPr>
              <a:t>PERIODISTA</a:t>
            </a:r>
            <a:endParaRPr lang="es-ES" sz="2800" b="1" dirty="0">
              <a:latin typeface="Georgia" pitchFamily="18" charset="0"/>
            </a:endParaRPr>
          </a:p>
        </p:txBody>
      </p:sp>
      <p:sp>
        <p:nvSpPr>
          <p:cNvPr id="8" name="7 Marcador de contenido"/>
          <p:cNvSpPr>
            <a:spLocks noGrp="1"/>
          </p:cNvSpPr>
          <p:nvPr>
            <p:ph idx="1"/>
          </p:nvPr>
        </p:nvSpPr>
        <p:spPr>
          <a:xfrm>
            <a:off x="357158" y="4572008"/>
            <a:ext cx="8286776" cy="1928802"/>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ctr">
              <a:buNone/>
            </a:pPr>
            <a:r>
              <a:rPr lang="es-ES" b="1" dirty="0" smtClean="0">
                <a:solidFill>
                  <a:schemeClr val="tx1">
                    <a:lumMod val="95000"/>
                    <a:lumOff val="5000"/>
                  </a:schemeClr>
                </a:solidFill>
                <a:latin typeface="Georgia" pitchFamily="18" charset="0"/>
              </a:rPr>
              <a:t>    Participó en Juegos Florales y tertulias literarias. Mujer reconocida es su ciudad, presidió la Asociación de Ciegos de Córdoba</a:t>
            </a:r>
            <a:r>
              <a:rPr lang="es-ES" dirty="0" smtClean="0">
                <a:solidFill>
                  <a:schemeClr val="tx1">
                    <a:lumMod val="95000"/>
                    <a:lumOff val="5000"/>
                  </a:schemeClr>
                </a:solidFill>
              </a:rPr>
              <a:t>.</a:t>
            </a:r>
            <a:endParaRPr lang="es-ES" dirty="0">
              <a:solidFill>
                <a:schemeClr val="tx1">
                  <a:lumMod val="95000"/>
                  <a:lumOff val="5000"/>
                </a:schemeClr>
              </a:solidFill>
            </a:endParaRPr>
          </a:p>
        </p:txBody>
      </p:sp>
      <p:sp>
        <p:nvSpPr>
          <p:cNvPr id="10" name="9 CuadroTexto"/>
          <p:cNvSpPr txBox="1"/>
          <p:nvPr/>
        </p:nvSpPr>
        <p:spPr>
          <a:xfrm>
            <a:off x="785786" y="3571877"/>
            <a:ext cx="2286016"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sz="3200" dirty="0" smtClean="0">
                <a:latin typeface="Georgia" pitchFamily="18" charset="0"/>
              </a:rPr>
              <a:t>MAESTRA</a:t>
            </a:r>
            <a:endParaRPr lang="es-ES" sz="3200" dirty="0">
              <a:latin typeface="Georgia" pitchFamily="18" charset="0"/>
            </a:endParaRPr>
          </a:p>
        </p:txBody>
      </p:sp>
      <p:sp>
        <p:nvSpPr>
          <p:cNvPr id="13" name="12 Cinta curvada hacia arriba"/>
          <p:cNvSpPr/>
          <p:nvPr/>
        </p:nvSpPr>
        <p:spPr>
          <a:xfrm>
            <a:off x="857224" y="357166"/>
            <a:ext cx="7429552" cy="1571636"/>
          </a:xfrm>
          <a:prstGeom prst="ellipseRibbon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14" name="13 CuadroTexto"/>
          <p:cNvSpPr txBox="1"/>
          <p:nvPr/>
        </p:nvSpPr>
        <p:spPr>
          <a:xfrm>
            <a:off x="3071802" y="571480"/>
            <a:ext cx="5643570" cy="830997"/>
          </a:xfrm>
          <a:prstGeom prst="rect">
            <a:avLst/>
          </a:prstGeom>
          <a:noFill/>
        </p:spPr>
        <p:txBody>
          <a:bodyPr wrap="square" rtlCol="0">
            <a:spAutoFit/>
          </a:bodyPr>
          <a:lstStyle/>
          <a:p>
            <a:r>
              <a:rPr lang="es-ES" sz="4800" b="1" dirty="0" smtClean="0">
                <a:latin typeface="Georgia" pitchFamily="18" charset="0"/>
              </a:rPr>
              <a:t>Biografía</a:t>
            </a:r>
            <a:endParaRPr lang="es-ES" sz="4800" b="1"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643306" y="2571744"/>
            <a:ext cx="5143536" cy="3643338"/>
          </a:xfrm>
        </p:spPr>
        <p:style>
          <a:lnRef idx="0">
            <a:schemeClr val="accent1"/>
          </a:lnRef>
          <a:fillRef idx="3">
            <a:schemeClr val="accent1"/>
          </a:fillRef>
          <a:effectRef idx="3">
            <a:schemeClr val="accent1"/>
          </a:effectRef>
          <a:fontRef idx="minor">
            <a:schemeClr val="lt1"/>
          </a:fontRef>
        </p:style>
        <p:txBody>
          <a:bodyPr>
            <a:normAutofit fontScale="62500" lnSpcReduction="20000"/>
          </a:bodyPr>
          <a:lstStyle/>
          <a:p>
            <a:pPr>
              <a:buNone/>
            </a:pPr>
            <a:r>
              <a:rPr lang="es-ES" dirty="0" smtClean="0">
                <a:solidFill>
                  <a:schemeClr val="tx1">
                    <a:lumMod val="95000"/>
                    <a:lumOff val="5000"/>
                  </a:schemeClr>
                </a:solidFill>
                <a:latin typeface="Georgia" pitchFamily="18" charset="0"/>
              </a:rPr>
              <a:t>  Como poetisa, se conserva un manuscrito de 300 hojas, con poemas y leyendas en el Ayuntamiento de Córdoba. Como periodista colaboró en: “La Tradición”; “El Diario de Córdoba”; “La Lealtad”; “La Crónica”; “El Noticiero Cordobés”. Fueron destacados sus artículos “El Amigo de hogar”; “Corona a la memoria de Matilde González Rivero”; “Recuerdos de la solemne fiesta que celebró la ciudad de Córdoba en el tercer aniversario de la muerte de Santa Teresa”.</a:t>
            </a:r>
            <a:endParaRPr lang="es-ES" dirty="0">
              <a:solidFill>
                <a:schemeClr val="tx1">
                  <a:lumMod val="95000"/>
                  <a:lumOff val="5000"/>
                </a:schemeClr>
              </a:solidFill>
              <a:latin typeface="Georgia" pitchFamily="18" charset="0"/>
            </a:endParaRPr>
          </a:p>
        </p:txBody>
      </p:sp>
      <p:sp>
        <p:nvSpPr>
          <p:cNvPr id="4" name="3 Cinta curvada hacia arriba"/>
          <p:cNvSpPr/>
          <p:nvPr/>
        </p:nvSpPr>
        <p:spPr>
          <a:xfrm>
            <a:off x="1142976" y="357166"/>
            <a:ext cx="7215238" cy="1357322"/>
          </a:xfrm>
          <a:prstGeom prst="ellipseRibbon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6" name="5 CuadroTexto"/>
          <p:cNvSpPr txBox="1"/>
          <p:nvPr/>
        </p:nvSpPr>
        <p:spPr>
          <a:xfrm>
            <a:off x="3000364" y="571481"/>
            <a:ext cx="4429156" cy="584775"/>
          </a:xfrm>
          <a:prstGeom prst="rect">
            <a:avLst/>
          </a:prstGeom>
          <a:noFill/>
        </p:spPr>
        <p:txBody>
          <a:bodyPr wrap="square" rtlCol="0">
            <a:spAutoFit/>
          </a:bodyPr>
          <a:lstStyle/>
          <a:p>
            <a:r>
              <a:rPr lang="es-ES" sz="3200" b="1" dirty="0" smtClean="0">
                <a:latin typeface="Georgia" pitchFamily="18" charset="0"/>
              </a:rPr>
              <a:t>Colaboraciones</a:t>
            </a:r>
            <a:endParaRPr lang="es-ES" sz="3200" b="1" dirty="0">
              <a:latin typeface="Georgia" pitchFamily="18" charset="0"/>
            </a:endParaRPr>
          </a:p>
        </p:txBody>
      </p:sp>
      <p:pic>
        <p:nvPicPr>
          <p:cNvPr id="7" name="6 Imagen" descr="page_1.jpg"/>
          <p:cNvPicPr>
            <a:picLocks noChangeAspect="1"/>
          </p:cNvPicPr>
          <p:nvPr/>
        </p:nvPicPr>
        <p:blipFill>
          <a:blip r:embed="rId2"/>
          <a:stretch>
            <a:fillRect/>
          </a:stretch>
        </p:blipFill>
        <p:spPr>
          <a:xfrm>
            <a:off x="357158" y="2357430"/>
            <a:ext cx="2933708" cy="4000552"/>
          </a:xfrm>
          <a:prstGeom prst="rect">
            <a:avLst/>
          </a:prstGeom>
        </p:spPr>
        <p:style>
          <a:lnRef idx="0">
            <a:schemeClr val="accent2"/>
          </a:lnRef>
          <a:fillRef idx="3">
            <a:schemeClr val="accent2"/>
          </a:fillRef>
          <a:effectRef idx="3">
            <a:schemeClr val="accent2"/>
          </a:effectRef>
          <a:fontRef idx="minor">
            <a:schemeClr val="lt1"/>
          </a:fontRef>
        </p:style>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7 Título"/>
          <p:cNvSpPr>
            <a:spLocks noGrp="1"/>
          </p:cNvSpPr>
          <p:nvPr>
            <p:ph type="title"/>
          </p:nvPr>
        </p:nvSpPr>
        <p:spPr>
          <a:xfrm>
            <a:off x="-8229600" y="3571876"/>
            <a:ext cx="2014462" cy="71438"/>
          </a:xfrm>
        </p:spPr>
        <p:style>
          <a:lnRef idx="1">
            <a:schemeClr val="accent1"/>
          </a:lnRef>
          <a:fillRef idx="2">
            <a:schemeClr val="accent1"/>
          </a:fillRef>
          <a:effectRef idx="1">
            <a:schemeClr val="accent1"/>
          </a:effectRef>
          <a:fontRef idx="minor">
            <a:schemeClr val="dk1"/>
          </a:fontRef>
        </p:style>
        <p:txBody>
          <a:bodyPr>
            <a:normAutofit fontScale="90000"/>
          </a:bodyPr>
          <a:lstStyle/>
          <a:p>
            <a:endParaRPr lang="es-ES" dirty="0">
              <a:latin typeface="Georgia" pitchFamily="18" charset="0"/>
            </a:endParaRPr>
          </a:p>
        </p:txBody>
      </p:sp>
      <p:sp>
        <p:nvSpPr>
          <p:cNvPr id="11" name="10 Marcador de contenido"/>
          <p:cNvSpPr>
            <a:spLocks noGrp="1"/>
          </p:cNvSpPr>
          <p:nvPr>
            <p:ph idx="1"/>
          </p:nvPr>
        </p:nvSpPr>
        <p:spPr>
          <a:xfrm>
            <a:off x="428596" y="2071678"/>
            <a:ext cx="4857784" cy="4214818"/>
          </a:xfrm>
        </p:spPr>
        <p:style>
          <a:lnRef idx="0">
            <a:schemeClr val="accent2"/>
          </a:lnRef>
          <a:fillRef idx="3">
            <a:schemeClr val="accent2"/>
          </a:fillRef>
          <a:effectRef idx="3">
            <a:schemeClr val="accent2"/>
          </a:effectRef>
          <a:fontRef idx="minor">
            <a:schemeClr val="lt1"/>
          </a:fontRef>
        </p:style>
        <p:txBody>
          <a:bodyPr>
            <a:normAutofit fontScale="85000" lnSpcReduction="20000"/>
          </a:bodyPr>
          <a:lstStyle/>
          <a:p>
            <a:pPr>
              <a:buNone/>
            </a:pPr>
            <a:r>
              <a:rPr lang="es-ES" dirty="0" smtClean="0"/>
              <a:t>   </a:t>
            </a:r>
            <a:r>
              <a:rPr lang="es-ES" dirty="0" smtClean="0">
                <a:solidFill>
                  <a:schemeClr val="tx1">
                    <a:lumMod val="95000"/>
                    <a:lumOff val="5000"/>
                  </a:schemeClr>
                </a:solidFill>
              </a:rPr>
              <a:t> En </a:t>
            </a:r>
            <a:r>
              <a:rPr lang="es-ES" dirty="0" smtClean="0">
                <a:solidFill>
                  <a:schemeClr val="tx1">
                    <a:lumMod val="95000"/>
                    <a:lumOff val="5000"/>
                  </a:schemeClr>
                </a:solidFill>
                <a:latin typeface="Georgia" pitchFamily="18" charset="0"/>
              </a:rPr>
              <a:t>1913 fue nombrada Académica de la Real Academia de Bellas Letras y Nobles artes de Córdoba, tras Emilia Pardo Bazán. Rodolfo Gil Benjumea, en su Córdoba Contemporánea, la considera una de las mejores poetisas cordobesas. Conservando una placa conmemorativa en la casa dónde vivió</a:t>
            </a:r>
            <a:r>
              <a:rPr lang="es-ES" dirty="0" smtClean="0">
                <a:solidFill>
                  <a:schemeClr val="tx1">
                    <a:lumMod val="95000"/>
                    <a:lumOff val="5000"/>
                  </a:schemeClr>
                </a:solidFill>
              </a:rPr>
              <a:t>. </a:t>
            </a:r>
            <a:r>
              <a:rPr lang="es-ES" dirty="0" smtClean="0"/>
              <a:t> </a:t>
            </a:r>
            <a:endParaRPr lang="es-ES" dirty="0"/>
          </a:p>
        </p:txBody>
      </p:sp>
      <p:pic>
        <p:nvPicPr>
          <p:cNvPr id="12" name="11 Imagen" descr="índice.jpg"/>
          <p:cNvPicPr>
            <a:picLocks noChangeAspect="1"/>
          </p:cNvPicPr>
          <p:nvPr/>
        </p:nvPicPr>
        <p:blipFill>
          <a:blip r:embed="rId2"/>
          <a:stretch>
            <a:fillRect/>
          </a:stretch>
        </p:blipFill>
        <p:spPr>
          <a:xfrm>
            <a:off x="5572132" y="1928802"/>
            <a:ext cx="3264082" cy="4357718"/>
          </a:xfrm>
          <a:prstGeom prst="rect">
            <a:avLst/>
          </a:prstGeom>
        </p:spPr>
      </p:pic>
      <p:sp>
        <p:nvSpPr>
          <p:cNvPr id="13" name="12 Cinta hacia arriba"/>
          <p:cNvSpPr/>
          <p:nvPr/>
        </p:nvSpPr>
        <p:spPr>
          <a:xfrm>
            <a:off x="857224" y="357166"/>
            <a:ext cx="7358114" cy="1285884"/>
          </a:xfrm>
          <a:prstGeom prst="ribbon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a:p>
        </p:txBody>
      </p:sp>
      <p:sp>
        <p:nvSpPr>
          <p:cNvPr id="14" name="13 CuadroTexto"/>
          <p:cNvSpPr txBox="1"/>
          <p:nvPr/>
        </p:nvSpPr>
        <p:spPr>
          <a:xfrm>
            <a:off x="2714612" y="642918"/>
            <a:ext cx="4643470" cy="584775"/>
          </a:xfrm>
          <a:prstGeom prst="rect">
            <a:avLst/>
          </a:prstGeom>
          <a:noFill/>
        </p:spPr>
        <p:txBody>
          <a:bodyPr wrap="square" rtlCol="0">
            <a:spAutoFit/>
          </a:bodyPr>
          <a:lstStyle/>
          <a:p>
            <a:r>
              <a:rPr lang="es-ES" sz="3200" b="1" dirty="0" smtClean="0">
                <a:solidFill>
                  <a:schemeClr val="tx1">
                    <a:lumMod val="95000"/>
                    <a:lumOff val="5000"/>
                  </a:schemeClr>
                </a:solidFill>
                <a:latin typeface="Georgia" pitchFamily="18" charset="0"/>
              </a:rPr>
              <a:t>Reconocimiento</a:t>
            </a:r>
            <a:endParaRPr lang="es-ES" sz="3200" b="1" dirty="0">
              <a:solidFill>
                <a:schemeClr val="tx1">
                  <a:lumMod val="95000"/>
                  <a:lumOff val="5000"/>
                </a:schemeClr>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428596" y="1142984"/>
            <a:ext cx="8429652" cy="2000264"/>
          </a:xfrm>
        </p:spPr>
        <p:txBody>
          <a:bodyPr>
            <a:normAutofit fontScale="90000"/>
          </a:bodyPr>
          <a:lstStyle/>
          <a:p>
            <a:r>
              <a:rPr lang="es-ES" sz="7200" b="1" dirty="0" smtClean="0">
                <a:solidFill>
                  <a:schemeClr val="tx2">
                    <a:lumMod val="50000"/>
                  </a:schemeClr>
                </a:solidFill>
                <a:latin typeface="Georgia" pitchFamily="18" charset="0"/>
              </a:rPr>
              <a:t>REALIZADO POR</a:t>
            </a:r>
            <a:r>
              <a:rPr lang="es-ES" sz="8000" dirty="0" smtClean="0">
                <a:solidFill>
                  <a:schemeClr val="tx2">
                    <a:lumMod val="50000"/>
                  </a:schemeClr>
                </a:solidFill>
              </a:rPr>
              <a:t>:</a:t>
            </a:r>
            <a:endParaRPr lang="es-ES" sz="8000" dirty="0">
              <a:solidFill>
                <a:schemeClr val="tx2">
                  <a:lumMod val="50000"/>
                </a:schemeClr>
              </a:solidFill>
            </a:endParaRPr>
          </a:p>
        </p:txBody>
      </p:sp>
      <p:sp>
        <p:nvSpPr>
          <p:cNvPr id="7" name="6 CuadroTexto"/>
          <p:cNvSpPr txBox="1"/>
          <p:nvPr/>
        </p:nvSpPr>
        <p:spPr>
          <a:xfrm>
            <a:off x="0" y="3500438"/>
            <a:ext cx="9144000" cy="769441"/>
          </a:xfrm>
          <a:prstGeom prst="rect">
            <a:avLst/>
          </a:prstGeom>
          <a:noFill/>
        </p:spPr>
        <p:txBody>
          <a:bodyPr wrap="square" rtlCol="0">
            <a:spAutoFit/>
          </a:bodyPr>
          <a:lstStyle/>
          <a:p>
            <a:pPr algn="ctr"/>
            <a:r>
              <a:rPr lang="es-ES" sz="4400" b="1" dirty="0" smtClean="0">
                <a:latin typeface="Georgia" pitchFamily="18" charset="0"/>
              </a:rPr>
              <a:t>Malena </a:t>
            </a:r>
            <a:r>
              <a:rPr lang="es-ES" sz="4400" b="1" dirty="0" err="1" smtClean="0">
                <a:latin typeface="Georgia" pitchFamily="18" charset="0"/>
              </a:rPr>
              <a:t>Fontes</a:t>
            </a:r>
            <a:r>
              <a:rPr lang="es-ES" sz="4400" b="1" dirty="0" smtClean="0">
                <a:latin typeface="Georgia" pitchFamily="18" charset="0"/>
              </a:rPr>
              <a:t> López</a:t>
            </a:r>
            <a:endParaRPr lang="es-ES" sz="4400" b="1" dirty="0">
              <a:latin typeface="Georgia" pitchFamily="18" charset="0"/>
            </a:endParaRPr>
          </a:p>
        </p:txBody>
      </p:sp>
      <p:sp>
        <p:nvSpPr>
          <p:cNvPr id="8" name="7 CuadroTexto"/>
          <p:cNvSpPr txBox="1"/>
          <p:nvPr/>
        </p:nvSpPr>
        <p:spPr>
          <a:xfrm>
            <a:off x="1285852" y="4572008"/>
            <a:ext cx="11215766" cy="769441"/>
          </a:xfrm>
          <a:prstGeom prst="rect">
            <a:avLst/>
          </a:prstGeom>
          <a:noFill/>
        </p:spPr>
        <p:txBody>
          <a:bodyPr wrap="square" rtlCol="0">
            <a:spAutoFit/>
          </a:bodyPr>
          <a:lstStyle/>
          <a:p>
            <a:r>
              <a:rPr lang="es-ES" sz="4400" b="1" dirty="0" smtClean="0">
                <a:latin typeface="Georgia" pitchFamily="18" charset="0"/>
              </a:rPr>
              <a:t>María Muñoz Higueras</a:t>
            </a:r>
            <a:endParaRPr lang="es-ES" sz="4400" b="1" dirty="0">
              <a:latin typeface="Georgia" pitchFamily="18" charset="0"/>
            </a:endParaRPr>
          </a:p>
        </p:txBody>
      </p:sp>
      <p:sp>
        <p:nvSpPr>
          <p:cNvPr id="9" name="8 Estrella de 5 puntas"/>
          <p:cNvSpPr/>
          <p:nvPr/>
        </p:nvSpPr>
        <p:spPr>
          <a:xfrm rot="1048516">
            <a:off x="7522435" y="185071"/>
            <a:ext cx="1446235" cy="1390000"/>
          </a:xfrm>
          <a:prstGeom prst="star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strella de 5 puntas"/>
          <p:cNvSpPr/>
          <p:nvPr/>
        </p:nvSpPr>
        <p:spPr>
          <a:xfrm rot="20465778">
            <a:off x="196728" y="177109"/>
            <a:ext cx="1332447" cy="1436269"/>
          </a:xfrm>
          <a:prstGeom prst="star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191</Words>
  <Application>Microsoft Office PowerPoint</Application>
  <PresentationFormat>Presentación en pantalla (4:3)</PresentationFormat>
  <Paragraphs>14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María del Rosario Vázquez Angulo</vt:lpstr>
      <vt:lpstr>Diapositiva 2</vt:lpstr>
      <vt:lpstr>Diapositiva 3</vt:lpstr>
      <vt:lpstr>Diapositiva 4</vt:lpstr>
      <vt:lpstr>REALIZADO POR: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María del Rosario Vázquez Angulo</dc:title>
  <dc:creator>Usuario</dc:creator>
  <cp:lastModifiedBy>Usuario</cp:lastModifiedBy>
  <cp:revision>11</cp:revision>
  <dcterms:created xsi:type="dcterms:W3CDTF">2021-03-04T11:41:09Z</dcterms:created>
  <dcterms:modified xsi:type="dcterms:W3CDTF">2021-03-05T10:12:48Z</dcterms:modified>
</cp:coreProperties>
</file>