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6BFF85-7536-4381-965E-AF5C6DF2537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58443A-576F-4A58-8297-84DE3BD096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BFF85-7536-4381-965E-AF5C6DF2537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8443A-576F-4A58-8297-84DE3BD096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BFF85-7536-4381-965E-AF5C6DF2537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8443A-576F-4A58-8297-84DE3BD096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BFF85-7536-4381-965E-AF5C6DF2537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8443A-576F-4A58-8297-84DE3BD096F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BFF85-7536-4381-965E-AF5C6DF2537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8443A-576F-4A58-8297-84DE3BD096F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BFF85-7536-4381-965E-AF5C6DF2537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8443A-576F-4A58-8297-84DE3BD096F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BFF85-7536-4381-965E-AF5C6DF2537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8443A-576F-4A58-8297-84DE3BD096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BFF85-7536-4381-965E-AF5C6DF2537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8443A-576F-4A58-8297-84DE3BD096F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BFF85-7536-4381-965E-AF5C6DF2537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8443A-576F-4A58-8297-84DE3BD096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66BFF85-7536-4381-965E-AF5C6DF2537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8443A-576F-4A58-8297-84DE3BD096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6BFF85-7536-4381-965E-AF5C6DF2537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58443A-576F-4A58-8297-84DE3BD096F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66BFF85-7536-4381-965E-AF5C6DF2537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C58443A-576F-4A58-8297-84DE3BD096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13 Marcador de contenido" descr="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5288" y="1928803"/>
            <a:ext cx="3439786" cy="4568742"/>
          </a:xfrm>
        </p:spPr>
      </p:pic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Patrocinio de Biedma</a:t>
            </a:r>
            <a:br>
              <a:rPr lang="es-ES" dirty="0" smtClean="0"/>
            </a:br>
            <a:r>
              <a:rPr lang="es-ES" dirty="0" err="1" smtClean="0"/>
              <a:t>Begijar</a:t>
            </a:r>
            <a:r>
              <a:rPr lang="es-ES" dirty="0" smtClean="0"/>
              <a:t>, Jaén, 1858 – Cádiz, 1927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6329378" cy="444800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 Su padre y su madre pertenecían a la nobleza andaluza, también su marido con el que se casó a la edad de 15 años y enviudó a los 25. </a:t>
            </a:r>
            <a:endParaRPr lang="es-ES" dirty="0"/>
          </a:p>
          <a:p>
            <a:r>
              <a:rPr lang="es-ES" dirty="0" smtClean="0"/>
              <a:t>La dedicación a la escritura fue impulsada por la muerte de su primer hijo.</a:t>
            </a:r>
          </a:p>
          <a:p>
            <a:r>
              <a:rPr lang="es-ES" dirty="0" smtClean="0"/>
              <a:t>Su segundo matrimonio, fue con un hombre de letras y periodista.</a:t>
            </a:r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43362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S" dirty="0" smtClean="0"/>
              <a:t>BIOGRAFÍA</a:t>
            </a:r>
            <a:endParaRPr lang="es-ES" dirty="0"/>
          </a:p>
        </p:txBody>
      </p:sp>
      <p:sp>
        <p:nvSpPr>
          <p:cNvPr id="15364" name="AutoShape 4" descr="Patrocinio de Biedma y la Moneda - Wikipedia, la enciclopedia libre"/>
          <p:cNvSpPr>
            <a:spLocks noChangeAspect="1" noChangeArrowheads="1"/>
          </p:cNvSpPr>
          <p:nvPr/>
        </p:nvSpPr>
        <p:spPr bwMode="auto">
          <a:xfrm>
            <a:off x="155575" y="-914400"/>
            <a:ext cx="1562100" cy="1914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366" name="AutoShape 6" descr="Patrocinio de Biedma y la Moneda - Wikipedia, la enciclopedia libre"/>
          <p:cNvSpPr>
            <a:spLocks noChangeAspect="1" noChangeArrowheads="1"/>
          </p:cNvSpPr>
          <p:nvPr/>
        </p:nvSpPr>
        <p:spPr bwMode="auto">
          <a:xfrm>
            <a:off x="155575" y="-914400"/>
            <a:ext cx="1562100" cy="1914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368" name="AutoShape 8" descr="Patrocinio de Biedma y la Moneda - Wikipedia, la enciclopedia libre"/>
          <p:cNvSpPr>
            <a:spLocks noChangeAspect="1" noChangeArrowheads="1"/>
          </p:cNvSpPr>
          <p:nvPr/>
        </p:nvSpPr>
        <p:spPr bwMode="auto">
          <a:xfrm>
            <a:off x="155575" y="-914400"/>
            <a:ext cx="1562100" cy="1914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370" name="AutoShape 10" descr="Patrocinio de Biedma y la Moneda - Wikipedia, la enciclopedia libre"/>
          <p:cNvSpPr>
            <a:spLocks noChangeAspect="1" noChangeArrowheads="1"/>
          </p:cNvSpPr>
          <p:nvPr/>
        </p:nvSpPr>
        <p:spPr bwMode="auto">
          <a:xfrm>
            <a:off x="155575" y="-914400"/>
            <a:ext cx="1562100" cy="1914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8 Imagen" descr="índic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0924" y="4071942"/>
            <a:ext cx="2083076" cy="2786058"/>
          </a:xfrm>
          <a:prstGeom prst="rect">
            <a:avLst/>
          </a:prstGeom>
        </p:spPr>
      </p:pic>
      <p:sp>
        <p:nvSpPr>
          <p:cNvPr id="10" name="9 Marco"/>
          <p:cNvSpPr/>
          <p:nvPr/>
        </p:nvSpPr>
        <p:spPr>
          <a:xfrm>
            <a:off x="6858016" y="3786190"/>
            <a:ext cx="2285984" cy="3071810"/>
          </a:xfrm>
          <a:prstGeom prst="fram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10 Estrella de 5 puntas"/>
          <p:cNvSpPr/>
          <p:nvPr/>
        </p:nvSpPr>
        <p:spPr>
          <a:xfrm>
            <a:off x="7072330" y="571480"/>
            <a:ext cx="2071670" cy="2214578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Pergamino vertical"/>
          <p:cNvSpPr/>
          <p:nvPr/>
        </p:nvSpPr>
        <p:spPr>
          <a:xfrm>
            <a:off x="5643570" y="2143116"/>
            <a:ext cx="3500430" cy="3571900"/>
          </a:xfrm>
          <a:prstGeom prst="verticalScrol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smtClean="0"/>
              <a:t>Patrocinio de Biedma fue mujer dedicada a la actividad pública.</a:t>
            </a:r>
            <a:endParaRPr lang="es-ES" dirty="0"/>
          </a:p>
        </p:txBody>
      </p:sp>
      <p:pic>
        <p:nvPicPr>
          <p:cNvPr id="26" name="25 Marcador de contenido" descr="3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06899" y="2775722"/>
            <a:ext cx="1885950" cy="2419350"/>
          </a:xfrm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S" dirty="0" smtClean="0"/>
              <a:t>Vida profesional</a:t>
            </a:r>
            <a:endParaRPr lang="es-ES" dirty="0"/>
          </a:p>
        </p:txBody>
      </p:sp>
      <p:cxnSp>
        <p:nvCxnSpPr>
          <p:cNvPr id="9" name="8 Conector recto de flecha"/>
          <p:cNvCxnSpPr/>
          <p:nvPr/>
        </p:nvCxnSpPr>
        <p:spPr>
          <a:xfrm rot="5400000">
            <a:off x="821505" y="3607595"/>
            <a:ext cx="150019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rot="16200000" flipH="1">
            <a:off x="2428860" y="3571876"/>
            <a:ext cx="1428760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 rot="5400000">
            <a:off x="1358084" y="4214818"/>
            <a:ext cx="199947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CuadroTexto"/>
          <p:cNvSpPr txBox="1"/>
          <p:nvPr/>
        </p:nvSpPr>
        <p:spPr>
          <a:xfrm>
            <a:off x="285720" y="5000636"/>
            <a:ext cx="12858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7030A0"/>
                </a:solidFill>
              </a:rPr>
              <a:t>novelista</a:t>
            </a:r>
            <a:endParaRPr lang="es-ES" sz="3200" dirty="0">
              <a:solidFill>
                <a:srgbClr val="7030A0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1714480" y="5286388"/>
            <a:ext cx="11430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FF0000"/>
                </a:solidFill>
              </a:rPr>
              <a:t>periodista</a:t>
            </a:r>
            <a:endParaRPr lang="es-ES" sz="2800" dirty="0">
              <a:solidFill>
                <a:srgbClr val="FF0000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3143240" y="5072075"/>
            <a:ext cx="1071570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70C0"/>
                </a:solidFill>
              </a:rPr>
              <a:t>poetisa</a:t>
            </a:r>
            <a:endParaRPr lang="es-E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texto"/>
          <p:cNvSpPr>
            <a:spLocks noGrp="1"/>
          </p:cNvSpPr>
          <p:nvPr>
            <p:ph type="body" idx="2"/>
          </p:nvPr>
        </p:nvSpPr>
        <p:spPr>
          <a:xfrm>
            <a:off x="0" y="1357298"/>
            <a:ext cx="3714776" cy="242889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ES" sz="3200" dirty="0" smtClean="0"/>
              <a:t>Fue galardonadas con la Cruz de beneficencia de Primera clase.</a:t>
            </a:r>
            <a:endParaRPr lang="es-ES" sz="3200" dirty="0"/>
          </a:p>
        </p:txBody>
      </p:sp>
      <p:pic>
        <p:nvPicPr>
          <p:cNvPr id="8" name="7 Marcador de contenido" descr="premio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090859" y="1214422"/>
            <a:ext cx="3053141" cy="3071834"/>
          </a:xfrm>
        </p:spPr>
      </p:pic>
      <p:pic>
        <p:nvPicPr>
          <p:cNvPr id="13314" name="Picture 2" descr="La Ilustración Española y American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4126605"/>
            <a:ext cx="2000264" cy="2731395"/>
          </a:xfrm>
          <a:prstGeom prst="rect">
            <a:avLst/>
          </a:prstGeom>
          <a:noFill/>
        </p:spPr>
      </p:pic>
      <p:sp>
        <p:nvSpPr>
          <p:cNvPr id="13" name="12 Cinta hacia arriba"/>
          <p:cNvSpPr/>
          <p:nvPr/>
        </p:nvSpPr>
        <p:spPr>
          <a:xfrm>
            <a:off x="2357422" y="0"/>
            <a:ext cx="4714908" cy="1142984"/>
          </a:xfrm>
          <a:prstGeom prst="ribbon2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Reconocimiento</a:t>
            </a:r>
            <a:endParaRPr lang="es-ES" sz="2400" dirty="0"/>
          </a:p>
        </p:txBody>
      </p:sp>
      <p:sp>
        <p:nvSpPr>
          <p:cNvPr id="14" name="13 Marco"/>
          <p:cNvSpPr/>
          <p:nvPr/>
        </p:nvSpPr>
        <p:spPr>
          <a:xfrm>
            <a:off x="3357554" y="3857628"/>
            <a:ext cx="2643206" cy="3000372"/>
          </a:xfrm>
          <a:prstGeom prst="fram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5" name="14 Estrella de 7 puntas"/>
          <p:cNvSpPr/>
          <p:nvPr/>
        </p:nvSpPr>
        <p:spPr>
          <a:xfrm>
            <a:off x="428596" y="4143380"/>
            <a:ext cx="2214578" cy="2143140"/>
          </a:xfrm>
          <a:prstGeom prst="star7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Estrella de 4 puntas"/>
          <p:cNvSpPr/>
          <p:nvPr/>
        </p:nvSpPr>
        <p:spPr>
          <a:xfrm>
            <a:off x="6715140" y="4500570"/>
            <a:ext cx="1785950" cy="2071702"/>
          </a:xfrm>
          <a:prstGeom prst="star4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500166" y="928670"/>
            <a:ext cx="621510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 smtClean="0"/>
              <a:t>Gonzalo Zorrilla Puertas</a:t>
            </a:r>
          </a:p>
          <a:p>
            <a:r>
              <a:rPr lang="es-ES" sz="4400" dirty="0" err="1" smtClean="0"/>
              <a:t>Jose</a:t>
            </a:r>
            <a:r>
              <a:rPr lang="es-ES" sz="4400" dirty="0" smtClean="0"/>
              <a:t> Antonio Laínez Castillo</a:t>
            </a:r>
            <a:endParaRPr lang="es-ES" sz="4400" dirty="0"/>
          </a:p>
        </p:txBody>
      </p:sp>
      <p:sp>
        <p:nvSpPr>
          <p:cNvPr id="6" name="5 Marco"/>
          <p:cNvSpPr/>
          <p:nvPr/>
        </p:nvSpPr>
        <p:spPr>
          <a:xfrm>
            <a:off x="1071538" y="500042"/>
            <a:ext cx="6858048" cy="2786082"/>
          </a:xfrm>
          <a:prstGeom prst="fram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</TotalTime>
  <Words>99</Words>
  <Application>Microsoft Office PowerPoint</Application>
  <PresentationFormat>Presentación en pantalla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Concurrencia</vt:lpstr>
      <vt:lpstr>Patrocinio de Biedma Begijar, Jaén, 1858 – Cádiz, 1927</vt:lpstr>
      <vt:lpstr>BIOGRAFÍA</vt:lpstr>
      <vt:lpstr>Vida profesional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Patrocinio de Biedna</dc:title>
  <dc:creator>Usuario</dc:creator>
  <cp:lastModifiedBy>Usuario</cp:lastModifiedBy>
  <cp:revision>12</cp:revision>
  <dcterms:created xsi:type="dcterms:W3CDTF">2021-03-04T11:21:50Z</dcterms:created>
  <dcterms:modified xsi:type="dcterms:W3CDTF">2021-03-05T09:57:04Z</dcterms:modified>
</cp:coreProperties>
</file>