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8" r:id="rId3"/>
    <p:sldId id="259" r:id="rId4"/>
    <p:sldId id="260" r:id="rId5"/>
    <p:sldId id="261"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5101F5-88DA-45A5-91E7-E6E9E0BFCA42}" type="datetimeFigureOut">
              <a:rPr lang="es-ES" smtClean="0"/>
              <a:pPr/>
              <a:t>05/03/2021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3AA3B1-11F3-43AE-9E59-A68B3A23E719}"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33AA3B1-11F3-43AE-9E59-A68B3A23E719}"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05/03/2021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05/03/2021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500042"/>
            <a:ext cx="7772400" cy="3000396"/>
          </a:xfrm>
        </p:spPr>
        <p:style>
          <a:lnRef idx="1">
            <a:schemeClr val="dk1"/>
          </a:lnRef>
          <a:fillRef idx="2">
            <a:schemeClr val="dk1"/>
          </a:fillRef>
          <a:effectRef idx="1">
            <a:schemeClr val="dk1"/>
          </a:effectRef>
          <a:fontRef idx="minor">
            <a:schemeClr val="dk1"/>
          </a:fontRef>
        </p:style>
        <p:txBody>
          <a:bodyPr>
            <a:normAutofit/>
          </a:bodyPr>
          <a:lstStyle/>
          <a:p>
            <a:r>
              <a:rPr lang="es-ES" sz="6000" dirty="0" smtClean="0">
                <a:latin typeface="Algerian" pitchFamily="82" charset="0"/>
              </a:rPr>
              <a:t>María Zambrano Alarcón </a:t>
            </a:r>
            <a:endParaRPr lang="es-ES" sz="6000" dirty="0">
              <a:latin typeface="Algerian" pitchFamily="82" charset="0"/>
            </a:endParaRPr>
          </a:p>
        </p:txBody>
      </p:sp>
      <p:sp>
        <p:nvSpPr>
          <p:cNvPr id="3" name="2 Subtítulo"/>
          <p:cNvSpPr>
            <a:spLocks noGrp="1"/>
          </p:cNvSpPr>
          <p:nvPr>
            <p:ph type="subTitle" idx="1"/>
          </p:nvPr>
        </p:nvSpPr>
        <p:spPr>
          <a:xfrm>
            <a:off x="571472" y="4429132"/>
            <a:ext cx="4286280" cy="1857388"/>
          </a:xfrm>
        </p:spPr>
        <p:txBody>
          <a:bodyPr>
            <a:noAutofit/>
          </a:bodyPr>
          <a:lstStyle/>
          <a:p>
            <a:r>
              <a:rPr lang="es-ES" sz="7200" dirty="0" smtClean="0">
                <a:solidFill>
                  <a:schemeClr val="tx1"/>
                </a:solidFill>
                <a:latin typeface="Agency FB" pitchFamily="34" charset="0"/>
              </a:rPr>
              <a:t>1904-1991</a:t>
            </a:r>
            <a:endParaRPr lang="es-ES" sz="7200" dirty="0">
              <a:solidFill>
                <a:schemeClr val="tx1"/>
              </a:solidFill>
              <a:latin typeface="Agency FB" pitchFamily="34" charset="0"/>
            </a:endParaRPr>
          </a:p>
        </p:txBody>
      </p:sp>
      <p:pic>
        <p:nvPicPr>
          <p:cNvPr id="1026" name="Picture 2" descr="C:\Users\Usuario\Desktop\maría zambrano alarcon\maria z.jpg"/>
          <p:cNvPicPr>
            <a:picLocks noChangeAspect="1" noChangeArrowheads="1"/>
          </p:cNvPicPr>
          <p:nvPr/>
        </p:nvPicPr>
        <p:blipFill>
          <a:blip r:embed="rId3"/>
          <a:srcRect/>
          <a:stretch>
            <a:fillRect/>
          </a:stretch>
        </p:blipFill>
        <p:spPr bwMode="auto">
          <a:xfrm>
            <a:off x="5500694" y="3786190"/>
            <a:ext cx="2509835" cy="277065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58204" cy="1012810"/>
          </a:xfrm>
        </p:spPr>
        <p:style>
          <a:lnRef idx="1">
            <a:schemeClr val="accent3"/>
          </a:lnRef>
          <a:fillRef idx="2">
            <a:schemeClr val="accent3"/>
          </a:fillRef>
          <a:effectRef idx="1">
            <a:schemeClr val="accent3"/>
          </a:effectRef>
          <a:fontRef idx="minor">
            <a:schemeClr val="dk1"/>
          </a:fontRef>
        </p:style>
        <p:txBody>
          <a:bodyPr>
            <a:noAutofit/>
          </a:bodyPr>
          <a:lstStyle/>
          <a:p>
            <a:pPr algn="ctr"/>
            <a:r>
              <a:rPr lang="es-ES" sz="7200" dirty="0" smtClean="0"/>
              <a:t>BIOGRAFÍA</a:t>
            </a:r>
            <a:endParaRPr lang="es-ES" sz="7200" dirty="0"/>
          </a:p>
        </p:txBody>
      </p:sp>
      <p:sp>
        <p:nvSpPr>
          <p:cNvPr id="5" name="4 Flecha izquierda, derecha y arriba"/>
          <p:cNvSpPr/>
          <p:nvPr/>
        </p:nvSpPr>
        <p:spPr>
          <a:xfrm rot="16200000" flipV="1">
            <a:off x="6072198" y="2643182"/>
            <a:ext cx="1785950" cy="1214446"/>
          </a:xfrm>
          <a:prstGeom prst="leftRigh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6072198" y="4286256"/>
            <a:ext cx="1357322" cy="35719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Filósofa</a:t>
            </a:r>
            <a:endParaRPr lang="es-ES" dirty="0"/>
          </a:p>
        </p:txBody>
      </p:sp>
      <p:sp>
        <p:nvSpPr>
          <p:cNvPr id="7" name="6 Rectángulo"/>
          <p:cNvSpPr/>
          <p:nvPr/>
        </p:nvSpPr>
        <p:spPr>
          <a:xfrm>
            <a:off x="7643834" y="3071810"/>
            <a:ext cx="1214478" cy="35719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Escritora</a:t>
            </a:r>
            <a:endParaRPr lang="es-ES" dirty="0"/>
          </a:p>
        </p:txBody>
      </p:sp>
      <p:sp>
        <p:nvSpPr>
          <p:cNvPr id="9" name="8 Rectángulo"/>
          <p:cNvSpPr/>
          <p:nvPr/>
        </p:nvSpPr>
        <p:spPr>
          <a:xfrm>
            <a:off x="6072198" y="1785926"/>
            <a:ext cx="1357322" cy="42862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Poetisa</a:t>
            </a:r>
          </a:p>
        </p:txBody>
      </p:sp>
      <p:sp>
        <p:nvSpPr>
          <p:cNvPr id="11" name="10 Rectángulo redondeado"/>
          <p:cNvSpPr/>
          <p:nvPr/>
        </p:nvSpPr>
        <p:spPr>
          <a:xfrm>
            <a:off x="285720" y="1500174"/>
            <a:ext cx="5715040" cy="5072074"/>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smtClean="0">
                <a:solidFill>
                  <a:schemeClr val="tx1"/>
                </a:solidFill>
              </a:rPr>
              <a:t>Ella adquiere de su padre y su madre el interés por la pedagogía. Su admiración por Andalucía le lleva, en muchos de sus escritos a evocar su genealogía andaluza, aunque viviera en Madrid y posteriormente se exiliara en  Cuba, México, Italia y Suiza. Fue la única alumna en el aula, entre compañeros, en sus estudios de bachillerato.</a:t>
            </a:r>
          </a:p>
          <a:p>
            <a:pPr algn="just"/>
            <a:r>
              <a:rPr lang="es-ES" sz="2000" dirty="0" smtClean="0">
                <a:solidFill>
                  <a:schemeClr val="tx1"/>
                </a:solidFill>
              </a:rPr>
              <a:t>En Madrid vive en la Residencia de Señoritas dirigida por María de Maeztu. Más  tarde será nombrada profesora de metafísica en la Universidad Central.   La esencia de  su obra será la creación filosófica y poética. La guerra mundial la posiciona en contra de la violencia escribiendo su primer artículo sobre  “Europa y la paz”. Regresará a España en 1984.</a:t>
            </a:r>
          </a:p>
        </p:txBody>
      </p:sp>
      <p:pic>
        <p:nvPicPr>
          <p:cNvPr id="10" name="9 Imagen" descr="índice.jpg"/>
          <p:cNvPicPr>
            <a:picLocks noChangeAspect="1"/>
          </p:cNvPicPr>
          <p:nvPr/>
        </p:nvPicPr>
        <p:blipFill>
          <a:blip r:embed="rId2"/>
          <a:stretch>
            <a:fillRect/>
          </a:stretch>
        </p:blipFill>
        <p:spPr>
          <a:xfrm>
            <a:off x="6143636" y="4786322"/>
            <a:ext cx="2686051" cy="180022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Tempus Sans ITC" pitchFamily="82" charset="0"/>
              </a:rPr>
              <a:t>Vida profesional</a:t>
            </a:r>
            <a:endParaRPr lang="es-ES" dirty="0">
              <a:latin typeface="Tempus Sans ITC" pitchFamily="82" charset="0"/>
            </a:endParaRPr>
          </a:p>
        </p:txBody>
      </p:sp>
      <p:sp>
        <p:nvSpPr>
          <p:cNvPr id="6" name="5 Cinta hacia arriba"/>
          <p:cNvSpPr/>
          <p:nvPr/>
        </p:nvSpPr>
        <p:spPr>
          <a:xfrm>
            <a:off x="500034" y="285728"/>
            <a:ext cx="8358246" cy="1143008"/>
          </a:xfrm>
          <a:prstGeom prst="ribbon2">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4400" dirty="0" smtClean="0">
                <a:latin typeface="Tempus Sans ITC" pitchFamily="82" charset="0"/>
              </a:rPr>
              <a:t>Vida profesional</a:t>
            </a:r>
            <a:endParaRPr lang="es-ES" sz="4400" dirty="0">
              <a:latin typeface="Tempus Sans ITC" pitchFamily="82" charset="0"/>
            </a:endParaRPr>
          </a:p>
        </p:txBody>
      </p:sp>
      <p:sp>
        <p:nvSpPr>
          <p:cNvPr id="8" name="7 Rectángulo"/>
          <p:cNvSpPr/>
          <p:nvPr/>
        </p:nvSpPr>
        <p:spPr>
          <a:xfrm>
            <a:off x="285720" y="1714488"/>
            <a:ext cx="3357586" cy="4786346"/>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Como pensadora y filósofa, publicará las obras: “Nuevo liberalismo” “los intelectuales en el drama de España” “Delirio y destino”. </a:t>
            </a:r>
          </a:p>
          <a:p>
            <a:pPr algn="ctr"/>
            <a:r>
              <a:rPr lang="es-ES" dirty="0" smtClean="0"/>
              <a:t>Entre los títulos más destacados de su producción: “Filosofía y poesía” “Hacia un saber sobre el alma” “El hombre y lo divino” “La España de Galdós” “El sueño creador” y “Claros del bosque”.</a:t>
            </a:r>
          </a:p>
          <a:p>
            <a:pPr algn="ctr"/>
            <a:r>
              <a:rPr lang="es-ES" dirty="0" smtClean="0"/>
              <a:t>Como ensayista, colaboradora en la “Revista  de Occidente” y “Cruz y ralla”. En Valencia se incorpora al grupo fundador de la revista “Hora de España”.</a:t>
            </a:r>
            <a:endParaRPr lang="es-ES" dirty="0"/>
          </a:p>
        </p:txBody>
      </p:sp>
      <p:pic>
        <p:nvPicPr>
          <p:cNvPr id="10" name="9 Imagen" descr="libro.jpg"/>
          <p:cNvPicPr>
            <a:picLocks noChangeAspect="1"/>
          </p:cNvPicPr>
          <p:nvPr/>
        </p:nvPicPr>
        <p:blipFill>
          <a:blip r:embed="rId2"/>
          <a:stretch>
            <a:fillRect/>
          </a:stretch>
        </p:blipFill>
        <p:spPr>
          <a:xfrm rot="20460291">
            <a:off x="4173521" y="1808263"/>
            <a:ext cx="1378497" cy="2171710"/>
          </a:xfrm>
          <a:prstGeom prst="rect">
            <a:avLst/>
          </a:prstGeom>
        </p:spPr>
      </p:pic>
      <p:pic>
        <p:nvPicPr>
          <p:cNvPr id="11" name="10 Imagen" descr="libro 2.0.jpg"/>
          <p:cNvPicPr>
            <a:picLocks noChangeAspect="1"/>
          </p:cNvPicPr>
          <p:nvPr/>
        </p:nvPicPr>
        <p:blipFill>
          <a:blip r:embed="rId3"/>
          <a:stretch>
            <a:fillRect/>
          </a:stretch>
        </p:blipFill>
        <p:spPr>
          <a:xfrm rot="1327106">
            <a:off x="6628193" y="2326671"/>
            <a:ext cx="1382551" cy="2085158"/>
          </a:xfrm>
          <a:prstGeom prst="rect">
            <a:avLst/>
          </a:prstGeom>
        </p:spPr>
      </p:pic>
      <p:pic>
        <p:nvPicPr>
          <p:cNvPr id="12" name="11 Imagen" descr="libro 4.0.jpg"/>
          <p:cNvPicPr>
            <a:picLocks noChangeAspect="1"/>
          </p:cNvPicPr>
          <p:nvPr/>
        </p:nvPicPr>
        <p:blipFill>
          <a:blip r:embed="rId4"/>
          <a:stretch>
            <a:fillRect/>
          </a:stretch>
        </p:blipFill>
        <p:spPr>
          <a:xfrm rot="21074349">
            <a:off x="5086997" y="4232610"/>
            <a:ext cx="1338266" cy="217468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85728"/>
            <a:ext cx="8229600" cy="1143000"/>
          </a:xfrm>
        </p:spPr>
        <p:txBody>
          <a:bodyPr>
            <a:noAutofit/>
          </a:bodyPr>
          <a:lstStyle/>
          <a:p>
            <a:r>
              <a:rPr lang="es-ES" sz="7200" dirty="0" smtClean="0">
                <a:latin typeface="Agency FB" pitchFamily="34" charset="0"/>
              </a:rPr>
              <a:t>Reconocimientos</a:t>
            </a:r>
            <a:endParaRPr lang="es-ES" sz="7200" dirty="0">
              <a:latin typeface="Agency FB" pitchFamily="34" charset="0"/>
            </a:endParaRPr>
          </a:p>
        </p:txBody>
      </p:sp>
      <p:sp>
        <p:nvSpPr>
          <p:cNvPr id="3" name="2 Elipse"/>
          <p:cNvSpPr/>
          <p:nvPr/>
        </p:nvSpPr>
        <p:spPr>
          <a:xfrm>
            <a:off x="428596" y="1500174"/>
            <a:ext cx="8286808" cy="5072098"/>
          </a:xfrm>
          <a:prstGeom prst="ellipse">
            <a:avLst/>
          </a:prstGeom>
          <a:solidFill>
            <a:schemeClr val="accent3">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smtClean="0">
                <a:solidFill>
                  <a:schemeClr val="tx1"/>
                </a:solidFill>
                <a:latin typeface="Comic Sans MS" pitchFamily="66" charset="0"/>
              </a:rPr>
              <a:t>En 1981, le conceden el Premio Príncipe de Asturias, de Comunicaciones y Humanidades. Su pueblo natal crea la Fundación María Zambrano, para conservar y difundir su pensamiento filosófico en 1988 le conceden el premio Miguel de Cervantes, era la primera vez que se otorgaba a una mujer.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ES" sz="7200" dirty="0" smtClean="0"/>
              <a:t>Creado por: </a:t>
            </a:r>
            <a:endParaRPr lang="es-ES" sz="7200" dirty="0"/>
          </a:p>
        </p:txBody>
      </p:sp>
      <p:sp>
        <p:nvSpPr>
          <p:cNvPr id="3" name="2 Subtítulo"/>
          <p:cNvSpPr>
            <a:spLocks noGrp="1"/>
          </p:cNvSpPr>
          <p:nvPr>
            <p:ph type="subTitle" idx="1"/>
          </p:nvPr>
        </p:nvSpPr>
        <p:spPr/>
        <p:txBody>
          <a:bodyPr/>
          <a:lstStyle/>
          <a:p>
            <a:r>
              <a:rPr lang="es-ES" dirty="0" smtClean="0">
                <a:solidFill>
                  <a:schemeClr val="tx1"/>
                </a:solidFill>
              </a:rPr>
              <a:t>Lucía Sánchez y </a:t>
            </a:r>
          </a:p>
          <a:p>
            <a:r>
              <a:rPr lang="es-ES" dirty="0" smtClean="0">
                <a:solidFill>
                  <a:schemeClr val="tx1"/>
                </a:solidFill>
              </a:rPr>
              <a:t>Lucía González </a:t>
            </a:r>
            <a:endParaRPr lang="es-ES"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TotalTime>
  <Words>311</Words>
  <PresentationFormat>Presentación en pantalla (4:3)</PresentationFormat>
  <Paragraphs>19</Paragraphs>
  <Slides>5</Slides>
  <Notes>1</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María Zambrano Alarcón </vt:lpstr>
      <vt:lpstr>BIOGRAFÍA</vt:lpstr>
      <vt:lpstr>Vida profesional</vt:lpstr>
      <vt:lpstr>Reconocimientos</vt:lpstr>
      <vt:lpstr>Creado por: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María Zambrano Alarcón</dc:title>
  <dc:creator>Usuario</dc:creator>
  <cp:lastModifiedBy>Usuario</cp:lastModifiedBy>
  <cp:revision>12</cp:revision>
  <dcterms:created xsi:type="dcterms:W3CDTF">2021-03-04T11:31:25Z</dcterms:created>
  <dcterms:modified xsi:type="dcterms:W3CDTF">2021-03-05T10:13:44Z</dcterms:modified>
</cp:coreProperties>
</file>