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864eacc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6864eacc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5623f391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5623f39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864eaccb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864eaccb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7a8de5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b7a8de5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bf362182c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bf362182c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f362182c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f362182c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EAD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8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14">
            <a:off x="1900275" y="17060"/>
            <a:ext cx="5343459" cy="4384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Balsamiq Sans"/>
              </a:rPr>
              <a:t>NUESTRO HUERTO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8400"/>
            <a:ext cx="4365373" cy="2016427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9" y="525338"/>
            <a:ext cx="4365373" cy="2016425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4651" y="547850"/>
            <a:ext cx="4267899" cy="1971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2425" y="2843650"/>
            <a:ext cx="4743649" cy="2191175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" name="Google Shape;59;p13"/>
          <p:cNvSpPr/>
          <p:nvPr/>
        </p:nvSpPr>
        <p:spPr>
          <a:xfrm>
            <a:off x="2957825" y="2519250"/>
            <a:ext cx="3109500" cy="644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JUNTO A JOSÉ MANUEL PREPARAMOS ARREGLAMOS NUESTRO HUERTO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 rot="-17">
            <a:off x="0" y="23"/>
            <a:ext cx="9048088" cy="3905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Balsamiq Sans"/>
              </a:rPr>
              <a:t>RECOGEMOS LOS PRIMEROS BROTES</a:t>
            </a: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10784" r="13106" t="19871"/>
          <a:stretch/>
        </p:blipFill>
        <p:spPr>
          <a:xfrm>
            <a:off x="4985325" y="3044875"/>
            <a:ext cx="4212951" cy="2044449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2390" r="24521" t="29962"/>
          <a:stretch/>
        </p:blipFill>
        <p:spPr>
          <a:xfrm rot="-393317">
            <a:off x="194988" y="824548"/>
            <a:ext cx="5958773" cy="2631998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0" l="0" r="0" t="-52160"/>
          <a:stretch/>
        </p:blipFill>
        <p:spPr>
          <a:xfrm rot="-503270">
            <a:off x="1091401" y="2727587"/>
            <a:ext cx="3819260" cy="2148851"/>
          </a:xfrm>
          <a:prstGeom prst="rect">
            <a:avLst/>
          </a:prstGeom>
          <a:noFill/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 rot="-13">
            <a:off x="591500" y="103923"/>
            <a:ext cx="8065018" cy="4794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Balsamiq Sans"/>
              </a:rPr>
              <a:t>ENHORABUENA, CHIC@S</a:t>
            </a: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8575"/>
            <a:ext cx="8839204" cy="4082953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601800" y="4086025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1382550" y="3995025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2228350" y="4039800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3128300" y="4039800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3941575" y="3943750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4754875" y="4039800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5654800" y="4086025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6500600" y="3995025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7281400" y="3995025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8127200" y="3943750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324">
            <a:off x="-84400" y="4039800"/>
            <a:ext cx="980150" cy="10378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-33351" l="0" r="-13843" t="0"/>
          <a:stretch/>
        </p:blipFill>
        <p:spPr>
          <a:xfrm rot="-779775">
            <a:off x="-444075" y="627849"/>
            <a:ext cx="5893777" cy="2722401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D966">
                <a:alpha val="25000"/>
              </a:srgbClr>
            </a:outerShdw>
          </a:effectLst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-20264" l="0" r="0" t="0"/>
          <a:stretch/>
        </p:blipFill>
        <p:spPr>
          <a:xfrm>
            <a:off x="1" y="2860700"/>
            <a:ext cx="5745802" cy="2654074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D966">
                <a:alpha val="25000"/>
              </a:srgbClr>
            </a:outerShdw>
          </a:effectLst>
        </p:spPr>
      </p:pic>
      <p:sp>
        <p:nvSpPr>
          <p:cNvPr id="91" name="Google Shape;91;p16"/>
          <p:cNvSpPr/>
          <p:nvPr/>
        </p:nvSpPr>
        <p:spPr>
          <a:xfrm rot="-13">
            <a:off x="560625" y="4"/>
            <a:ext cx="8022762" cy="3896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Balsamiq Sans"/>
              </a:rPr>
              <a:t>DESAYUNO COMPARTIDO</a:t>
            </a: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5">
            <a:alphaModFix/>
          </a:blip>
          <a:srcRect b="0" l="7689" r="0" t="0"/>
          <a:stretch/>
        </p:blipFill>
        <p:spPr>
          <a:xfrm rot="939776">
            <a:off x="4358082" y="1183628"/>
            <a:ext cx="5022682" cy="2513248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D966">
                <a:alpha val="25000"/>
              </a:srgbClr>
            </a:outerShdw>
          </a:effectLst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63634">
            <a:off x="6915728" y="488102"/>
            <a:ext cx="2021169" cy="2021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1653">
            <a:off x="3892504" y="1235130"/>
            <a:ext cx="4822041" cy="2227368"/>
          </a:xfrm>
          <a:prstGeom prst="rect">
            <a:avLst/>
          </a:prstGeom>
          <a:noFill/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0" l="14741" r="0" t="0"/>
          <a:stretch/>
        </p:blipFill>
        <p:spPr>
          <a:xfrm>
            <a:off x="0" y="0"/>
            <a:ext cx="5100401" cy="2763200"/>
          </a:xfrm>
          <a:prstGeom prst="rect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5850" y="2380300"/>
            <a:ext cx="5982060" cy="2763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25847" l="0" r="0" t="21703"/>
          <a:stretch/>
        </p:blipFill>
        <p:spPr>
          <a:xfrm>
            <a:off x="0" y="228600"/>
            <a:ext cx="9144003" cy="353242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22685" l="0" r="0" t="26553"/>
          <a:stretch/>
        </p:blipFill>
        <p:spPr>
          <a:xfrm>
            <a:off x="7037225" y="2828200"/>
            <a:ext cx="2106775" cy="23153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25" y="53563"/>
            <a:ext cx="7095750" cy="5036374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