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schemas.openxmlformats.org/officeDocument/2006/relationships/slide" Target="slides/slide7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d4f6e4c19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d4f6e4c19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d4f6e4c19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d4f6e4c19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d4f6e4c19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d4f6e4c19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d4f6e4c19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d4f6e4c19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d4f6e4c19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d4f6e4c19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d4f6e4c19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d4f6e4c19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D9EAD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 rot="-13">
            <a:off x="693675" y="-45976"/>
            <a:ext cx="7756658" cy="70581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FFFF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FA8DC"/>
                </a:solidFill>
                <a:latin typeface="Balsamiq Sans"/>
              </a:rPr>
              <a:t>TALLER DE INFORMÁTICA</a:t>
            </a: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2250"/>
            <a:ext cx="2248208" cy="417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0833" y="812250"/>
            <a:ext cx="2391168" cy="417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0525" y="812250"/>
            <a:ext cx="2615225" cy="417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2825" y="802200"/>
            <a:ext cx="2391174" cy="41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 rot="-13">
            <a:off x="693675" y="-45976"/>
            <a:ext cx="7756658" cy="70581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FFFF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FA8DC"/>
                </a:solidFill>
                <a:latin typeface="Balsamiq Sans"/>
              </a:rPr>
              <a:t>TALLER DE INFORMÁTICA</a:t>
            </a: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450" y="766250"/>
            <a:ext cx="2498419" cy="417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2894" y="766250"/>
            <a:ext cx="2848156" cy="417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3049" y="766250"/>
            <a:ext cx="2913391" cy="417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 rot="-13">
            <a:off x="693675" y="-45974"/>
            <a:ext cx="6702435" cy="70437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FFFF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FA8DC"/>
                </a:solidFill>
                <a:latin typeface="Balsamiq Sans"/>
              </a:rPr>
              <a:t>TALLER DE ROBÓTICA</a:t>
            </a: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7209"/>
            <a:ext cx="3015053" cy="418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5053" y="737209"/>
            <a:ext cx="3464145" cy="418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9200" y="737199"/>
            <a:ext cx="2643615" cy="418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 rot="-13">
            <a:off x="693675" y="-45974"/>
            <a:ext cx="6702435" cy="70437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FFFF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FA8DC"/>
                </a:solidFill>
                <a:latin typeface="Balsamiq Sans"/>
              </a:rPr>
              <a:t>TALLER DE ROBÓTICA</a:t>
            </a: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6384"/>
            <a:ext cx="2441699" cy="418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3950" y="746375"/>
            <a:ext cx="3499400" cy="41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3349" y="746374"/>
            <a:ext cx="2933345" cy="41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 rot="-13">
            <a:off x="693675" y="-45974"/>
            <a:ext cx="6702435" cy="70437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FFFF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FA8DC"/>
                </a:solidFill>
                <a:latin typeface="Balsamiq Sans"/>
              </a:rPr>
              <a:t>TALLER DE ROBÓTICA</a:t>
            </a: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7184"/>
            <a:ext cx="3412982" cy="418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2982" y="737184"/>
            <a:ext cx="2416308" cy="418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9291" y="737184"/>
            <a:ext cx="2705407" cy="4180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/>
          <p:nvPr/>
        </p:nvSpPr>
        <p:spPr>
          <a:xfrm rot="-13">
            <a:off x="693675" y="-45974"/>
            <a:ext cx="6702435" cy="70437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FFFF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FA8DC"/>
                </a:solidFill>
                <a:latin typeface="Balsamiq Sans"/>
              </a:rPr>
              <a:t>TALLER DE ROBÓTICA</a:t>
            </a: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225" y="727984"/>
            <a:ext cx="3906938" cy="418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0213" y="727984"/>
            <a:ext cx="4370304" cy="4180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/>
          <p:nvPr/>
        </p:nvSpPr>
        <p:spPr>
          <a:xfrm rot="-13">
            <a:off x="693675" y="-45974"/>
            <a:ext cx="6702435" cy="70437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FFFF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FA8DC"/>
                </a:solidFill>
                <a:latin typeface="Balsamiq Sans"/>
              </a:rPr>
              <a:t>TALLER DE ROBÓTICA</a:t>
            </a: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10809"/>
            <a:ext cx="8839204" cy="3888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