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B512-686B-4F4A-8A53-3DFADCED5EBF}" type="datetimeFigureOut">
              <a:rPr lang="en-GB" smtClean="0"/>
              <a:pPr/>
              <a:t>31/01/2019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E3C9-95C0-45BE-A803-444106B889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7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E3C9-95C0-45BE-A803-444106B889E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584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qqD9LHaI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9549" y="777922"/>
            <a:ext cx="10333149" cy="1324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UDI 3. let´s go to London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esultado de imagen de london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98" y="2711473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99110" y="742750"/>
            <a:ext cx="4374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PAST SIMPLE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2" name="Picture 4" descr="Resultado de imagen de PAST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2" y="1666080"/>
            <a:ext cx="6210300" cy="465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533564" y="2238233"/>
            <a:ext cx="39851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www.youtube.com/watch?v=V9qqD9LHaIk</a:t>
            </a:r>
            <a:endParaRPr lang="en-GB" dirty="0" smtClean="0"/>
          </a:p>
          <a:p>
            <a:endParaRPr lang="en-GB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7" name="Estrella de 5 puntas 6"/>
          <p:cNvSpPr/>
          <p:nvPr/>
        </p:nvSpPr>
        <p:spPr>
          <a:xfrm>
            <a:off x="7533564" y="2674961"/>
            <a:ext cx="3289111" cy="28387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BINGO TIME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668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de past simple esqu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52" y="158627"/>
            <a:ext cx="9839325" cy="61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6750" y="509336"/>
            <a:ext cx="2884677" cy="93732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LISTENING 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4" y="2097088"/>
            <a:ext cx="11801475" cy="4391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91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26" y="444974"/>
            <a:ext cx="9877425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2906973" y="5936776"/>
            <a:ext cx="682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COPY THE GRAMMAR IN YOUR NOTEBOOK</a:t>
            </a:r>
            <a:endParaRPr lang="en-GB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3919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9" y="1036802"/>
            <a:ext cx="10901742" cy="4422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48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695" y="559558"/>
            <a:ext cx="3794078" cy="2538484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London</a:t>
            </a:r>
            <a:endParaRPr lang="en-GB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13" y="341194"/>
            <a:ext cx="4516581" cy="638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42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100947"/>
            <a:ext cx="4715634" cy="66615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20601153">
            <a:off x="5921476" y="2118821"/>
            <a:ext cx="63914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RIVER THAMES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3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START: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38434"/>
          </a:xfrm>
        </p:spPr>
        <p:txBody>
          <a:bodyPr>
            <a:normAutofit/>
          </a:bodyPr>
          <a:lstStyle/>
          <a:p>
            <a:r>
              <a:rPr lang="en-GB" dirty="0" smtClean="0"/>
              <a:t>If you want to travel to London you need to know the difference between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200" dirty="0" smtClean="0"/>
              <a:t>				 	</a:t>
            </a:r>
          </a:p>
          <a:p>
            <a:pPr marL="0" indent="0">
              <a:buNone/>
            </a:pPr>
            <a:r>
              <a:rPr lang="en-GB" sz="3200" dirty="0" smtClean="0"/>
              <a:t>		</a:t>
            </a:r>
          </a:p>
          <a:p>
            <a:pPr marL="0" indent="0">
              <a:buNone/>
            </a:pPr>
            <a:r>
              <a:rPr lang="en-GB" sz="3200" dirty="0" smtClean="0"/>
              <a:t>DO YOU KNOW THEIR MEANINGS?					</a:t>
            </a:r>
          </a:p>
        </p:txBody>
      </p:sp>
      <p:sp>
        <p:nvSpPr>
          <p:cNvPr id="4" name="Elipse 3"/>
          <p:cNvSpPr/>
          <p:nvPr/>
        </p:nvSpPr>
        <p:spPr>
          <a:xfrm>
            <a:off x="1141413" y="3294812"/>
            <a:ext cx="2168458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TRAVEL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487689" y="2863391"/>
            <a:ext cx="1841679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VOYAGE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656147" y="3726275"/>
            <a:ext cx="2033318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JOURNEY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77940" y="3045853"/>
            <a:ext cx="1841679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TRIP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2" y="199384"/>
            <a:ext cx="8061146" cy="665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63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new vocabulary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/>
              <a:t>LET´S GO TO LONDON!</a:t>
            </a:r>
          </a:p>
          <a:p>
            <a:pPr marL="0" indent="0">
              <a:buNone/>
            </a:pPr>
            <a:endParaRPr lang="en-GB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8" y="2753664"/>
            <a:ext cx="10982325" cy="3771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89483" y="1736533"/>
            <a:ext cx="366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http://www.wordreference.com/es/</a:t>
            </a:r>
          </a:p>
        </p:txBody>
      </p:sp>
    </p:spTree>
    <p:extLst>
      <p:ext uri="{BB962C8B-B14F-4D97-AF65-F5344CB8AC3E}">
        <p14:creationId xmlns="" xmlns:p14="http://schemas.microsoft.com/office/powerpoint/2010/main" val="3468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know the place where you want to travel?</a:t>
            </a:r>
            <a:endParaRPr lang="en-GB" dirty="0"/>
          </a:p>
        </p:txBody>
      </p:sp>
      <p:pic>
        <p:nvPicPr>
          <p:cNvPr id="3074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329">
            <a:off x="9552114" y="1575693"/>
            <a:ext cx="2049342" cy="153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Resultado de imagen de UK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46415"/>
            <a:ext cx="3682329" cy="4664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499279" y="3090930"/>
            <a:ext cx="557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READING TIME </a:t>
            </a:r>
            <a:endParaRPr lang="en-GB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37" y="3798816"/>
            <a:ext cx="2341250" cy="1755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7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50423" y="614148"/>
            <a:ext cx="590948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TASK</a:t>
            </a:r>
          </a:p>
          <a:p>
            <a:endParaRPr lang="en-GB" sz="2800" dirty="0"/>
          </a:p>
          <a:p>
            <a:r>
              <a:rPr lang="en-GB" sz="2800" dirty="0" smtClean="0"/>
              <a:t>Answer the questions in groups</a:t>
            </a:r>
          </a:p>
          <a:p>
            <a:endParaRPr lang="en-GB" sz="2800" dirty="0"/>
          </a:p>
          <a:p>
            <a:r>
              <a:rPr lang="en-GB" sz="2800" dirty="0" smtClean="0"/>
              <a:t>ROLES:</a:t>
            </a:r>
          </a:p>
          <a:p>
            <a:endParaRPr lang="en-GB" sz="2800" dirty="0"/>
          </a:p>
          <a:p>
            <a:r>
              <a:rPr lang="en-GB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-SCRIBE		</a:t>
            </a:r>
          </a:p>
          <a:p>
            <a:r>
              <a:rPr lang="en-GB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-TIME KEEPER</a:t>
            </a:r>
            <a:endParaRPr lang="en-GB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GB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-DETECTIVES</a:t>
            </a:r>
          </a:p>
          <a:p>
            <a:r>
              <a:rPr lang="en-GB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-SPEAKER</a:t>
            </a:r>
          </a:p>
          <a:p>
            <a:r>
              <a:rPr lang="en-GB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-LEADER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7" name="Imagen 6" descr="C:\Users\Isa\Desktop\2ºtrimestre\IMPRIMIR INSPECTOR\the-british-isles-classroom-posters-conversation-topics-dialogs-pict_57677_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4" y="163773"/>
            <a:ext cx="4664342" cy="640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417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e United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59" y="-6915"/>
            <a:ext cx="4859615" cy="686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3908" y="631745"/>
            <a:ext cx="421715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READING TIME</a:t>
            </a:r>
            <a:endParaRPr lang="en-GB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42" y="383417"/>
            <a:ext cx="1204542" cy="12045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1450" y="1732576"/>
            <a:ext cx="303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GROUP 1: ENGLAND</a:t>
            </a:r>
          </a:p>
          <a:p>
            <a:r>
              <a:rPr lang="en-GB" dirty="0" smtClean="0"/>
              <a:t>GROUP 2 : WALES</a:t>
            </a:r>
          </a:p>
          <a:p>
            <a:r>
              <a:rPr lang="en-GB" dirty="0" smtClean="0"/>
              <a:t>GROUP 3 IRELAND</a:t>
            </a:r>
          </a:p>
          <a:p>
            <a:r>
              <a:rPr lang="en-GB" dirty="0" smtClean="0"/>
              <a:t>GROUP 4 SCOTLAND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81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88954" y="341531"/>
            <a:ext cx="5691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WATH THE FOLLOWING VIDEO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http://learnenglishteens.britishcouncil.org/uk-now/video-uk/four-nations</a:t>
            </a:r>
          </a:p>
        </p:txBody>
      </p:sp>
      <p:pic>
        <p:nvPicPr>
          <p:cNvPr id="5124" name="Picture 4" descr="Resultado de imagen de UNION JACK EXERC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54" y="1541860"/>
            <a:ext cx="5336463" cy="4718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9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879" y="291814"/>
            <a:ext cx="9905998" cy="1478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400" dirty="0" smtClean="0"/>
              <a:t>Grammar time</a:t>
            </a:r>
            <a:endParaRPr lang="en-GB" sz="4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293" y="2097088"/>
            <a:ext cx="4527891" cy="40993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1743" y="2279176"/>
            <a:ext cx="38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 14 (student´s book)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6441743" y="2975212"/>
            <a:ext cx="38759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REMEMBER </a:t>
            </a:r>
          </a:p>
          <a:p>
            <a:endParaRPr lang="en-GB" dirty="0"/>
          </a:p>
          <a:p>
            <a:r>
              <a:rPr lang="en-GB" sz="2800" dirty="0" smtClean="0"/>
              <a:t>WHAT</a:t>
            </a:r>
          </a:p>
          <a:p>
            <a:r>
              <a:rPr lang="en-GB" sz="2800" dirty="0" smtClean="0"/>
              <a:t>WHERE</a:t>
            </a:r>
          </a:p>
          <a:p>
            <a:r>
              <a:rPr lang="en-GB" sz="2800" dirty="0" smtClean="0"/>
              <a:t>WHEN</a:t>
            </a:r>
          </a:p>
          <a:p>
            <a:r>
              <a:rPr lang="en-GB" sz="2800" dirty="0" smtClean="0"/>
              <a:t>WHO</a:t>
            </a:r>
          </a:p>
          <a:p>
            <a:r>
              <a:rPr lang="en-GB" sz="2800" dirty="0" smtClean="0"/>
              <a:t>WHICH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03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408</TotalTime>
  <Words>119</Words>
  <Application>Microsoft Office PowerPoint</Application>
  <PresentationFormat>Personalizado</PresentationFormat>
  <Paragraphs>62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Circuito</vt:lpstr>
      <vt:lpstr>UDI 3. let´s go to London</vt:lpstr>
      <vt:lpstr>BEFORE START:</vt:lpstr>
      <vt:lpstr>Diapositiva 3</vt:lpstr>
      <vt:lpstr>Practice new vocabulary</vt:lpstr>
      <vt:lpstr>Do you know the place where you want to travel?</vt:lpstr>
      <vt:lpstr>Diapositiva 6</vt:lpstr>
      <vt:lpstr>Diapositiva 7</vt:lpstr>
      <vt:lpstr>Diapositiva 8</vt:lpstr>
      <vt:lpstr>Grammar time</vt:lpstr>
      <vt:lpstr>Diapositiva 10</vt:lpstr>
      <vt:lpstr>Diapositiva 11</vt:lpstr>
      <vt:lpstr>LISTENING </vt:lpstr>
      <vt:lpstr>Diapositiva 13</vt:lpstr>
      <vt:lpstr>Diapositiva 14</vt:lpstr>
      <vt:lpstr>London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UDI 3. let´s go to London</dc:title>
  <dc:creator>Isa</dc:creator>
  <cp:lastModifiedBy>USUARIO</cp:lastModifiedBy>
  <cp:revision>17</cp:revision>
  <dcterms:created xsi:type="dcterms:W3CDTF">2018-01-15T20:19:14Z</dcterms:created>
  <dcterms:modified xsi:type="dcterms:W3CDTF">2019-01-31T11:05:13Z</dcterms:modified>
</cp:coreProperties>
</file>