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2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48215-5ACA-754A-914D-0D8A3901F17C}" type="datetimeFigureOut">
              <a:rPr lang="es-ES_tradnl" smtClean="0"/>
              <a:t>10/5/21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2EAB1-3377-4E4C-A906-B9D4A3ADA1A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98087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2EAB1-3377-4E4C-A906-B9D4A3ADA1AA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73061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B625-0A27-FF4E-B4DE-F79500FC48EF}" type="datetimeFigureOut">
              <a:rPr lang="es-ES_tradnl" smtClean="0"/>
              <a:t>10/5/21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7729-B46E-FF44-B9C6-9F2502EC043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280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B625-0A27-FF4E-B4DE-F79500FC48EF}" type="datetimeFigureOut">
              <a:rPr lang="es-ES_tradnl" smtClean="0"/>
              <a:t>10/5/21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7729-B46E-FF44-B9C6-9F2502EC043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148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B625-0A27-FF4E-B4DE-F79500FC48EF}" type="datetimeFigureOut">
              <a:rPr lang="es-ES_tradnl" smtClean="0"/>
              <a:t>10/5/21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7729-B46E-FF44-B9C6-9F2502EC043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6456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B625-0A27-FF4E-B4DE-F79500FC48EF}" type="datetimeFigureOut">
              <a:rPr lang="es-ES_tradnl" smtClean="0"/>
              <a:t>10/5/21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7729-B46E-FF44-B9C6-9F2502EC043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6259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B625-0A27-FF4E-B4DE-F79500FC48EF}" type="datetimeFigureOut">
              <a:rPr lang="es-ES_tradnl" smtClean="0"/>
              <a:t>10/5/21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7729-B46E-FF44-B9C6-9F2502EC043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489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B625-0A27-FF4E-B4DE-F79500FC48EF}" type="datetimeFigureOut">
              <a:rPr lang="es-ES_tradnl" smtClean="0"/>
              <a:t>10/5/21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7729-B46E-FF44-B9C6-9F2502EC043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59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B625-0A27-FF4E-B4DE-F79500FC48EF}" type="datetimeFigureOut">
              <a:rPr lang="es-ES_tradnl" smtClean="0"/>
              <a:t>10/5/21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7729-B46E-FF44-B9C6-9F2502EC043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5957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B625-0A27-FF4E-B4DE-F79500FC48EF}" type="datetimeFigureOut">
              <a:rPr lang="es-ES_tradnl" smtClean="0"/>
              <a:t>10/5/21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7729-B46E-FF44-B9C6-9F2502EC043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6977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B625-0A27-FF4E-B4DE-F79500FC48EF}" type="datetimeFigureOut">
              <a:rPr lang="es-ES_tradnl" smtClean="0"/>
              <a:t>10/5/21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7729-B46E-FF44-B9C6-9F2502EC043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2348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B625-0A27-FF4E-B4DE-F79500FC48EF}" type="datetimeFigureOut">
              <a:rPr lang="es-ES_tradnl" smtClean="0"/>
              <a:t>10/5/21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7729-B46E-FF44-B9C6-9F2502EC043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996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B625-0A27-FF4E-B4DE-F79500FC48EF}" type="datetimeFigureOut">
              <a:rPr lang="es-ES_tradnl" smtClean="0"/>
              <a:t>10/5/21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47729-B46E-FF44-B9C6-9F2502EC043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1458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1B625-0A27-FF4E-B4DE-F79500FC48EF}" type="datetimeFigureOut">
              <a:rPr lang="es-ES_tradnl" smtClean="0"/>
              <a:t>10/5/21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47729-B46E-FF44-B9C6-9F2502EC043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6664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E57CAD9A-CCD2-3B47-9393-BD4858DDF9E4}"/>
              </a:ext>
            </a:extLst>
          </p:cNvPr>
          <p:cNvSpPr/>
          <p:nvPr/>
        </p:nvSpPr>
        <p:spPr>
          <a:xfrm>
            <a:off x="1390553" y="80579"/>
            <a:ext cx="7124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INTELIGENCIA FAMILIAR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D542C9E-7D81-8849-BC58-CFCDFE958208}"/>
              </a:ext>
            </a:extLst>
          </p:cNvPr>
          <p:cNvSpPr/>
          <p:nvPr/>
        </p:nvSpPr>
        <p:spPr>
          <a:xfrm>
            <a:off x="1390547" y="823927"/>
            <a:ext cx="7232585" cy="27779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latin typeface="Comic Sans MS" panose="030F0902030302020204" pitchFamily="66" charset="0"/>
              </a:rPr>
              <a:t>SIEMPRE HAY ALGO DE QUÉ HABLAR, QUE COMPARTIR, PARA COMPRENDER E ILUSIONAR.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43DECD40-EC78-9B4A-B113-2DA60BB937E6}"/>
              </a:ext>
            </a:extLst>
          </p:cNvPr>
          <p:cNvSpPr/>
          <p:nvPr/>
        </p:nvSpPr>
        <p:spPr>
          <a:xfrm>
            <a:off x="5236029" y="1758261"/>
            <a:ext cx="4350152" cy="4352689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C0D91F1-998D-CB4E-81C8-B204413810DB}"/>
              </a:ext>
            </a:extLst>
          </p:cNvPr>
          <p:cNvSpPr/>
          <p:nvPr/>
        </p:nvSpPr>
        <p:spPr>
          <a:xfrm>
            <a:off x="423960" y="1545989"/>
            <a:ext cx="4246012" cy="306124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100" b="1" dirty="0">
                <a:latin typeface="Comic Sans MS" panose="030F0902030302020204" pitchFamily="66" charset="0"/>
              </a:rPr>
              <a:t>ESCRIBE LOS NOMBRES DE TU UNIDAD FAMILIAR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6A773B5-8D92-D949-BFCF-3E11E9AE8EB6}"/>
              </a:ext>
            </a:extLst>
          </p:cNvPr>
          <p:cNvSpPr/>
          <p:nvPr/>
        </p:nvSpPr>
        <p:spPr>
          <a:xfrm>
            <a:off x="352476" y="6218389"/>
            <a:ext cx="8926285" cy="446313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_tradnl" sz="1050" dirty="0">
                <a:latin typeface="Comic Sans MS" panose="030F0902030302020204" pitchFamily="66" charset="0"/>
              </a:rPr>
              <a:t>HAZ UNA FOTO AL BESO DEL CENTRO DEL CÍRCULO. SIGUIENDO UN CRITERIO DE MAYOR A MENOR O DE MENOR A MAYOR, PON EL DEDO SOBRE UNO DE LOS CÍRCULOS DE COLORES Y CUENTA LO QUE QUIERAS A TU FAMILIA. EL TIEMPO TOTAL ES PARA LA PARTICIPACIÓN DE TODA LA FAMILIA.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41F1D63-C970-274A-BF47-60164792A928}"/>
              </a:ext>
            </a:extLst>
          </p:cNvPr>
          <p:cNvSpPr/>
          <p:nvPr/>
        </p:nvSpPr>
        <p:spPr>
          <a:xfrm>
            <a:off x="423959" y="2159446"/>
            <a:ext cx="2863527" cy="366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 sz="1100" dirty="0">
              <a:latin typeface="Comic Sans MS" panose="030F0902030302020204" pitchFamily="66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585737CF-4672-1349-8170-026975F316FE}"/>
              </a:ext>
            </a:extLst>
          </p:cNvPr>
          <p:cNvSpPr/>
          <p:nvPr/>
        </p:nvSpPr>
        <p:spPr>
          <a:xfrm>
            <a:off x="1164188" y="2682235"/>
            <a:ext cx="2863527" cy="366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 sz="1100" dirty="0">
              <a:latin typeface="Comic Sans MS" panose="030F0902030302020204" pitchFamily="66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C78C4DDC-B9B7-274F-9B17-E13C898871B7}"/>
              </a:ext>
            </a:extLst>
          </p:cNvPr>
          <p:cNvSpPr/>
          <p:nvPr/>
        </p:nvSpPr>
        <p:spPr>
          <a:xfrm>
            <a:off x="423959" y="3163901"/>
            <a:ext cx="2863527" cy="366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 sz="1100" dirty="0">
              <a:latin typeface="Comic Sans MS" panose="030F0902030302020204" pitchFamily="66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DF8D991-19F7-7F48-9F6D-8BE7530881D9}"/>
              </a:ext>
            </a:extLst>
          </p:cNvPr>
          <p:cNvSpPr/>
          <p:nvPr/>
        </p:nvSpPr>
        <p:spPr>
          <a:xfrm>
            <a:off x="1952091" y="3657554"/>
            <a:ext cx="2863527" cy="366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 sz="1100" dirty="0">
              <a:latin typeface="Comic Sans MS" panose="030F0902030302020204" pitchFamily="66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DD76572-6BB4-5840-89E0-C2748B3AFDFC}"/>
              </a:ext>
            </a:extLst>
          </p:cNvPr>
          <p:cNvSpPr/>
          <p:nvPr/>
        </p:nvSpPr>
        <p:spPr>
          <a:xfrm>
            <a:off x="423959" y="4166712"/>
            <a:ext cx="2863527" cy="366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 sz="1100" dirty="0">
              <a:latin typeface="Comic Sans MS" panose="030F0902030302020204" pitchFamily="66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0248FE7-72C4-7544-AA50-0FEDEA3AF255}"/>
              </a:ext>
            </a:extLst>
          </p:cNvPr>
          <p:cNvSpPr/>
          <p:nvPr/>
        </p:nvSpPr>
        <p:spPr>
          <a:xfrm>
            <a:off x="752013" y="4660365"/>
            <a:ext cx="2863527" cy="366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 sz="1100" dirty="0">
              <a:latin typeface="Comic Sans MS" panose="030F0902030302020204" pitchFamily="66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12F8FB4C-D9AF-F442-8978-8B006E0E22DD}"/>
              </a:ext>
            </a:extLst>
          </p:cNvPr>
          <p:cNvSpPr/>
          <p:nvPr/>
        </p:nvSpPr>
        <p:spPr>
          <a:xfrm>
            <a:off x="2595951" y="5163099"/>
            <a:ext cx="2863527" cy="366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 sz="1100" dirty="0">
              <a:latin typeface="Comic Sans MS" panose="030F0902030302020204" pitchFamily="66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32B018CE-CF8F-D04E-A834-40D6BF86EF50}"/>
              </a:ext>
            </a:extLst>
          </p:cNvPr>
          <p:cNvSpPr/>
          <p:nvPr/>
        </p:nvSpPr>
        <p:spPr>
          <a:xfrm>
            <a:off x="444577" y="5663176"/>
            <a:ext cx="2863527" cy="366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 sz="1100" dirty="0">
              <a:latin typeface="Comic Sans MS" panose="030F0902030302020204" pitchFamily="66" charset="0"/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BD6C9DCA-5589-BA4D-A4EA-B52D9C103637}"/>
              </a:ext>
            </a:extLst>
          </p:cNvPr>
          <p:cNvSpPr/>
          <p:nvPr/>
        </p:nvSpPr>
        <p:spPr>
          <a:xfrm>
            <a:off x="4981446" y="1290893"/>
            <a:ext cx="4604735" cy="306124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100" dirty="0">
                <a:latin typeface="Comic Sans MS" panose="030F0902030302020204" pitchFamily="66" charset="0"/>
              </a:rPr>
              <a:t>CUANDO DOS PERSONAS DE UNA FAMILIA SE BESAN, EL CEREBRO SE ACTIVA EN MUCHAS ZONAS IMPORTANTES.</a:t>
            </a:r>
          </a:p>
        </p:txBody>
      </p:sp>
    </p:spTree>
    <p:extLst>
      <p:ext uri="{BB962C8B-B14F-4D97-AF65-F5344CB8AC3E}">
        <p14:creationId xmlns:p14="http://schemas.microsoft.com/office/powerpoint/2010/main" val="156037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4D542C9E-7D81-8849-BC58-CFCDFE958208}"/>
              </a:ext>
            </a:extLst>
          </p:cNvPr>
          <p:cNvSpPr/>
          <p:nvPr/>
        </p:nvSpPr>
        <p:spPr>
          <a:xfrm>
            <a:off x="5236029" y="708949"/>
            <a:ext cx="4463142" cy="4449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050" b="1" dirty="0">
                <a:latin typeface="Comic Sans MS" panose="030F0902030302020204" pitchFamily="66" charset="0"/>
              </a:rPr>
              <a:t>CADA CÍRCULO DE UN COLOR Y RECORTA EL CÍRCULO GRANDE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43DECD40-EC78-9B4A-B113-2DA60BB937E6}"/>
              </a:ext>
            </a:extLst>
          </p:cNvPr>
          <p:cNvSpPr/>
          <p:nvPr/>
        </p:nvSpPr>
        <p:spPr>
          <a:xfrm>
            <a:off x="5236029" y="1567761"/>
            <a:ext cx="4350152" cy="4352689"/>
          </a:xfrm>
          <a:prstGeom prst="ellipse">
            <a:avLst/>
          </a:prstGeom>
          <a:solidFill>
            <a:srgbClr val="FFE6A8"/>
          </a:solidFill>
          <a:ln w="571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3A3FDC56-225A-D043-B8EC-D4DE3E49FDFC}"/>
              </a:ext>
            </a:extLst>
          </p:cNvPr>
          <p:cNvSpPr/>
          <p:nvPr/>
        </p:nvSpPr>
        <p:spPr>
          <a:xfrm>
            <a:off x="319819" y="1567760"/>
            <a:ext cx="4350152" cy="4352689"/>
          </a:xfrm>
          <a:prstGeom prst="ellipse">
            <a:avLst/>
          </a:prstGeom>
          <a:solidFill>
            <a:srgbClr val="FFE6A8"/>
          </a:solidFill>
          <a:ln w="571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8F18464-ACBA-E541-BAD0-BB520E8A2C07}"/>
              </a:ext>
            </a:extLst>
          </p:cNvPr>
          <p:cNvSpPr/>
          <p:nvPr/>
        </p:nvSpPr>
        <p:spPr>
          <a:xfrm>
            <a:off x="319819" y="708948"/>
            <a:ext cx="4463142" cy="4449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050" b="1" dirty="0">
                <a:latin typeface="Comic Sans MS" panose="030F0902030302020204" pitchFamily="66" charset="0"/>
              </a:rPr>
              <a:t>CADA CÍRCULO DE UN COLOR Y RECORTA EL CÍRCULO GRANDE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9A2E909A-FFE0-5D4B-AB0C-66140521BE3A}"/>
              </a:ext>
            </a:extLst>
          </p:cNvPr>
          <p:cNvCxnSpPr/>
          <p:nvPr/>
        </p:nvCxnSpPr>
        <p:spPr>
          <a:xfrm>
            <a:off x="4952999" y="163287"/>
            <a:ext cx="0" cy="6444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e 8">
            <a:extLst>
              <a:ext uri="{FF2B5EF4-FFF2-40B4-BE49-F238E27FC236}">
                <a16:creationId xmlns:a16="http://schemas.microsoft.com/office/drawing/2014/main" id="{57112396-B17E-FB47-A224-CE14DBDBF1BF}"/>
              </a:ext>
            </a:extLst>
          </p:cNvPr>
          <p:cNvSpPr/>
          <p:nvPr/>
        </p:nvSpPr>
        <p:spPr>
          <a:xfrm>
            <a:off x="6362445" y="1794029"/>
            <a:ext cx="1088572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D7CEAA02-C289-E94B-9E8B-521708A7F026}"/>
              </a:ext>
            </a:extLst>
          </p:cNvPr>
          <p:cNvSpPr/>
          <p:nvPr/>
        </p:nvSpPr>
        <p:spPr>
          <a:xfrm>
            <a:off x="5458383" y="2821723"/>
            <a:ext cx="1088572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5F079AED-67B6-7B44-8AFD-9F277BC0A9E7}"/>
              </a:ext>
            </a:extLst>
          </p:cNvPr>
          <p:cNvSpPr/>
          <p:nvPr/>
        </p:nvSpPr>
        <p:spPr>
          <a:xfrm>
            <a:off x="5711332" y="4001496"/>
            <a:ext cx="1088572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9EBA340A-2518-D243-91F0-77A20AED0542}"/>
              </a:ext>
            </a:extLst>
          </p:cNvPr>
          <p:cNvSpPr/>
          <p:nvPr/>
        </p:nvSpPr>
        <p:spPr>
          <a:xfrm>
            <a:off x="6730921" y="4871218"/>
            <a:ext cx="1088572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011E6D52-2BDA-8A45-9DDE-4AC327CBCA07}"/>
              </a:ext>
            </a:extLst>
          </p:cNvPr>
          <p:cNvSpPr/>
          <p:nvPr/>
        </p:nvSpPr>
        <p:spPr>
          <a:xfrm>
            <a:off x="7928858" y="4370499"/>
            <a:ext cx="1088572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4883437B-7A1C-5D46-807C-146DC0FE71F9}"/>
              </a:ext>
            </a:extLst>
          </p:cNvPr>
          <p:cNvSpPr/>
          <p:nvPr/>
        </p:nvSpPr>
        <p:spPr>
          <a:xfrm>
            <a:off x="8363779" y="3197053"/>
            <a:ext cx="1088572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E0D036FE-177B-0148-8A83-90C39EE00E9C}"/>
              </a:ext>
            </a:extLst>
          </p:cNvPr>
          <p:cNvSpPr/>
          <p:nvPr/>
        </p:nvSpPr>
        <p:spPr>
          <a:xfrm>
            <a:off x="7819493" y="2023608"/>
            <a:ext cx="1088572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356FF90B-D734-F94A-95FE-605813276654}"/>
              </a:ext>
            </a:extLst>
          </p:cNvPr>
          <p:cNvSpPr/>
          <p:nvPr/>
        </p:nvSpPr>
        <p:spPr>
          <a:xfrm>
            <a:off x="1431216" y="1761369"/>
            <a:ext cx="1088572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5CDAB4AF-E80A-4349-A53F-F8E081F652B3}"/>
              </a:ext>
            </a:extLst>
          </p:cNvPr>
          <p:cNvSpPr/>
          <p:nvPr/>
        </p:nvSpPr>
        <p:spPr>
          <a:xfrm>
            <a:off x="527154" y="2789063"/>
            <a:ext cx="1088572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9B9F1A39-793C-0546-A41D-1F17391BED1E}"/>
              </a:ext>
            </a:extLst>
          </p:cNvPr>
          <p:cNvSpPr/>
          <p:nvPr/>
        </p:nvSpPr>
        <p:spPr>
          <a:xfrm>
            <a:off x="742003" y="4235536"/>
            <a:ext cx="1088572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D1AC60EE-79F4-914E-8963-72FCCE0812AA}"/>
              </a:ext>
            </a:extLst>
          </p:cNvPr>
          <p:cNvSpPr/>
          <p:nvPr/>
        </p:nvSpPr>
        <p:spPr>
          <a:xfrm>
            <a:off x="1799692" y="4838558"/>
            <a:ext cx="1088572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81B2A09B-2534-6747-B03F-E1BDA63A7917}"/>
              </a:ext>
            </a:extLst>
          </p:cNvPr>
          <p:cNvSpPr/>
          <p:nvPr/>
        </p:nvSpPr>
        <p:spPr>
          <a:xfrm>
            <a:off x="2997629" y="4337839"/>
            <a:ext cx="1088572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853F92D7-C9BF-604F-ABBC-1918BE82AC79}"/>
              </a:ext>
            </a:extLst>
          </p:cNvPr>
          <p:cNvSpPr/>
          <p:nvPr/>
        </p:nvSpPr>
        <p:spPr>
          <a:xfrm>
            <a:off x="3404468" y="3140302"/>
            <a:ext cx="1088572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2A4614A2-8CE6-8C41-AA1A-EFE6043C0539}"/>
              </a:ext>
            </a:extLst>
          </p:cNvPr>
          <p:cNvSpPr/>
          <p:nvPr/>
        </p:nvSpPr>
        <p:spPr>
          <a:xfrm>
            <a:off x="2888264" y="1990948"/>
            <a:ext cx="1088572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4" name="Picture 2" descr="Generador de Códigos QR Codes">
            <a:extLst>
              <a:ext uri="{FF2B5EF4-FFF2-40B4-BE49-F238E27FC236}">
                <a16:creationId xmlns:a16="http://schemas.microsoft.com/office/drawing/2014/main" id="{8EA39C00-91B0-9443-A5B9-9FD4A5395E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3" t="8885" r="8388" b="7839"/>
          <a:stretch/>
        </p:blipFill>
        <p:spPr bwMode="auto">
          <a:xfrm>
            <a:off x="2604167" y="3404736"/>
            <a:ext cx="351127" cy="34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>
            <a:extLst>
              <a:ext uri="{FF2B5EF4-FFF2-40B4-BE49-F238E27FC236}">
                <a16:creationId xmlns:a16="http://schemas.microsoft.com/office/drawing/2014/main" id="{08E060DD-F359-FE44-8720-7DFE6F697A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276" b="97608" l="0" r="47266">
                        <a14:foregroundMark x1="23730" y1="8134" x2="14551" y2="1276"/>
                        <a14:foregroundMark x1="14551" y1="1276" x2="9082" y2="2073"/>
                        <a14:foregroundMark x1="9082" y1="2073" x2="4492" y2="7656"/>
                        <a14:foregroundMark x1="4492" y1="7656" x2="1367" y2="15949"/>
                        <a14:foregroundMark x1="1367" y1="15949" x2="0" y2="51515"/>
                        <a14:foregroundMark x1="0" y1="51515" x2="0" y2="51515"/>
                        <a14:foregroundMark x1="24316" y1="6699" x2="15137" y2="797"/>
                        <a14:foregroundMark x1="15137" y1="797" x2="10352" y2="1116"/>
                        <a14:foregroundMark x1="10352" y1="1116" x2="4980" y2="5742"/>
                        <a14:foregroundMark x1="4980" y1="5742" x2="3711" y2="8293"/>
                        <a14:foregroundMark x1="18457" y1="2073" x2="9473" y2="1276"/>
                        <a14:foregroundMark x1="44141" y1="56938" x2="47168" y2="63477"/>
                        <a14:foregroundMark x1="47168" y1="63477" x2="48730" y2="71132"/>
                        <a14:foregroundMark x1="48730" y1="71132" x2="46289" y2="78788"/>
                        <a14:foregroundMark x1="46289" y1="78788" x2="42773" y2="82456"/>
                        <a14:foregroundMark x1="47656" y1="66986" x2="48047" y2="74960"/>
                        <a14:foregroundMark x1="48047" y1="74960" x2="47363" y2="66986"/>
                        <a14:foregroundMark x1="47363" y1="66986" x2="47168" y2="66826"/>
                        <a14:foregroundMark x1="25293" y1="89633" x2="29980" y2="92026"/>
                        <a14:foregroundMark x1="29980" y1="92026" x2="33984" y2="96970"/>
                        <a14:foregroundMark x1="33984" y1="96970" x2="44434" y2="99043"/>
                        <a14:foregroundMark x1="44434" y1="99043" x2="42090" y2="91547"/>
                        <a14:foregroundMark x1="42090" y1="91547" x2="39844" y2="89793"/>
                        <a14:foregroundMark x1="42578" y1="93780" x2="37793" y2="99362"/>
                        <a14:foregroundMark x1="37793" y1="99362" x2="1270" y2="98724"/>
                        <a14:foregroundMark x1="1270" y1="98724" x2="0" y2="78788"/>
                        <a14:foregroundMark x1="0" y1="78788" x2="1367" y2="69059"/>
                        <a14:foregroundMark x1="1367" y1="69059" x2="13770" y2="84689"/>
                        <a14:foregroundMark x1="13770" y1="84689" x2="19336" y2="85805"/>
                        <a14:foregroundMark x1="19336" y1="85805" x2="10156" y2="64912"/>
                        <a14:foregroundMark x1="10156" y1="64912" x2="17676" y2="64434"/>
                        <a14:foregroundMark x1="17676" y1="64434" x2="25293" y2="64434"/>
                        <a14:foregroundMark x1="25293" y1="64434" x2="25879" y2="72568"/>
                        <a14:foregroundMark x1="25879" y1="72568" x2="24121" y2="84211"/>
                        <a14:foregroundMark x1="24121" y1="84211" x2="29102" y2="89155"/>
                        <a14:foregroundMark x1="29102" y1="89155" x2="41797" y2="93620"/>
                        <a14:foregroundMark x1="12695" y1="62201" x2="13477" y2="71132"/>
                        <a14:foregroundMark x1="13477" y1="71132" x2="21387" y2="83254"/>
                        <a14:foregroundMark x1="21387" y1="83254" x2="28809" y2="87241"/>
                        <a14:foregroundMark x1="28809" y1="87241" x2="33594" y2="80223"/>
                        <a14:foregroundMark x1="33594" y1="80223" x2="34082" y2="71770"/>
                        <a14:foregroundMark x1="34082" y1="71770" x2="20313" y2="53270"/>
                        <a14:foregroundMark x1="20313" y1="53270" x2="14551" y2="51834"/>
                        <a14:foregroundMark x1="14551" y1="51834" x2="9375" y2="54067"/>
                        <a14:foregroundMark x1="9375" y1="54067" x2="7227" y2="67464"/>
                        <a14:foregroundMark x1="7227" y1="67464" x2="7813" y2="69856"/>
                        <a14:foregroundMark x1="21289" y1="71132" x2="21289" y2="71132"/>
                        <a14:foregroundMark x1="21289" y1="71132" x2="21289" y2="71132"/>
                        <a14:foregroundMark x1="21289" y1="71132" x2="21289" y2="71132"/>
                        <a14:foregroundMark x1="18164" y1="64593" x2="20703" y2="71770"/>
                        <a14:foregroundMark x1="20703" y1="71770" x2="17871" y2="64753"/>
                        <a14:foregroundMark x1="17871" y1="64753" x2="21191" y2="72887"/>
                        <a14:foregroundMark x1="21191" y1="72887" x2="16016" y2="67145"/>
                        <a14:foregroundMark x1="16016" y1="67145" x2="16016" y2="67145"/>
                        <a14:foregroundMark x1="22070" y1="87081" x2="25195" y2="93939"/>
                        <a14:foregroundMark x1="25195" y1="93939" x2="21191" y2="85965"/>
                        <a14:foregroundMark x1="21191" y1="85965" x2="28418" y2="91388"/>
                        <a14:foregroundMark x1="28418" y1="91388" x2="22559" y2="87560"/>
                        <a14:foregroundMark x1="27441" y1="97289" x2="21973" y2="97608"/>
                        <a14:foregroundMark x1="21973" y1="97608" x2="26270" y2="950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45257" y="3032063"/>
            <a:ext cx="1246368" cy="152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Generador de Códigos QR Codes">
            <a:extLst>
              <a:ext uri="{FF2B5EF4-FFF2-40B4-BE49-F238E27FC236}">
                <a16:creationId xmlns:a16="http://schemas.microsoft.com/office/drawing/2014/main" id="{5579B8CE-9DC3-C247-99E4-48CA33B1E0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3" t="8885" r="8388" b="7839"/>
          <a:stretch/>
        </p:blipFill>
        <p:spPr bwMode="auto">
          <a:xfrm>
            <a:off x="7723372" y="3301827"/>
            <a:ext cx="351127" cy="34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>
            <a:extLst>
              <a:ext uri="{FF2B5EF4-FFF2-40B4-BE49-F238E27FC236}">
                <a16:creationId xmlns:a16="http://schemas.microsoft.com/office/drawing/2014/main" id="{EC7124A3-1E95-D942-82C0-7D50E9988B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276" b="97608" l="0" r="47266">
                        <a14:foregroundMark x1="23730" y1="8134" x2="14551" y2="1276"/>
                        <a14:foregroundMark x1="14551" y1="1276" x2="9082" y2="2073"/>
                        <a14:foregroundMark x1="9082" y1="2073" x2="4492" y2="7656"/>
                        <a14:foregroundMark x1="4492" y1="7656" x2="1367" y2="15949"/>
                        <a14:foregroundMark x1="1367" y1="15949" x2="0" y2="51515"/>
                        <a14:foregroundMark x1="0" y1="51515" x2="0" y2="51515"/>
                        <a14:foregroundMark x1="24316" y1="6699" x2="15137" y2="797"/>
                        <a14:foregroundMark x1="15137" y1="797" x2="10352" y2="1116"/>
                        <a14:foregroundMark x1="10352" y1="1116" x2="4980" y2="5742"/>
                        <a14:foregroundMark x1="4980" y1="5742" x2="3711" y2="8293"/>
                        <a14:foregroundMark x1="18457" y1="2073" x2="9473" y2="1276"/>
                        <a14:foregroundMark x1="44141" y1="56938" x2="47168" y2="63477"/>
                        <a14:foregroundMark x1="47168" y1="63477" x2="48730" y2="71132"/>
                        <a14:foregroundMark x1="48730" y1="71132" x2="46289" y2="78788"/>
                        <a14:foregroundMark x1="46289" y1="78788" x2="42773" y2="82456"/>
                        <a14:foregroundMark x1="47656" y1="66986" x2="48047" y2="74960"/>
                        <a14:foregroundMark x1="48047" y1="74960" x2="47363" y2="66986"/>
                        <a14:foregroundMark x1="47363" y1="66986" x2="47168" y2="66826"/>
                        <a14:foregroundMark x1="25293" y1="89633" x2="29980" y2="92026"/>
                        <a14:foregroundMark x1="29980" y1="92026" x2="33984" y2="96970"/>
                        <a14:foregroundMark x1="33984" y1="96970" x2="44434" y2="99043"/>
                        <a14:foregroundMark x1="44434" y1="99043" x2="42090" y2="91547"/>
                        <a14:foregroundMark x1="42090" y1="91547" x2="39844" y2="89793"/>
                        <a14:foregroundMark x1="42578" y1="93780" x2="37793" y2="99362"/>
                        <a14:foregroundMark x1="37793" y1="99362" x2="1270" y2="98724"/>
                        <a14:foregroundMark x1="1270" y1="98724" x2="0" y2="78788"/>
                        <a14:foregroundMark x1="0" y1="78788" x2="1367" y2="69059"/>
                        <a14:foregroundMark x1="1367" y1="69059" x2="13770" y2="84689"/>
                        <a14:foregroundMark x1="13770" y1="84689" x2="19336" y2="85805"/>
                        <a14:foregroundMark x1="19336" y1="85805" x2="10156" y2="64912"/>
                        <a14:foregroundMark x1="10156" y1="64912" x2="17676" y2="64434"/>
                        <a14:foregroundMark x1="17676" y1="64434" x2="25293" y2="64434"/>
                        <a14:foregroundMark x1="25293" y1="64434" x2="25879" y2="72568"/>
                        <a14:foregroundMark x1="25879" y1="72568" x2="24121" y2="84211"/>
                        <a14:foregroundMark x1="24121" y1="84211" x2="29102" y2="89155"/>
                        <a14:foregroundMark x1="29102" y1="89155" x2="41797" y2="93620"/>
                        <a14:foregroundMark x1="12695" y1="62201" x2="13477" y2="71132"/>
                        <a14:foregroundMark x1="13477" y1="71132" x2="21387" y2="83254"/>
                        <a14:foregroundMark x1="21387" y1="83254" x2="28809" y2="87241"/>
                        <a14:foregroundMark x1="28809" y1="87241" x2="33594" y2="80223"/>
                        <a14:foregroundMark x1="33594" y1="80223" x2="34082" y2="71770"/>
                        <a14:foregroundMark x1="34082" y1="71770" x2="20313" y2="53270"/>
                        <a14:foregroundMark x1="20313" y1="53270" x2="14551" y2="51834"/>
                        <a14:foregroundMark x1="14551" y1="51834" x2="9375" y2="54067"/>
                        <a14:foregroundMark x1="9375" y1="54067" x2="7227" y2="67464"/>
                        <a14:foregroundMark x1="7227" y1="67464" x2="7813" y2="69856"/>
                        <a14:foregroundMark x1="21289" y1="71132" x2="21289" y2="71132"/>
                        <a14:foregroundMark x1="21289" y1="71132" x2="21289" y2="71132"/>
                        <a14:foregroundMark x1="21289" y1="71132" x2="21289" y2="71132"/>
                        <a14:foregroundMark x1="18164" y1="64593" x2="20703" y2="71770"/>
                        <a14:foregroundMark x1="20703" y1="71770" x2="17871" y2="64753"/>
                        <a14:foregroundMark x1="17871" y1="64753" x2="21191" y2="72887"/>
                        <a14:foregroundMark x1="21191" y1="72887" x2="16016" y2="67145"/>
                        <a14:foregroundMark x1="16016" y1="67145" x2="16016" y2="67145"/>
                        <a14:foregroundMark x1="22070" y1="87081" x2="25195" y2="93939"/>
                        <a14:foregroundMark x1="25195" y1="93939" x2="21191" y2="85965"/>
                        <a14:foregroundMark x1="21191" y1="85965" x2="28418" y2="91388"/>
                        <a14:foregroundMark x1="28418" y1="91388" x2="22559" y2="87560"/>
                        <a14:foregroundMark x1="27441" y1="97289" x2="21973" y2="97608"/>
                        <a14:foregroundMark x1="21973" y1="97608" x2="26270" y2="950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6864462" y="2929154"/>
            <a:ext cx="1246368" cy="152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9531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117</Words>
  <Application>Microsoft Macintosh PowerPoint</Application>
  <PresentationFormat>A4 (210 x 297 mm)</PresentationFormat>
  <Paragraphs>8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 MELLADO ROMAN</dc:creator>
  <cp:lastModifiedBy>JESUS MELLADO ROMAN</cp:lastModifiedBy>
  <cp:revision>12</cp:revision>
  <dcterms:created xsi:type="dcterms:W3CDTF">2021-05-09T18:41:10Z</dcterms:created>
  <dcterms:modified xsi:type="dcterms:W3CDTF">2021-05-10T10:13:37Z</dcterms:modified>
</cp:coreProperties>
</file>