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8" r:id="rId33"/>
    <p:sldId id="289" r:id="rId34"/>
    <p:sldId id="287" r:id="rId35"/>
    <p:sldId id="290" r:id="rId36"/>
    <p:sldId id="291" r:id="rId37"/>
    <p:sldId id="292" r:id="rId38"/>
    <p:sldId id="294" r:id="rId39"/>
    <p:sldId id="295" r:id="rId40"/>
    <p:sldId id="296" r:id="rId41"/>
    <p:sldId id="297" r:id="rId42"/>
  </p:sldIdLst>
  <p:sldSz cx="9906000" cy="6858000" type="A4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C8E2"/>
    <a:srgbClr val="FFCCFF"/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990" y="288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AB6E-2C7A-4BC1-BE4D-A2D8548D2E70}" type="datetimeFigureOut">
              <a:rPr lang="es-ES" smtClean="0"/>
              <a:pPr/>
              <a:t>22/06/2023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A8A4A-7ED5-4C95-8BCA-5A0C1D1F2E9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AB6E-2C7A-4BC1-BE4D-A2D8548D2E70}" type="datetimeFigureOut">
              <a:rPr lang="es-ES" smtClean="0"/>
              <a:pPr/>
              <a:t>22/06/2023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A8A4A-7ED5-4C95-8BCA-5A0C1D1F2E9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AB6E-2C7A-4BC1-BE4D-A2D8548D2E70}" type="datetimeFigureOut">
              <a:rPr lang="es-ES" smtClean="0"/>
              <a:pPr/>
              <a:t>22/06/2023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A8A4A-7ED5-4C95-8BCA-5A0C1D1F2E9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AB6E-2C7A-4BC1-BE4D-A2D8548D2E70}" type="datetimeFigureOut">
              <a:rPr lang="es-ES" smtClean="0"/>
              <a:pPr/>
              <a:t>22/06/2023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A8A4A-7ED5-4C95-8BCA-5A0C1D1F2E9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AB6E-2C7A-4BC1-BE4D-A2D8548D2E70}" type="datetimeFigureOut">
              <a:rPr lang="es-ES" smtClean="0"/>
              <a:pPr/>
              <a:t>22/06/2023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A8A4A-7ED5-4C95-8BCA-5A0C1D1F2E9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AB6E-2C7A-4BC1-BE4D-A2D8548D2E70}" type="datetimeFigureOut">
              <a:rPr lang="es-ES" smtClean="0"/>
              <a:pPr/>
              <a:t>22/06/2023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A8A4A-7ED5-4C95-8BCA-5A0C1D1F2E9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AB6E-2C7A-4BC1-BE4D-A2D8548D2E70}" type="datetimeFigureOut">
              <a:rPr lang="es-ES" smtClean="0"/>
              <a:pPr/>
              <a:t>22/06/2023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A8A4A-7ED5-4C95-8BCA-5A0C1D1F2E9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AB6E-2C7A-4BC1-BE4D-A2D8548D2E70}" type="datetimeFigureOut">
              <a:rPr lang="es-ES" smtClean="0"/>
              <a:pPr/>
              <a:t>22/06/2023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A8A4A-7ED5-4C95-8BCA-5A0C1D1F2E9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AB6E-2C7A-4BC1-BE4D-A2D8548D2E70}" type="datetimeFigureOut">
              <a:rPr lang="es-ES" smtClean="0"/>
              <a:pPr/>
              <a:t>22/06/2023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A8A4A-7ED5-4C95-8BCA-5A0C1D1F2E9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AB6E-2C7A-4BC1-BE4D-A2D8548D2E70}" type="datetimeFigureOut">
              <a:rPr lang="es-ES" smtClean="0"/>
              <a:pPr/>
              <a:t>22/06/2023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A8A4A-7ED5-4C95-8BCA-5A0C1D1F2E9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AB6E-2C7A-4BC1-BE4D-A2D8548D2E70}" type="datetimeFigureOut">
              <a:rPr lang="es-ES" smtClean="0"/>
              <a:pPr/>
              <a:t>22/06/2023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A8A4A-7ED5-4C95-8BCA-5A0C1D1F2E9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5AB6E-2C7A-4BC1-BE4D-A2D8548D2E70}" type="datetimeFigureOut">
              <a:rPr lang="es-ES" smtClean="0"/>
              <a:pPr/>
              <a:t>22/06/2023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A8A4A-7ED5-4C95-8BCA-5A0C1D1F2E9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Users\Public\Music\Sample%20Music\Kalimba.mp3" TargetMode="External"/><Relationship Id="rId1" Type="http://schemas.openxmlformats.org/officeDocument/2006/relationships/audio" Target="file:///C:\Users\Public\Music\Sample%20Music\Maid%20with%20the%20Flaxen%20Hair.mp3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id with the Flaxen Hair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800600" y="3276600"/>
            <a:ext cx="304800" cy="3048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632520" y="692696"/>
            <a:ext cx="878497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0" dirty="0" smtClean="0">
                <a:latin typeface="Century Schoolbook" pitchFamily="18" charset="0"/>
              </a:rPr>
              <a:t>C.E.PER. CLARA CAMPOAMOR </a:t>
            </a:r>
          </a:p>
          <a:p>
            <a:pPr algn="ctr"/>
            <a:endParaRPr lang="es-ES" sz="6000" dirty="0">
              <a:latin typeface="Century Schoolbook" pitchFamily="18" charset="0"/>
            </a:endParaRPr>
          </a:p>
          <a:p>
            <a:pPr algn="ctr"/>
            <a:endParaRPr lang="es-ES" sz="6000" dirty="0" smtClean="0">
              <a:latin typeface="Century Schoolbook" pitchFamily="18" charset="0"/>
            </a:endParaRPr>
          </a:p>
          <a:p>
            <a:pPr algn="ctr"/>
            <a:r>
              <a:rPr lang="es-ES" sz="6000" dirty="0" smtClean="0">
                <a:latin typeface="Century Schoolbook" pitchFamily="18" charset="0"/>
              </a:rPr>
              <a:t>CURSO 2022/2023</a:t>
            </a:r>
            <a:endParaRPr lang="es-ES" sz="6000" dirty="0">
              <a:latin typeface="Century Schoolbook" pitchFamily="18" charset="0"/>
            </a:endParaRPr>
          </a:p>
        </p:txBody>
      </p:sp>
      <p:pic>
        <p:nvPicPr>
          <p:cNvPr id="6" name="Kalimba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800600" y="3276600"/>
            <a:ext cx="304800" cy="304800"/>
          </a:xfrm>
          <a:prstGeom prst="rect">
            <a:avLst/>
          </a:prstGeom>
        </p:spPr>
      </p:pic>
      <p:pic>
        <p:nvPicPr>
          <p:cNvPr id="9" name="8 Imagen" descr="educacion-permanente-junta-de-andaluci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4688" y="3212976"/>
            <a:ext cx="5962650" cy="1085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506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numSld="999"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776536" y="260648"/>
            <a:ext cx="84201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Schoolbook" pitchFamily="18" charset="0"/>
                <a:ea typeface="+mj-ea"/>
                <a:cs typeface="+mj-cs"/>
              </a:rPr>
              <a:t>VISITA</a:t>
            </a:r>
            <a:r>
              <a:rPr kumimoji="0" lang="es-ES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Schoolbook" pitchFamily="18" charset="0"/>
                <a:ea typeface="+mj-ea"/>
                <a:cs typeface="+mj-cs"/>
              </a:rPr>
              <a:t> A BELENES EN OSUNA</a:t>
            </a: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Schoolbook" pitchFamily="18" charset="0"/>
              <a:ea typeface="+mj-ea"/>
              <a:cs typeface="+mj-cs"/>
            </a:endParaRPr>
          </a:p>
        </p:txBody>
      </p:sp>
      <p:pic>
        <p:nvPicPr>
          <p:cNvPr id="5" name="4 Imagen" descr="16716996008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76936" y="2348880"/>
            <a:ext cx="5313040" cy="39847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5 Imagen" descr="93ed5ed7-9ea6-4bcc-87ba-125b43187e1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6496" y="2492896"/>
            <a:ext cx="5340085" cy="40050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776536" y="260648"/>
            <a:ext cx="84201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Schoolbook" pitchFamily="18" charset="0"/>
                <a:ea typeface="+mj-ea"/>
                <a:cs typeface="+mj-cs"/>
              </a:rPr>
              <a:t>VISITA</a:t>
            </a:r>
            <a:r>
              <a:rPr kumimoji="0" lang="es-ES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Schoolbook" pitchFamily="18" charset="0"/>
                <a:ea typeface="+mj-ea"/>
                <a:cs typeface="+mj-cs"/>
              </a:rPr>
              <a:t> A BELENES EN OSUNA</a:t>
            </a: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Schoolbook" pitchFamily="18" charset="0"/>
              <a:ea typeface="+mj-ea"/>
              <a:cs typeface="+mj-cs"/>
            </a:endParaRPr>
          </a:p>
        </p:txBody>
      </p:sp>
      <p:pic>
        <p:nvPicPr>
          <p:cNvPr id="7" name="6 Imagen" descr="16716996008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2600" y="1052736"/>
            <a:ext cx="7308304" cy="54812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776536" y="188640"/>
            <a:ext cx="84201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 smtClean="0">
                <a:latin typeface="Century Schoolbook" pitchFamily="18" charset="0"/>
                <a:ea typeface="+mj-ea"/>
                <a:cs typeface="+mj-cs"/>
              </a:rPr>
              <a:t>ENTREGA TRABAJOS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 smtClean="0">
                <a:latin typeface="Century Schoolbook" pitchFamily="18" charset="0"/>
                <a:ea typeface="+mj-ea"/>
                <a:cs typeface="+mj-cs"/>
              </a:rPr>
              <a:t>1ER TRIMESTRE GRUPO CCL</a:t>
            </a: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Schoolbook" pitchFamily="18" charset="0"/>
              <a:ea typeface="+mj-ea"/>
              <a:cs typeface="+mj-cs"/>
            </a:endParaRPr>
          </a:p>
        </p:txBody>
      </p:sp>
      <p:pic>
        <p:nvPicPr>
          <p:cNvPr id="4" name="3 Imagen" descr="carm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6536" y="1484784"/>
            <a:ext cx="3867894" cy="51571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4 Imagen" descr="rosari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13040" y="1484784"/>
            <a:ext cx="3867894" cy="51571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776536" y="188640"/>
            <a:ext cx="84201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 smtClean="0">
                <a:latin typeface="Century Schoolbook" pitchFamily="18" charset="0"/>
                <a:ea typeface="+mj-ea"/>
                <a:cs typeface="+mj-cs"/>
              </a:rPr>
              <a:t>ENTREGA TRABAJOS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 smtClean="0">
                <a:latin typeface="Century Schoolbook" pitchFamily="18" charset="0"/>
                <a:ea typeface="+mj-ea"/>
                <a:cs typeface="+mj-cs"/>
              </a:rPr>
              <a:t>1ER TRIMESTRE GRUPO CCL</a:t>
            </a: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Schoolbook" pitchFamily="18" charset="0"/>
              <a:ea typeface="+mj-ea"/>
              <a:cs typeface="+mj-cs"/>
            </a:endParaRPr>
          </a:p>
        </p:txBody>
      </p:sp>
      <p:pic>
        <p:nvPicPr>
          <p:cNvPr id="6" name="5 Imagen" descr="mari 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4528" y="1484784"/>
            <a:ext cx="3813888" cy="5085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6 Imagen" descr="mar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57056" y="1484784"/>
            <a:ext cx="3816424" cy="50885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776536" y="188640"/>
            <a:ext cx="84201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 smtClean="0">
                <a:latin typeface="Century Schoolbook" pitchFamily="18" charset="0"/>
                <a:ea typeface="+mj-ea"/>
                <a:cs typeface="+mj-cs"/>
              </a:rPr>
              <a:t>FINAL 1ER TRIMESTRE</a:t>
            </a: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Schoolbook" pitchFamily="18" charset="0"/>
              <a:ea typeface="+mj-ea"/>
              <a:cs typeface="+mj-cs"/>
            </a:endParaRPr>
          </a:p>
        </p:txBody>
      </p:sp>
      <p:pic>
        <p:nvPicPr>
          <p:cNvPr id="3" name="2 Imagen" descr="FELICITACION DE NAVID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8584" y="917340"/>
            <a:ext cx="7920880" cy="594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776536" y="188640"/>
            <a:ext cx="84201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 smtClean="0">
                <a:latin typeface="Century Schoolbook" pitchFamily="18" charset="0"/>
                <a:ea typeface="+mj-ea"/>
                <a:cs typeface="+mj-cs"/>
              </a:rPr>
              <a:t>DÍA DE LA PAZ 30 ENERO </a:t>
            </a: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Schoolbook" pitchFamily="18" charset="0"/>
              <a:ea typeface="+mj-ea"/>
              <a:cs typeface="+mj-cs"/>
            </a:endParaRPr>
          </a:p>
        </p:txBody>
      </p:sp>
      <p:pic>
        <p:nvPicPr>
          <p:cNvPr id="4" name="3 Imagen" descr="WhatsApp Image 2023-01-30 at 17.58.05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41032" y="980728"/>
            <a:ext cx="4231783" cy="5661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4 Imagen" descr="WhatsApp Image 2023-01-30 at 17.58.14 (2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2480" y="2924944"/>
            <a:ext cx="4972618" cy="37170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5 Imagen" descr="WhatsApp Image 2023-01-30 at 17.58.14 (1)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2481" y="833991"/>
            <a:ext cx="2664295" cy="19915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6 Imagen" descr="simbolo-de-paz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52800" y="836712"/>
            <a:ext cx="1872208" cy="1872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776536" y="188640"/>
            <a:ext cx="84201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 smtClean="0">
                <a:latin typeface="Century Schoolbook" pitchFamily="18" charset="0"/>
                <a:ea typeface="+mj-ea"/>
                <a:cs typeface="+mj-cs"/>
              </a:rPr>
              <a:t>DÍA DE LA PAZ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 smtClean="0">
                <a:latin typeface="Century Schoolbook" pitchFamily="18" charset="0"/>
                <a:ea typeface="+mj-ea"/>
                <a:cs typeface="+mj-cs"/>
              </a:rPr>
              <a:t>30 DE ENERO </a:t>
            </a: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Schoolbook" pitchFamily="18" charset="0"/>
              <a:ea typeface="+mj-ea"/>
              <a:cs typeface="+mj-cs"/>
            </a:endParaRPr>
          </a:p>
        </p:txBody>
      </p:sp>
      <p:pic>
        <p:nvPicPr>
          <p:cNvPr id="8" name="7 Imagen" descr="WhatsApp Image 2023-01-30 at 17.58.15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472" y="2420888"/>
            <a:ext cx="5550609" cy="41490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8 Imagen" descr="WhatsApp Image 2023-01-30 at 17.58.06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17096" y="1412776"/>
            <a:ext cx="3855001" cy="51571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9 Imagen" descr="simbolo-de-paz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472" y="260648"/>
            <a:ext cx="1872208" cy="1872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776536" y="188640"/>
            <a:ext cx="84201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 smtClean="0">
                <a:latin typeface="Century Schoolbook" pitchFamily="18" charset="0"/>
                <a:ea typeface="+mj-ea"/>
                <a:cs typeface="+mj-cs"/>
              </a:rPr>
              <a:t>TRABAJOS  8 DE MARZO</a:t>
            </a: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Schoolbook" pitchFamily="18" charset="0"/>
              <a:ea typeface="+mj-ea"/>
              <a:cs typeface="+mj-cs"/>
            </a:endParaRPr>
          </a:p>
        </p:txBody>
      </p:sp>
      <p:pic>
        <p:nvPicPr>
          <p:cNvPr id="4" name="3 Imagen" descr="WhatsApp Image 2023-05-11 at 09.09.40 (2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4608" y="1034734"/>
            <a:ext cx="7488832" cy="56166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9EC8E2"/>
          </a:solidFill>
          <a:ln>
            <a:solidFill>
              <a:srgbClr val="9EC8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776536" y="188640"/>
            <a:ext cx="84201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 smtClean="0">
                <a:latin typeface="Century Schoolbook" pitchFamily="18" charset="0"/>
                <a:ea typeface="+mj-ea"/>
                <a:cs typeface="+mj-cs"/>
              </a:rPr>
              <a:t>EXCURSIÓN A LA LAGUNA DEL GOBIERNO (LANTEJUELA)</a:t>
            </a: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Schoolbook" pitchFamily="18" charset="0"/>
              <a:ea typeface="+mj-ea"/>
              <a:cs typeface="+mj-cs"/>
            </a:endParaRPr>
          </a:p>
        </p:txBody>
      </p:sp>
      <p:pic>
        <p:nvPicPr>
          <p:cNvPr id="4" name="3 Imagen" descr="IMG-20230315-WA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488" y="1484784"/>
            <a:ext cx="9217024" cy="51800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9EC8E2"/>
          </a:solidFill>
          <a:ln>
            <a:solidFill>
              <a:srgbClr val="9EC8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776536" y="188640"/>
            <a:ext cx="84201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 smtClean="0">
                <a:latin typeface="Century Schoolbook" pitchFamily="18" charset="0"/>
                <a:ea typeface="+mj-ea"/>
                <a:cs typeface="+mj-cs"/>
              </a:rPr>
              <a:t>EXCURSIÓN A LA LAGUNA DEL GOBIERNO (LANTEJUELA)</a:t>
            </a: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Schoolbook" pitchFamily="18" charset="0"/>
              <a:ea typeface="+mj-ea"/>
              <a:cs typeface="+mj-cs"/>
            </a:endParaRPr>
          </a:p>
        </p:txBody>
      </p:sp>
      <p:pic>
        <p:nvPicPr>
          <p:cNvPr id="5" name="4 Imagen" descr="IMG-20230328-WA0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472" y="1988840"/>
            <a:ext cx="9505056" cy="42772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76536" y="404664"/>
            <a:ext cx="8420100" cy="1470025"/>
          </a:xfrm>
        </p:spPr>
        <p:txBody>
          <a:bodyPr>
            <a:normAutofit/>
          </a:bodyPr>
          <a:lstStyle/>
          <a:p>
            <a:r>
              <a:rPr lang="es-ES" sz="3600" dirty="0" smtClean="0">
                <a:latin typeface="Century Schoolbook" pitchFamily="18" charset="0"/>
              </a:rPr>
              <a:t>PRIMEROS DÍAS DEL CURSO 2022/2023</a:t>
            </a:r>
            <a:endParaRPr lang="es-ES" sz="3600" dirty="0">
              <a:latin typeface="Century Schoolbook" pitchFamily="18" charset="0"/>
            </a:endParaRPr>
          </a:p>
        </p:txBody>
      </p:sp>
      <p:pic>
        <p:nvPicPr>
          <p:cNvPr id="4" name="3 Imagen" descr="WhatsApp Image 2022-09-20 at 2.22.55 PM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6496" y="2780928"/>
            <a:ext cx="4668010" cy="35010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4 Imagen" descr="WhatsApp Image 2022-09-20 at 3.04.28 PM 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97016" y="2492896"/>
            <a:ext cx="4608512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9EC8E2"/>
          </a:solidFill>
          <a:ln>
            <a:solidFill>
              <a:srgbClr val="9EC8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776536" y="188640"/>
            <a:ext cx="84201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 smtClean="0">
                <a:latin typeface="Century Schoolbook" pitchFamily="18" charset="0"/>
                <a:ea typeface="+mj-ea"/>
                <a:cs typeface="+mj-cs"/>
              </a:rPr>
              <a:t>EXCURSIÓN A LA LAGUNA DEL GOBIERNO (LANTEJUELA)</a:t>
            </a: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Schoolbook" pitchFamily="18" charset="0"/>
              <a:ea typeface="+mj-ea"/>
              <a:cs typeface="+mj-cs"/>
            </a:endParaRPr>
          </a:p>
        </p:txBody>
      </p:sp>
      <p:pic>
        <p:nvPicPr>
          <p:cNvPr id="6" name="5 Imagen" descr="WhatsApp Image 2023-03-22 at 15.46.17 (1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16896" y="3429000"/>
            <a:ext cx="5673080" cy="31996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6 Imagen" descr="WhatsApp Image 2023-04-11 at 11.38.24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6496" y="1700808"/>
            <a:ext cx="5248584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776536" y="188640"/>
            <a:ext cx="84201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 smtClean="0">
                <a:latin typeface="Century Schoolbook" pitchFamily="18" charset="0"/>
                <a:ea typeface="+mj-ea"/>
                <a:cs typeface="+mj-cs"/>
              </a:rPr>
              <a:t>VISITA AL IES SIERRA SUR (TCAE)</a:t>
            </a: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Schoolbook" pitchFamily="18" charset="0"/>
              <a:ea typeface="+mj-ea"/>
              <a:cs typeface="+mj-cs"/>
            </a:endParaRPr>
          </a:p>
        </p:txBody>
      </p:sp>
      <p:pic>
        <p:nvPicPr>
          <p:cNvPr id="4" name="3 Imagen" descr="Antonio tca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37176" y="1196752"/>
            <a:ext cx="3071106" cy="5445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4 Imagen" descr="IMG-20230321-WA0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6540" y="3861047"/>
            <a:ext cx="5000556" cy="28128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5 Imagen" descr="IMG-20230321-WA00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6536" y="980728"/>
            <a:ext cx="5056562" cy="28443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776536" y="188640"/>
            <a:ext cx="84201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 smtClean="0">
                <a:latin typeface="Century Schoolbook" pitchFamily="18" charset="0"/>
                <a:ea typeface="+mj-ea"/>
                <a:cs typeface="+mj-cs"/>
              </a:rPr>
              <a:t>VISITA AL IES SIERRA SUR (TCAE)</a:t>
            </a: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Schoolbook" pitchFamily="18" charset="0"/>
              <a:ea typeface="+mj-ea"/>
              <a:cs typeface="+mj-cs"/>
            </a:endParaRPr>
          </a:p>
        </p:txBody>
      </p:sp>
      <p:pic>
        <p:nvPicPr>
          <p:cNvPr id="7" name="6 Imagen" descr="IMG-20230321-WA0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2480" y="3861048"/>
            <a:ext cx="4953000" cy="27860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7 Imagen" descr="IMG-20230321-WA00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05128" y="908720"/>
            <a:ext cx="3240360" cy="576064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8 Imagen" descr="IMG-20230321-WA00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472" y="1052736"/>
            <a:ext cx="5169024" cy="290757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776536" y="188640"/>
            <a:ext cx="84201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 smtClean="0">
                <a:latin typeface="Century Schoolbook" pitchFamily="18" charset="0"/>
                <a:ea typeface="+mj-ea"/>
                <a:cs typeface="+mj-cs"/>
              </a:rPr>
              <a:t>CLUB DE LECTURA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Schoolbook" pitchFamily="18" charset="0"/>
                <a:ea typeface="+mj-ea"/>
                <a:cs typeface="+mj-cs"/>
              </a:rPr>
              <a:t>TERTULIA TELEMÁTICA</a:t>
            </a: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Schoolbook" pitchFamily="18" charset="0"/>
              <a:ea typeface="+mj-ea"/>
              <a:cs typeface="+mj-cs"/>
            </a:endParaRPr>
          </a:p>
        </p:txBody>
      </p:sp>
      <p:pic>
        <p:nvPicPr>
          <p:cNvPr id="4" name="3 Imagen" descr="IMG_20230328_1806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2640" y="1484784"/>
            <a:ext cx="6840760" cy="51305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776536" y="188640"/>
            <a:ext cx="84201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 smtClean="0">
                <a:latin typeface="Century Schoolbook" pitchFamily="18" charset="0"/>
                <a:ea typeface="+mj-ea"/>
                <a:cs typeface="+mj-cs"/>
              </a:rPr>
              <a:t>CLUB DE LECTURA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 smtClean="0">
                <a:latin typeface="Century Schoolbook" pitchFamily="18" charset="0"/>
                <a:ea typeface="+mj-ea"/>
                <a:cs typeface="+mj-cs"/>
              </a:rPr>
              <a:t>TERTULIA TELEMÁTICA</a:t>
            </a:r>
          </a:p>
        </p:txBody>
      </p:sp>
      <p:pic>
        <p:nvPicPr>
          <p:cNvPr id="5" name="4 Imagen" descr="IMG_20230328_1739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472" y="2132856"/>
            <a:ext cx="4608512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5 Imagen" descr="IMG_20230328_1739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36976" y="2636912"/>
            <a:ext cx="4968552" cy="37264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776536" y="260648"/>
            <a:ext cx="84201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 smtClean="0">
                <a:latin typeface="Century Schoolbook" pitchFamily="18" charset="0"/>
                <a:ea typeface="+mj-ea"/>
                <a:cs typeface="+mj-cs"/>
              </a:rPr>
              <a:t>VISITA A IGLESIAS EN SEMANA SANTA</a:t>
            </a:r>
          </a:p>
        </p:txBody>
      </p:sp>
      <p:pic>
        <p:nvPicPr>
          <p:cNvPr id="4" name="3 Imagen" descr="WhatsApp Image 2023-03-29 at 20.19.48 (2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4528" y="1484784"/>
            <a:ext cx="3831890" cy="51091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4 Imagen" descr="WhatsApp Image 2023-03-29 at 20.19.46 (2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85048" y="1484784"/>
            <a:ext cx="3888432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776536" y="188640"/>
            <a:ext cx="84201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 smtClean="0">
                <a:latin typeface="Century Schoolbook" pitchFamily="18" charset="0"/>
                <a:ea typeface="+mj-ea"/>
                <a:cs typeface="+mj-cs"/>
              </a:rPr>
              <a:t>VISITA A IGLESIAS EN SEMANA SANTA</a:t>
            </a:r>
          </a:p>
        </p:txBody>
      </p:sp>
      <p:pic>
        <p:nvPicPr>
          <p:cNvPr id="6" name="5 Imagen" descr="WhatsApp Image 2023-03-29 at 20.18.40 (1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6536" y="1484784"/>
            <a:ext cx="3813888" cy="5085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6 Imagen" descr="WhatsApp Image 2023-03-29 at 20.19.45 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57056" y="1481403"/>
            <a:ext cx="3888432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9EC8E2"/>
          </a:solidFill>
          <a:ln>
            <a:solidFill>
              <a:srgbClr val="9EC8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776536" y="188640"/>
            <a:ext cx="84201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 smtClean="0">
                <a:latin typeface="Century Schoolbook" pitchFamily="18" charset="0"/>
                <a:ea typeface="+mj-ea"/>
                <a:cs typeface="+mj-cs"/>
              </a:rPr>
              <a:t>ENTREGA TRABAJOS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 smtClean="0">
                <a:latin typeface="Century Schoolbook" pitchFamily="18" charset="0"/>
                <a:ea typeface="+mj-ea"/>
                <a:cs typeface="+mj-cs"/>
              </a:rPr>
              <a:t>2º TRIMESTRE GRUPO CCL</a:t>
            </a:r>
          </a:p>
        </p:txBody>
      </p:sp>
      <p:pic>
        <p:nvPicPr>
          <p:cNvPr id="4" name="3 Imagen" descr="WhatsApp Image 2023-03-31 at 19.48.50 (3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2480" y="2132856"/>
            <a:ext cx="5916149" cy="4437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4 Imagen" descr="WhatsApp Image 2023-03-31 at 19.48.50 (7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33120" y="1700808"/>
            <a:ext cx="3651870" cy="48691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9EC8E2"/>
          </a:solidFill>
          <a:ln>
            <a:solidFill>
              <a:srgbClr val="9EC8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776536" y="188640"/>
            <a:ext cx="84201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 smtClean="0">
                <a:latin typeface="Century Schoolbook" pitchFamily="18" charset="0"/>
                <a:ea typeface="+mj-ea"/>
                <a:cs typeface="+mj-cs"/>
              </a:rPr>
              <a:t>ENTREGA TRABAJOS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 smtClean="0">
                <a:latin typeface="Century Schoolbook" pitchFamily="18" charset="0"/>
                <a:ea typeface="+mj-ea"/>
                <a:cs typeface="+mj-cs"/>
              </a:rPr>
              <a:t>2º TRIMESTRE GRUPO CCL</a:t>
            </a:r>
          </a:p>
        </p:txBody>
      </p:sp>
      <p:pic>
        <p:nvPicPr>
          <p:cNvPr id="6" name="5 Imagen" descr="WhatsApp Image 2023-03-31 at 19.48.50 (8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488" y="1844824"/>
            <a:ext cx="6396203" cy="4797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6 Imagen" descr="IMG_20230328_1728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61112" y="3789040"/>
            <a:ext cx="3707904" cy="27809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776536" y="188640"/>
            <a:ext cx="84201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 smtClean="0">
                <a:latin typeface="Century Schoolbook" pitchFamily="18" charset="0"/>
                <a:ea typeface="+mj-ea"/>
                <a:cs typeface="+mj-cs"/>
              </a:rPr>
              <a:t>FINAL 2º TRIMESTRE</a:t>
            </a:r>
          </a:p>
        </p:txBody>
      </p:sp>
      <p:pic>
        <p:nvPicPr>
          <p:cNvPr id="3" name="2 Imagen" descr="WhatsApp Image 2023-03-31 at 19.48.50 (1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8584" y="917340"/>
            <a:ext cx="7920880" cy="594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76536" y="404664"/>
            <a:ext cx="8420100" cy="1470025"/>
          </a:xfrm>
        </p:spPr>
        <p:txBody>
          <a:bodyPr>
            <a:normAutofit/>
          </a:bodyPr>
          <a:lstStyle/>
          <a:p>
            <a:r>
              <a:rPr lang="es-ES" sz="3600" dirty="0" smtClean="0">
                <a:latin typeface="Century Schoolbook" pitchFamily="18" charset="0"/>
              </a:rPr>
              <a:t>PRIMEROS DÍAS DEL CURSO 2022/2023</a:t>
            </a:r>
            <a:endParaRPr lang="es-ES" sz="3600" dirty="0">
              <a:latin typeface="Century Schoolbook" pitchFamily="18" charset="0"/>
            </a:endParaRPr>
          </a:p>
        </p:txBody>
      </p:sp>
      <p:pic>
        <p:nvPicPr>
          <p:cNvPr id="7" name="6 Imagen" descr="WhatsApp Image 2022-09-20 at 3.04.28 PM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8504" y="2420888"/>
            <a:ext cx="4992554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7 Imagen" descr="WhatsApp Image 2022-09-20 at 3.04.29 PM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09997" y="2283210"/>
            <a:ext cx="4395531" cy="32966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704528" y="260648"/>
            <a:ext cx="84201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 smtClean="0">
                <a:latin typeface="Century Schoolbook" pitchFamily="18" charset="0"/>
                <a:ea typeface="+mj-ea"/>
                <a:cs typeface="+mj-cs"/>
              </a:rPr>
              <a:t>DÍA DEL LIBRO</a:t>
            </a:r>
          </a:p>
        </p:txBody>
      </p:sp>
      <p:pic>
        <p:nvPicPr>
          <p:cNvPr id="4" name="3 Imagen" descr="WhatsApp Image 2023-06-08 at 09.37.50 (1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488" y="1052736"/>
            <a:ext cx="4191930" cy="5589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4 Imagen" descr="WhatsApp Image 2023-06-08 at 09.37.52 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69024" y="1052736"/>
            <a:ext cx="4191930" cy="5589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704528" y="260648"/>
            <a:ext cx="84201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 smtClean="0">
                <a:latin typeface="Century Schoolbook" pitchFamily="18" charset="0"/>
                <a:ea typeface="+mj-ea"/>
                <a:cs typeface="+mj-cs"/>
              </a:rPr>
              <a:t>DÍA DEL LIBRO</a:t>
            </a:r>
          </a:p>
        </p:txBody>
      </p:sp>
      <p:pic>
        <p:nvPicPr>
          <p:cNvPr id="6" name="5 Imagen" descr="WhatsApp Image 2023-06-08 at 09.37.50 (2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6496" y="1052736"/>
            <a:ext cx="4191930" cy="5589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6 Imagen" descr="WhatsApp Image 2023-06-08 at 09.37.5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41032" y="1073357"/>
            <a:ext cx="4176464" cy="55686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704528" y="260648"/>
            <a:ext cx="84201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 smtClean="0">
                <a:latin typeface="Century Schoolbook" pitchFamily="18" charset="0"/>
                <a:ea typeface="+mj-ea"/>
                <a:cs typeface="+mj-cs"/>
              </a:rPr>
              <a:t>EXCURSIÓN A CÁDIZ</a:t>
            </a:r>
          </a:p>
        </p:txBody>
      </p:sp>
      <p:pic>
        <p:nvPicPr>
          <p:cNvPr id="7" name="6 Imagen" descr="WhatsApp Image 2023-05-10 at 14.23.35 (1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916" y="1358972"/>
            <a:ext cx="9560612" cy="43022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704528" y="260648"/>
            <a:ext cx="84201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 smtClean="0">
                <a:latin typeface="Century Schoolbook" pitchFamily="18" charset="0"/>
                <a:ea typeface="+mj-ea"/>
                <a:cs typeface="+mj-cs"/>
              </a:rPr>
              <a:t>EXCURSIÓN A CÁDIZ</a:t>
            </a:r>
          </a:p>
        </p:txBody>
      </p:sp>
      <p:pic>
        <p:nvPicPr>
          <p:cNvPr id="7" name="6 Imagen" descr="WhatsApp Image 2023-05-10 at 14.22.20 (1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488" y="2411506"/>
            <a:ext cx="5544616" cy="41584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7 Imagen" descr="WhatsApp Image 2023-05-30 at 10.38.53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09184" y="980728"/>
            <a:ext cx="2515158" cy="5589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704528" y="260648"/>
            <a:ext cx="84201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 smtClean="0">
                <a:latin typeface="Century Schoolbook" pitchFamily="18" charset="0"/>
                <a:ea typeface="+mj-ea"/>
                <a:cs typeface="+mj-cs"/>
              </a:rPr>
              <a:t>VISITA A OFICINA DE TURISMO</a:t>
            </a:r>
            <a:endParaRPr lang="es-ES" sz="3600" dirty="0" smtClean="0">
              <a:latin typeface="Century Schoolbook" pitchFamily="18" charset="0"/>
              <a:ea typeface="+mj-ea"/>
              <a:cs typeface="+mj-cs"/>
            </a:endParaRPr>
          </a:p>
        </p:txBody>
      </p:sp>
      <p:pic>
        <p:nvPicPr>
          <p:cNvPr id="4" name="3 Imagen" descr="WhatsApp Image 2023-05-30 at 10.33.31 (2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4608" y="980728"/>
            <a:ext cx="7488832" cy="56166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704528" y="260648"/>
            <a:ext cx="84201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 smtClean="0">
                <a:latin typeface="Century Schoolbook" pitchFamily="18" charset="0"/>
                <a:ea typeface="+mj-ea"/>
                <a:cs typeface="+mj-cs"/>
              </a:rPr>
              <a:t>VISITA AL CENTRO DE INTERPRETACIÓN DE OSUNA</a:t>
            </a:r>
          </a:p>
        </p:txBody>
      </p:sp>
      <p:pic>
        <p:nvPicPr>
          <p:cNvPr id="4" name="3 Imagen" descr="WhatsApp Image 2023-05-30 at 10.33.2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2480" y="1772816"/>
            <a:ext cx="6300192" cy="47251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4 Imagen" descr="WhatsApp Image 2023-05-30 at 10.33.27 (3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61112" y="1556792"/>
            <a:ext cx="3759882" cy="50131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704528" y="260648"/>
            <a:ext cx="84201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 smtClean="0">
                <a:latin typeface="Century Schoolbook" pitchFamily="18" charset="0"/>
                <a:ea typeface="+mj-ea"/>
                <a:cs typeface="+mj-cs"/>
              </a:rPr>
              <a:t>VISITA AL CENTRO DE INTERPRETACIÓN DE OSUNA</a:t>
            </a:r>
          </a:p>
        </p:txBody>
      </p:sp>
      <p:pic>
        <p:nvPicPr>
          <p:cNvPr id="6" name="5 Imagen" descr="WhatsApp Image 2023-05-30 at 10.33.30 (4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8624" y="1628800"/>
            <a:ext cx="6696744" cy="50225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9EC8E2"/>
          </a:solidFill>
          <a:ln>
            <a:solidFill>
              <a:srgbClr val="9EC8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704528" y="260648"/>
            <a:ext cx="84201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 smtClean="0">
                <a:latin typeface="Century Schoolbook" pitchFamily="18" charset="0"/>
                <a:ea typeface="+mj-ea"/>
                <a:cs typeface="+mj-cs"/>
              </a:rPr>
              <a:t>VISITA AL MUSEO DE OSUNA</a:t>
            </a:r>
          </a:p>
        </p:txBody>
      </p:sp>
      <p:pic>
        <p:nvPicPr>
          <p:cNvPr id="4" name="3 Imagen" descr="WhatsApp Image 2023-05-30 at 10.33.17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2520" y="1124744"/>
            <a:ext cx="8856984" cy="55446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9EC8E2"/>
          </a:solidFill>
          <a:ln>
            <a:solidFill>
              <a:srgbClr val="9EC8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704528" y="260648"/>
            <a:ext cx="84201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 smtClean="0">
                <a:latin typeface="Century Schoolbook" pitchFamily="18" charset="0"/>
                <a:ea typeface="+mj-ea"/>
                <a:cs typeface="+mj-cs"/>
              </a:rPr>
              <a:t>VISITA AL MUSEO DE OSUNA</a:t>
            </a:r>
          </a:p>
        </p:txBody>
      </p:sp>
      <p:pic>
        <p:nvPicPr>
          <p:cNvPr id="5" name="4 Imagen" descr="WhatsApp Image 2023-05-30 at 10.33.24 (2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204372"/>
            <a:ext cx="4355976" cy="48169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6 Imagen" descr="WhatsApp Image 2023-05-30 at 10.33.23 (2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97016" y="1196752"/>
            <a:ext cx="4427984" cy="4824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9EC8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704528" y="260648"/>
            <a:ext cx="84201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 smtClean="0">
                <a:latin typeface="Century Schoolbook" pitchFamily="18" charset="0"/>
                <a:ea typeface="+mj-ea"/>
                <a:cs typeface="+mj-cs"/>
              </a:rPr>
              <a:t>EN LA FERIA</a:t>
            </a:r>
          </a:p>
        </p:txBody>
      </p:sp>
      <p:pic>
        <p:nvPicPr>
          <p:cNvPr id="8" name="7 Imagen" descr="WhatsApp Image 2023-05-30 at 10.33.11 (1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0552" y="1196752"/>
            <a:ext cx="8184909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76536" y="404664"/>
            <a:ext cx="8420100" cy="1470025"/>
          </a:xfrm>
        </p:spPr>
        <p:txBody>
          <a:bodyPr>
            <a:normAutofit fontScale="90000"/>
          </a:bodyPr>
          <a:lstStyle/>
          <a:p>
            <a:r>
              <a:rPr lang="es-ES" sz="3600" dirty="0" smtClean="0">
                <a:latin typeface="Century Schoolbook" pitchFamily="18" charset="0"/>
              </a:rPr>
              <a:t>25 DE NOVIEMBRE. </a:t>
            </a:r>
            <a:br>
              <a:rPr lang="es-ES" sz="3600" dirty="0" smtClean="0">
                <a:latin typeface="Century Schoolbook" pitchFamily="18" charset="0"/>
              </a:rPr>
            </a:br>
            <a:r>
              <a:rPr lang="es-ES" sz="3600" dirty="0" smtClean="0">
                <a:latin typeface="Century Schoolbook" pitchFamily="18" charset="0"/>
              </a:rPr>
              <a:t>TRABAJOS EN CLASE</a:t>
            </a:r>
            <a:br>
              <a:rPr lang="es-ES" sz="3600" dirty="0" smtClean="0">
                <a:latin typeface="Century Schoolbook" pitchFamily="18" charset="0"/>
              </a:rPr>
            </a:br>
            <a:r>
              <a:rPr lang="es-ES" sz="3600" dirty="0" smtClean="0">
                <a:latin typeface="Century Schoolbook" pitchFamily="18" charset="0"/>
              </a:rPr>
              <a:t>2022/2023</a:t>
            </a:r>
            <a:endParaRPr lang="es-ES" sz="3600" dirty="0">
              <a:latin typeface="Century Schoolbook" pitchFamily="18" charset="0"/>
            </a:endParaRPr>
          </a:p>
        </p:txBody>
      </p:sp>
      <p:pic>
        <p:nvPicPr>
          <p:cNvPr id="5" name="4 Imagen" descr="3c74e8f4-d8d8-4b07-808c-26b8dc171fd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57056" y="1988840"/>
            <a:ext cx="3435846" cy="45811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5 Imagen" descr="8b4d1840-8f11-40ca-9efd-384e7bb3ffa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4488" y="1916832"/>
            <a:ext cx="3543858" cy="47251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9 Imagen" descr="16716984689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66870" y="0"/>
            <a:ext cx="1039130" cy="13855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9EC8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704528" y="260648"/>
            <a:ext cx="84201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 smtClean="0">
                <a:latin typeface="Century Schoolbook" pitchFamily="18" charset="0"/>
                <a:ea typeface="+mj-ea"/>
                <a:cs typeface="+mj-cs"/>
              </a:rPr>
              <a:t>EN LA FERIA</a:t>
            </a:r>
          </a:p>
        </p:txBody>
      </p:sp>
      <p:pic>
        <p:nvPicPr>
          <p:cNvPr id="6" name="5 Imagen" descr="WhatsApp Image 2023-05-30 at 10.33.0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4568" y="1196752"/>
            <a:ext cx="7632848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9EC8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848544" y="2420888"/>
            <a:ext cx="84201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 smtClean="0">
                <a:latin typeface="Century Schoolbook" pitchFamily="18" charset="0"/>
                <a:ea typeface="+mj-ea"/>
                <a:cs typeface="+mj-cs"/>
              </a:rPr>
              <a:t>¡FELIZ VERANO!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 smtClean="0">
                <a:latin typeface="Century Schoolbook" pitchFamily="18" charset="0"/>
                <a:ea typeface="+mj-ea"/>
                <a:cs typeface="+mj-cs"/>
              </a:rPr>
              <a:t>NOS VEMOS EN EL CURSO 23/24</a:t>
            </a:r>
            <a:endParaRPr lang="es-ES" sz="3600" dirty="0" smtClean="0">
              <a:latin typeface="Century Schoolbook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76536" y="404664"/>
            <a:ext cx="8420100" cy="1470025"/>
          </a:xfrm>
        </p:spPr>
        <p:txBody>
          <a:bodyPr>
            <a:normAutofit fontScale="90000"/>
          </a:bodyPr>
          <a:lstStyle/>
          <a:p>
            <a:r>
              <a:rPr lang="es-ES" sz="3600" dirty="0" smtClean="0">
                <a:latin typeface="Century Schoolbook" pitchFamily="18" charset="0"/>
              </a:rPr>
              <a:t>25 DE NOVIEMBRE. </a:t>
            </a:r>
            <a:br>
              <a:rPr lang="es-ES" sz="3600" dirty="0" smtClean="0">
                <a:latin typeface="Century Schoolbook" pitchFamily="18" charset="0"/>
              </a:rPr>
            </a:br>
            <a:r>
              <a:rPr lang="es-ES" sz="3600" dirty="0" smtClean="0">
                <a:latin typeface="Century Schoolbook" pitchFamily="18" charset="0"/>
              </a:rPr>
              <a:t>TRABAJOS EN CLASE</a:t>
            </a:r>
            <a:br>
              <a:rPr lang="es-ES" sz="3600" dirty="0" smtClean="0">
                <a:latin typeface="Century Schoolbook" pitchFamily="18" charset="0"/>
              </a:rPr>
            </a:br>
            <a:r>
              <a:rPr lang="es-ES" sz="3600" dirty="0" smtClean="0">
                <a:latin typeface="Century Schoolbook" pitchFamily="18" charset="0"/>
              </a:rPr>
              <a:t>2022/2023</a:t>
            </a:r>
            <a:endParaRPr lang="es-ES" sz="3600" dirty="0">
              <a:latin typeface="Century Schoolbook" pitchFamily="18" charset="0"/>
            </a:endParaRPr>
          </a:p>
        </p:txBody>
      </p:sp>
      <p:pic>
        <p:nvPicPr>
          <p:cNvPr id="9" name="8 Imagen" descr="a4d1c933-0a66-4dc0-b74f-62cbd228664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89104" y="1892829"/>
            <a:ext cx="3600400" cy="48005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10 Imagen" descr="16716984689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4488" y="0"/>
            <a:ext cx="1208584" cy="1611445"/>
          </a:xfrm>
          <a:prstGeom prst="rect">
            <a:avLst/>
          </a:prstGeom>
        </p:spPr>
      </p:pic>
      <p:pic>
        <p:nvPicPr>
          <p:cNvPr id="8" name="7 Imagen" descr="01ce0345-7303-4d31-8fed-b1252e6032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8504" y="1838062"/>
            <a:ext cx="3528392" cy="47045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76536" y="188640"/>
            <a:ext cx="8420100" cy="1470025"/>
          </a:xfrm>
        </p:spPr>
        <p:txBody>
          <a:bodyPr>
            <a:normAutofit/>
          </a:bodyPr>
          <a:lstStyle/>
          <a:p>
            <a:r>
              <a:rPr lang="es-ES" sz="3600" dirty="0" smtClean="0">
                <a:latin typeface="Century Schoolbook" pitchFamily="18" charset="0"/>
              </a:rPr>
              <a:t>25 DE NOVIEMBRE. </a:t>
            </a:r>
            <a:br>
              <a:rPr lang="es-ES" sz="3600" dirty="0" smtClean="0">
                <a:latin typeface="Century Schoolbook" pitchFamily="18" charset="0"/>
              </a:rPr>
            </a:br>
            <a:endParaRPr lang="es-ES" sz="3600" dirty="0">
              <a:latin typeface="Century Schoolbook" pitchFamily="18" charset="0"/>
            </a:endParaRPr>
          </a:p>
        </p:txBody>
      </p:sp>
      <p:pic>
        <p:nvPicPr>
          <p:cNvPr id="8" name="7 Imagen" descr="PHOTO-2022-12-20-09-07-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8504" y="1052736"/>
            <a:ext cx="4212468" cy="56166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12 Imagen" descr="IMG-28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5008" y="1052736"/>
            <a:ext cx="4191930" cy="5589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776536" y="0"/>
            <a:ext cx="8420100" cy="1470025"/>
          </a:xfrm>
        </p:spPr>
        <p:txBody>
          <a:bodyPr>
            <a:normAutofit/>
          </a:bodyPr>
          <a:lstStyle/>
          <a:p>
            <a:r>
              <a:rPr lang="es-ES" sz="3600" dirty="0" smtClean="0">
                <a:latin typeface="Century Schoolbook" pitchFamily="18" charset="0"/>
              </a:rPr>
              <a:t>VISITA A CLÍNICA DENTAL</a:t>
            </a:r>
            <a:br>
              <a:rPr lang="es-ES" sz="3600" dirty="0" smtClean="0">
                <a:latin typeface="Century Schoolbook" pitchFamily="18" charset="0"/>
              </a:rPr>
            </a:br>
            <a:r>
              <a:rPr lang="es-ES" sz="3600" dirty="0" smtClean="0">
                <a:latin typeface="Century Schoolbook" pitchFamily="18" charset="0"/>
              </a:rPr>
              <a:t>TCAE</a:t>
            </a:r>
            <a:endParaRPr lang="es-ES" sz="3600" dirty="0">
              <a:latin typeface="Century Schoolbook" pitchFamily="18" charset="0"/>
            </a:endParaRPr>
          </a:p>
        </p:txBody>
      </p:sp>
      <p:pic>
        <p:nvPicPr>
          <p:cNvPr id="6" name="5 Imagen" descr="PHOTO-2022-12-22-12-11-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472" y="2492896"/>
            <a:ext cx="4467539" cy="33506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6 Imagen" descr="PHOTO-2022-12-22-12-12-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2780928"/>
            <a:ext cx="4664968" cy="26240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776536" y="0"/>
            <a:ext cx="8420100" cy="1470025"/>
          </a:xfrm>
        </p:spPr>
        <p:txBody>
          <a:bodyPr>
            <a:normAutofit/>
          </a:bodyPr>
          <a:lstStyle/>
          <a:p>
            <a:r>
              <a:rPr lang="es-ES" sz="3600" dirty="0" smtClean="0">
                <a:latin typeface="Century Schoolbook" pitchFamily="18" charset="0"/>
              </a:rPr>
              <a:t>EXCURSIÓN A RUTE</a:t>
            </a:r>
            <a:endParaRPr lang="es-ES" sz="3600" dirty="0">
              <a:latin typeface="Century Schoolbook" pitchFamily="18" charset="0"/>
            </a:endParaRPr>
          </a:p>
        </p:txBody>
      </p:sp>
      <p:pic>
        <p:nvPicPr>
          <p:cNvPr id="8" name="7 Imagen" descr="16716986197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48944" y="2492896"/>
            <a:ext cx="5172067" cy="3879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8 Imagen" descr="16716986197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8504" y="3501008"/>
            <a:ext cx="3707904" cy="27809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9 Imagen" descr="16716986198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4528" y="1196752"/>
            <a:ext cx="2736304" cy="20522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776536" y="260648"/>
            <a:ext cx="84201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Schoolbook" pitchFamily="18" charset="0"/>
                <a:ea typeface="+mj-ea"/>
                <a:cs typeface="+mj-cs"/>
              </a:rPr>
              <a:t>VISITA</a:t>
            </a:r>
            <a:r>
              <a:rPr kumimoji="0" lang="es-ES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Schoolbook" pitchFamily="18" charset="0"/>
                <a:ea typeface="+mj-ea"/>
                <a:cs typeface="+mj-cs"/>
              </a:rPr>
              <a:t> A BELENES EN OSUNA</a:t>
            </a: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Schoolbook" pitchFamily="18" charset="0"/>
              <a:ea typeface="+mj-ea"/>
              <a:cs typeface="+mj-cs"/>
            </a:endParaRPr>
          </a:p>
        </p:txBody>
      </p:sp>
      <p:pic>
        <p:nvPicPr>
          <p:cNvPr id="4" name="3 Imagen" descr="16716996007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8584" y="1052736"/>
            <a:ext cx="7488832" cy="56166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219</Words>
  <Application>Microsoft Office PowerPoint</Application>
  <PresentationFormat>A4 (210 x 297 mm)</PresentationFormat>
  <Paragraphs>52</Paragraphs>
  <Slides>41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2" baseType="lpstr">
      <vt:lpstr>Tema de Office</vt:lpstr>
      <vt:lpstr>Diapositiva 1</vt:lpstr>
      <vt:lpstr>PRIMEROS DÍAS DEL CURSO 2022/2023</vt:lpstr>
      <vt:lpstr>PRIMEROS DÍAS DEL CURSO 2022/2023</vt:lpstr>
      <vt:lpstr>25 DE NOVIEMBRE.  TRABAJOS EN CLASE 2022/2023</vt:lpstr>
      <vt:lpstr>25 DE NOVIEMBRE.  TRABAJOS EN CLASE 2022/2023</vt:lpstr>
      <vt:lpstr>25 DE NOVIEMBRE.  </vt:lpstr>
      <vt:lpstr>VISITA A CLÍNICA DENTAL TCAE</vt:lpstr>
      <vt:lpstr>EXCURSIÓN A RUTE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</vt:vector>
  </TitlesOfParts>
  <Company>www.intercambiosvirtuales.org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www.intercambiosvirtuales.org</dc:creator>
  <cp:lastModifiedBy>www.intercambiosvirtuales.org</cp:lastModifiedBy>
  <cp:revision>42</cp:revision>
  <dcterms:created xsi:type="dcterms:W3CDTF">2023-06-19T08:43:10Z</dcterms:created>
  <dcterms:modified xsi:type="dcterms:W3CDTF">2023-06-22T14:21:28Z</dcterms:modified>
</cp:coreProperties>
</file>