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255B8-0D24-492A-8838-EBB553CEBD9D}" type="datetimeFigureOut">
              <a:rPr lang="es-ES" smtClean="0"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32E0D-44C3-4DF5-A2D5-D07868B8E76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race\Downloads\y2mate.com%20-%20Obertura%20de%20Carmen%20de%20Bizet_S5wIXM8do2k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y2mate.com - Obertura de Carmen de Bizet_S5wIXM8do2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991336" y="714356"/>
            <a:ext cx="2152664" cy="2152664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1571604" y="357166"/>
            <a:ext cx="59595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Obertura “ Carmen</a:t>
            </a:r>
            <a:r>
              <a:rPr lang="es-E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”</a:t>
            </a:r>
          </a:p>
          <a:p>
            <a:pPr algn="ctr"/>
            <a:r>
              <a:rPr lang="es-ES" sz="54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r>
              <a:rPr lang="es-E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izet</a:t>
            </a:r>
            <a:endParaRPr lang="es-E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1857364"/>
            <a:ext cx="2514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3143248"/>
            <a:ext cx="28384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3714744" y="2786058"/>
            <a:ext cx="5143536" cy="3857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ESTOS SON LOS  PASOS QUE VAMOS A SEGUIRPARA REALIZAR LA ACTIVIDAD: </a:t>
            </a:r>
          </a:p>
          <a:p>
            <a:pPr algn="ctr"/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ESCUCHAMOS LA MUSICA PINCHANDO EL ALTAVOZ AMARILLO DE ARRIBA. </a:t>
            </a:r>
          </a:p>
          <a:p>
            <a:pPr marL="342900" indent="-342900">
              <a:buAutoNum type="arabicPeriod"/>
            </a:pPr>
            <a:r>
              <a:rPr lang="es-ES" dirty="0" smtClean="0"/>
              <a:t>ESCRIBIMOS LA HISTORIA QUE NOS SUGIERE.</a:t>
            </a:r>
          </a:p>
          <a:p>
            <a:pPr marL="342900" indent="-342900">
              <a:buAutoNum type="arabicPeriod"/>
            </a:pPr>
            <a:r>
              <a:rPr lang="es-ES" dirty="0" smtClean="0"/>
              <a:t>BUSQUEDA DE INFORMACIÓN Y RECOPILACION EN UN FOLIO A4 SOBRE LA VIDA DE BISET Y OBRA DE “CARMEN”.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2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</Words>
  <Application>Microsoft Office PowerPoint</Application>
  <PresentationFormat>Presentación en pantalla (4:3)</PresentationFormat>
  <Paragraphs>7</Paragraphs>
  <Slides>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CeLy GaRcÍa</dc:creator>
  <cp:lastModifiedBy>CeLy GaRcÍa</cp:lastModifiedBy>
  <cp:revision>1</cp:revision>
  <dcterms:created xsi:type="dcterms:W3CDTF">2020-04-28T09:05:10Z</dcterms:created>
  <dcterms:modified xsi:type="dcterms:W3CDTF">2020-04-28T09:14:27Z</dcterms:modified>
</cp:coreProperties>
</file>