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Raleway" charset="0"/>
      <p:regular r:id="rId5"/>
      <p:bold r:id="rId6"/>
      <p:italic r:id="rId7"/>
      <p:boldItalic r:id="rId8"/>
    </p:embeddedFont>
    <p:embeddedFont>
      <p:font typeface="Lato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6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a3c8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a3c8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PROA: ACOMPAÑAMIENTO ESCOLAR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CEPR SAN PASCUAL BAILÓN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CURSO 2021/2022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Visión general</a:t>
            </a: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4713625" y="311250"/>
            <a:ext cx="4270500" cy="40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/>
              <a:t>Dirigida a mejorar la adquisición de las competencias clave, especialmente en comunicación lingüística y razonamiento matemático, del alumnado con NEAE  que precisa acciones de carácter compensatorio.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s" b="1"/>
              <a:t>4 grupos: 3º, 4º, 5º y 6º.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s" b="1"/>
              <a:t>Martes y jueves de 15:30 a 17:30.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PresentationFormat>Presentación en pantalla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Raleway</vt:lpstr>
      <vt:lpstr>Lato</vt:lpstr>
      <vt:lpstr>Swiss</vt:lpstr>
      <vt:lpstr>PROA: ACOMPAÑAMIENTO ESCOLAR</vt:lpstr>
      <vt:lpstr>Visión general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PROA: ACOMPAÑAMIENTO ESCOLAR</dc:title>
  <dc:creator>Flora</dc:creator>
  <cp:lastModifiedBy>Flora</cp:lastModifiedBy>
  <cp:revision>1</cp:revision>
  <dcterms:modified xsi:type="dcterms:W3CDTF">2022-04-07T09:28:09Z</dcterms:modified>
</cp:coreProperties>
</file>