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0"/>
  </p:notesMasterIdLst>
  <p:sldIdLst>
    <p:sldId id="256" r:id="rId2"/>
    <p:sldId id="257" r:id="rId3"/>
    <p:sldId id="259" r:id="rId4"/>
    <p:sldId id="261" r:id="rId5"/>
    <p:sldId id="260" r:id="rId6"/>
    <p:sldId id="262" r:id="rId7"/>
    <p:sldId id="263" r:id="rId8"/>
    <p:sldId id="288" r:id="rId9"/>
    <p:sldId id="271" r:id="rId10"/>
    <p:sldId id="264" r:id="rId11"/>
    <p:sldId id="265" r:id="rId12"/>
    <p:sldId id="273" r:id="rId13"/>
    <p:sldId id="267" r:id="rId14"/>
    <p:sldId id="268" r:id="rId15"/>
    <p:sldId id="258" r:id="rId16"/>
    <p:sldId id="269" r:id="rId17"/>
    <p:sldId id="283" r:id="rId18"/>
    <p:sldId id="266" r:id="rId19"/>
  </p:sldIdLst>
  <p:sldSz cx="9144000" cy="5143500" type="screen16x9"/>
  <p:notesSz cx="6858000" cy="9144000"/>
  <p:embeddedFontLst>
    <p:embeddedFont>
      <p:font typeface="Chau Philomene One" charset="0"/>
      <p:regular r:id="rId21"/>
      <p:italic r:id="rId22"/>
    </p:embeddedFont>
    <p:embeddedFont>
      <p:font typeface="Montserrat" charset="0"/>
      <p:regular r:id="rId23"/>
      <p:bold r:id="rId24"/>
      <p:italic r:id="rId25"/>
      <p:boldItalic r:id="rId26"/>
    </p:embeddedFont>
    <p:embeddedFont>
      <p:font typeface="Bebas Neue"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67FF"/>
    <a:srgbClr val="CC66FF"/>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BD9818C-C883-492A-9058-1B8C0E1BE448}">
  <a:tblStyle styleId="{6BD9818C-C883-492A-9058-1B8C0E1BE4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2" autoAdjust="0"/>
    <p:restoredTop sz="94660"/>
  </p:normalViewPr>
  <p:slideViewPr>
    <p:cSldViewPr snapToGrid="0">
      <p:cViewPr varScale="1">
        <p:scale>
          <a:sx n="91" d="100"/>
          <a:sy n="91" d="100"/>
        </p:scale>
        <p:origin x="-616" y="-6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aaecfe1b4d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aaecfe1b4d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aaecfe1b4d_4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aaecfe1b4d_4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aaecfe1b4d_4_16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aaecfe1b4d_4_16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0"/>
        <p:cNvGrpSpPr/>
        <p:nvPr/>
      </p:nvGrpSpPr>
      <p:grpSpPr>
        <a:xfrm>
          <a:off x="0" y="0"/>
          <a:ext cx="0" cy="0"/>
          <a:chOff x="0" y="0"/>
          <a:chExt cx="0" cy="0"/>
        </a:xfrm>
      </p:grpSpPr>
      <p:sp>
        <p:nvSpPr>
          <p:cNvPr id="2061" name="Google Shape;2061;gaacf800435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2" name="Google Shape;2062;gaacf800435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gaacf800435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9" name="Google Shape;1559;gaacf800435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6"/>
        <p:cNvGrpSpPr/>
        <p:nvPr/>
      </p:nvGrpSpPr>
      <p:grpSpPr>
        <a:xfrm>
          <a:off x="0" y="0"/>
          <a:ext cx="0" cy="0"/>
          <a:chOff x="0" y="0"/>
          <a:chExt cx="0" cy="0"/>
        </a:xfrm>
      </p:grpSpPr>
      <p:sp>
        <p:nvSpPr>
          <p:cNvPr id="1577" name="Google Shape;1577;gaacf800435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8" name="Google Shape;1578;gaacf800435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aacf800435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aacf800435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abe6baed9f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abe6baed9f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4"/>
        <p:cNvGrpSpPr/>
        <p:nvPr/>
      </p:nvGrpSpPr>
      <p:grpSpPr>
        <a:xfrm>
          <a:off x="0" y="0"/>
          <a:ext cx="0" cy="0"/>
          <a:chOff x="0" y="0"/>
          <a:chExt cx="0" cy="0"/>
        </a:xfrm>
      </p:grpSpPr>
      <p:sp>
        <p:nvSpPr>
          <p:cNvPr id="2565" name="Google Shape;2565;gabe6baed9f_0_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6" name="Google Shape;2566;gabe6baed9f_0_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Google Shape;1492;gaacf800435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3" name="Google Shape;1493;gaacf800435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aaefb4c57c_1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aaefb4c57c_1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aacf800435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aacf800435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aacf800435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aacf800435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aacf800435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4" name="Google Shape;1204;gaacf800435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aacf800435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aacf800435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aacf800435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aacf800435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3"/>
        <p:cNvGrpSpPr/>
        <p:nvPr/>
      </p:nvGrpSpPr>
      <p:grpSpPr>
        <a:xfrm>
          <a:off x="0" y="0"/>
          <a:ext cx="0" cy="0"/>
          <a:chOff x="0" y="0"/>
          <a:chExt cx="0" cy="0"/>
        </a:xfrm>
      </p:grpSpPr>
      <p:sp>
        <p:nvSpPr>
          <p:cNvPr id="2994" name="Google Shape;2994;gabe6baed9f_0_1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5" name="Google Shape;2995;gabe6baed9f_0_1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8"/>
        <p:cNvGrpSpPr/>
        <p:nvPr/>
      </p:nvGrpSpPr>
      <p:grpSpPr>
        <a:xfrm>
          <a:off x="0" y="0"/>
          <a:ext cx="0" cy="0"/>
          <a:chOff x="0" y="0"/>
          <a:chExt cx="0" cy="0"/>
        </a:xfrm>
      </p:grpSpPr>
      <p:sp>
        <p:nvSpPr>
          <p:cNvPr id="1989" name="Google Shape;1989;gaacf800435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0" name="Google Shape;1990;gaacf800435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236349">
            <a:off x="2256508" y="770333"/>
            <a:ext cx="4607184" cy="181599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237426">
            <a:off x="2425359" y="2768694"/>
            <a:ext cx="4564582" cy="302251"/>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400">
                <a:solidFill>
                  <a:schemeClr val="lt1"/>
                </a:solidFill>
                <a:latin typeface="Montserrat"/>
                <a:ea typeface="Montserrat"/>
                <a:cs typeface="Montserrat"/>
                <a:sym typeface="Montserra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62926" y="37468"/>
            <a:ext cx="8984441" cy="5044046"/>
            <a:chOff x="159553" y="304"/>
            <a:chExt cx="8984441" cy="5044046"/>
          </a:xfrm>
        </p:grpSpPr>
        <p:sp>
          <p:nvSpPr>
            <p:cNvPr id="12" name="Google Shape;12;p2"/>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rot="10800000" flipH="1">
              <a:off x="159553" y="304"/>
              <a:ext cx="8984441" cy="5044046"/>
              <a:chOff x="159553" y="75213"/>
              <a:chExt cx="8984441" cy="5044046"/>
            </a:xfrm>
          </p:grpSpPr>
          <p:sp>
            <p:nvSpPr>
              <p:cNvPr id="14" name="Google Shape;14;p2"/>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 name="Google Shape;36;p2"/>
          <p:cNvGrpSpPr/>
          <p:nvPr/>
        </p:nvGrpSpPr>
        <p:grpSpPr>
          <a:xfrm>
            <a:off x="621246" y="668764"/>
            <a:ext cx="7454928" cy="4077927"/>
            <a:chOff x="621246" y="668764"/>
            <a:chExt cx="7454928" cy="4077927"/>
          </a:xfrm>
        </p:grpSpPr>
        <p:sp>
          <p:nvSpPr>
            <p:cNvPr id="37" name="Google Shape;37;p2"/>
            <p:cNvSpPr/>
            <p:nvPr/>
          </p:nvSpPr>
          <p:spPr>
            <a:xfrm>
              <a:off x="3053950" y="4326875"/>
              <a:ext cx="28675" cy="24550"/>
            </a:xfrm>
            <a:custGeom>
              <a:avLst/>
              <a:gdLst/>
              <a:ahLst/>
              <a:cxnLst/>
              <a:rect l="l" t="t" r="r" b="b"/>
              <a:pathLst>
                <a:path w="1147" h="982" extrusionOk="0">
                  <a:moveTo>
                    <a:pt x="662" y="0"/>
                  </a:moveTo>
                  <a:cubicBezTo>
                    <a:pt x="221" y="0"/>
                    <a:pt x="1" y="529"/>
                    <a:pt x="309" y="837"/>
                  </a:cubicBezTo>
                  <a:cubicBezTo>
                    <a:pt x="414" y="937"/>
                    <a:pt x="538" y="981"/>
                    <a:pt x="659" y="981"/>
                  </a:cubicBezTo>
                  <a:cubicBezTo>
                    <a:pt x="911" y="981"/>
                    <a:pt x="1146" y="787"/>
                    <a:pt x="1146" y="499"/>
                  </a:cubicBezTo>
                  <a:cubicBezTo>
                    <a:pt x="1146" y="221"/>
                    <a:pt x="926" y="0"/>
                    <a:pt x="662"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687750" y="4697218"/>
              <a:ext cx="51878" cy="49473"/>
            </a:xfrm>
            <a:custGeom>
              <a:avLst/>
              <a:gdLst/>
              <a:ahLst/>
              <a:cxnLst/>
              <a:rect l="l" t="t" r="r" b="b"/>
              <a:pathLst>
                <a:path w="647" h="617" extrusionOk="0">
                  <a:moveTo>
                    <a:pt x="323" y="0"/>
                  </a:moveTo>
                  <a:cubicBezTo>
                    <a:pt x="176" y="0"/>
                    <a:pt x="30" y="95"/>
                    <a:pt x="15" y="286"/>
                  </a:cubicBezTo>
                  <a:cubicBezTo>
                    <a:pt x="0" y="506"/>
                    <a:pt x="162" y="617"/>
                    <a:pt x="323" y="617"/>
                  </a:cubicBezTo>
                  <a:cubicBezTo>
                    <a:pt x="485" y="617"/>
                    <a:pt x="646" y="506"/>
                    <a:pt x="632" y="286"/>
                  </a:cubicBezTo>
                  <a:cubicBezTo>
                    <a:pt x="617" y="95"/>
                    <a:pt x="470" y="0"/>
                    <a:pt x="323"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820546" y="40635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572000" y="4070225"/>
              <a:ext cx="48825" cy="65350"/>
            </a:xfrm>
            <a:custGeom>
              <a:avLst/>
              <a:gdLst/>
              <a:ahLst/>
              <a:cxnLst/>
              <a:rect l="l" t="t" r="r" b="b"/>
              <a:pathLst>
                <a:path w="1953" h="2614" extrusionOk="0">
                  <a:moveTo>
                    <a:pt x="1009" y="0"/>
                  </a:moveTo>
                  <a:cubicBezTo>
                    <a:pt x="867" y="0"/>
                    <a:pt x="880" y="796"/>
                    <a:pt x="764" y="1131"/>
                  </a:cubicBezTo>
                  <a:cubicBezTo>
                    <a:pt x="646" y="1468"/>
                    <a:pt x="0" y="1336"/>
                    <a:pt x="0" y="1468"/>
                  </a:cubicBezTo>
                  <a:cubicBezTo>
                    <a:pt x="0" y="1556"/>
                    <a:pt x="529" y="1674"/>
                    <a:pt x="720" y="1821"/>
                  </a:cubicBezTo>
                  <a:cubicBezTo>
                    <a:pt x="896" y="1982"/>
                    <a:pt x="940" y="2613"/>
                    <a:pt x="1087" y="2613"/>
                  </a:cubicBezTo>
                  <a:cubicBezTo>
                    <a:pt x="1089" y="2614"/>
                    <a:pt x="1091" y="2614"/>
                    <a:pt x="1093" y="2614"/>
                  </a:cubicBezTo>
                  <a:cubicBezTo>
                    <a:pt x="1233" y="2614"/>
                    <a:pt x="1206" y="2110"/>
                    <a:pt x="1366" y="1791"/>
                  </a:cubicBezTo>
                  <a:cubicBezTo>
                    <a:pt x="1512" y="1483"/>
                    <a:pt x="1953" y="1512"/>
                    <a:pt x="1953" y="1395"/>
                  </a:cubicBezTo>
                  <a:cubicBezTo>
                    <a:pt x="1938" y="1263"/>
                    <a:pt x="1468" y="1292"/>
                    <a:pt x="1307" y="1087"/>
                  </a:cubicBezTo>
                  <a:cubicBezTo>
                    <a:pt x="1160" y="866"/>
                    <a:pt x="1160" y="15"/>
                    <a:pt x="1013" y="0"/>
                  </a:cubicBezTo>
                  <a:cubicBezTo>
                    <a:pt x="1012" y="0"/>
                    <a:pt x="1011"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33377" y="193804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251971" y="38297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21246" y="35434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316571" y="668764"/>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884452" y="3170969"/>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3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1"/>
        </a:solidFill>
        <a:effectLst/>
      </p:bgPr>
    </p:bg>
    <p:spTree>
      <p:nvGrpSpPr>
        <p:cNvPr id="1" name="Shape 334"/>
        <p:cNvGrpSpPr/>
        <p:nvPr/>
      </p:nvGrpSpPr>
      <p:grpSpPr>
        <a:xfrm>
          <a:off x="0" y="0"/>
          <a:ext cx="0" cy="0"/>
          <a:chOff x="0" y="0"/>
          <a:chExt cx="0" cy="0"/>
        </a:xfrm>
      </p:grpSpPr>
      <p:sp>
        <p:nvSpPr>
          <p:cNvPr id="335" name="Google Shape;335;p13"/>
          <p:cNvSpPr txBox="1">
            <a:spLocks noGrp="1"/>
          </p:cNvSpPr>
          <p:nvPr>
            <p:ph type="title"/>
          </p:nvPr>
        </p:nvSpPr>
        <p:spPr>
          <a:xfrm>
            <a:off x="1695750" y="1273775"/>
            <a:ext cx="1456800" cy="806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6" name="Google Shape;336;p13"/>
          <p:cNvSpPr txBox="1">
            <a:spLocks noGrp="1"/>
          </p:cNvSpPr>
          <p:nvPr>
            <p:ph type="title" idx="2" hasCustomPrompt="1"/>
          </p:nvPr>
        </p:nvSpPr>
        <p:spPr>
          <a:xfrm>
            <a:off x="831997" y="1528970"/>
            <a:ext cx="625500" cy="3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7" name="Google Shape;337;p13"/>
          <p:cNvSpPr txBox="1">
            <a:spLocks noGrp="1"/>
          </p:cNvSpPr>
          <p:nvPr>
            <p:ph type="subTitle" idx="1"/>
          </p:nvPr>
        </p:nvSpPr>
        <p:spPr>
          <a:xfrm>
            <a:off x="1695754" y="2003668"/>
            <a:ext cx="2727900" cy="52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38" name="Google Shape;338;p13"/>
          <p:cNvSpPr txBox="1">
            <a:spLocks noGrp="1"/>
          </p:cNvSpPr>
          <p:nvPr>
            <p:ph type="title" idx="3"/>
          </p:nvPr>
        </p:nvSpPr>
        <p:spPr>
          <a:xfrm>
            <a:off x="5556051" y="1273780"/>
            <a:ext cx="2727900" cy="806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9" name="Google Shape;339;p13"/>
          <p:cNvSpPr txBox="1">
            <a:spLocks noGrp="1"/>
          </p:cNvSpPr>
          <p:nvPr>
            <p:ph type="title" idx="4" hasCustomPrompt="1"/>
          </p:nvPr>
        </p:nvSpPr>
        <p:spPr>
          <a:xfrm>
            <a:off x="4677097" y="1528970"/>
            <a:ext cx="625500" cy="3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0" name="Google Shape;340;p13"/>
          <p:cNvSpPr txBox="1">
            <a:spLocks noGrp="1"/>
          </p:cNvSpPr>
          <p:nvPr>
            <p:ph type="subTitle" idx="5"/>
          </p:nvPr>
        </p:nvSpPr>
        <p:spPr>
          <a:xfrm>
            <a:off x="5556054" y="2003668"/>
            <a:ext cx="2727900" cy="52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41" name="Google Shape;341;p13"/>
          <p:cNvSpPr txBox="1">
            <a:spLocks noGrp="1"/>
          </p:cNvSpPr>
          <p:nvPr>
            <p:ph type="title" idx="6"/>
          </p:nvPr>
        </p:nvSpPr>
        <p:spPr>
          <a:xfrm>
            <a:off x="1695750" y="2907075"/>
            <a:ext cx="1869000" cy="806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2" name="Google Shape;342;p13"/>
          <p:cNvSpPr txBox="1">
            <a:spLocks noGrp="1"/>
          </p:cNvSpPr>
          <p:nvPr>
            <p:ph type="title" idx="7" hasCustomPrompt="1"/>
          </p:nvPr>
        </p:nvSpPr>
        <p:spPr>
          <a:xfrm>
            <a:off x="831997" y="3130833"/>
            <a:ext cx="625500" cy="3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3" name="Google Shape;343;p13"/>
          <p:cNvSpPr txBox="1">
            <a:spLocks noGrp="1"/>
          </p:cNvSpPr>
          <p:nvPr>
            <p:ph type="subTitle" idx="8"/>
          </p:nvPr>
        </p:nvSpPr>
        <p:spPr>
          <a:xfrm>
            <a:off x="1695754" y="3636972"/>
            <a:ext cx="2727900" cy="6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44" name="Google Shape;344;p13"/>
          <p:cNvSpPr txBox="1">
            <a:spLocks noGrp="1"/>
          </p:cNvSpPr>
          <p:nvPr>
            <p:ph type="title" idx="9"/>
          </p:nvPr>
        </p:nvSpPr>
        <p:spPr>
          <a:xfrm>
            <a:off x="5556049" y="2907071"/>
            <a:ext cx="1869000" cy="806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5" name="Google Shape;345;p13"/>
          <p:cNvSpPr txBox="1">
            <a:spLocks noGrp="1"/>
          </p:cNvSpPr>
          <p:nvPr>
            <p:ph type="title" idx="13" hasCustomPrompt="1"/>
          </p:nvPr>
        </p:nvSpPr>
        <p:spPr>
          <a:xfrm>
            <a:off x="4677097" y="3130833"/>
            <a:ext cx="625500" cy="3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6" name="Google Shape;346;p13"/>
          <p:cNvSpPr txBox="1">
            <a:spLocks noGrp="1"/>
          </p:cNvSpPr>
          <p:nvPr>
            <p:ph type="subTitle" idx="14"/>
          </p:nvPr>
        </p:nvSpPr>
        <p:spPr>
          <a:xfrm>
            <a:off x="5556054" y="3636965"/>
            <a:ext cx="2727900" cy="6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47" name="Google Shape;347;p13"/>
          <p:cNvSpPr txBox="1">
            <a:spLocks noGrp="1"/>
          </p:cNvSpPr>
          <p:nvPr>
            <p:ph type="title" idx="15"/>
          </p:nvPr>
        </p:nvSpPr>
        <p:spPr>
          <a:xfrm>
            <a:off x="713250"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48" name="Google Shape;348;p13"/>
          <p:cNvGrpSpPr/>
          <p:nvPr/>
        </p:nvGrpSpPr>
        <p:grpSpPr>
          <a:xfrm>
            <a:off x="62926" y="37468"/>
            <a:ext cx="8984441" cy="5044046"/>
            <a:chOff x="159553" y="304"/>
            <a:chExt cx="8984441" cy="5044046"/>
          </a:xfrm>
        </p:grpSpPr>
        <p:sp>
          <p:nvSpPr>
            <p:cNvPr id="349" name="Google Shape;349;p13"/>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13"/>
            <p:cNvGrpSpPr/>
            <p:nvPr/>
          </p:nvGrpSpPr>
          <p:grpSpPr>
            <a:xfrm rot="10800000" flipH="1">
              <a:off x="159553" y="304"/>
              <a:ext cx="8984441" cy="5044046"/>
              <a:chOff x="159553" y="75213"/>
              <a:chExt cx="8984441" cy="5044046"/>
            </a:xfrm>
          </p:grpSpPr>
          <p:sp>
            <p:nvSpPr>
              <p:cNvPr id="351" name="Google Shape;351;p13"/>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3">
  <p:cSld name="SECTION_HEADER_2">
    <p:bg>
      <p:bgPr>
        <a:solidFill>
          <a:schemeClr val="accent1"/>
        </a:solidFill>
        <a:effectLst/>
      </p:bgPr>
    </p:bg>
    <p:spTree>
      <p:nvGrpSpPr>
        <p:cNvPr id="1" name="Shape 373"/>
        <p:cNvGrpSpPr/>
        <p:nvPr/>
      </p:nvGrpSpPr>
      <p:grpSpPr>
        <a:xfrm>
          <a:off x="0" y="0"/>
          <a:ext cx="0" cy="0"/>
          <a:chOff x="0" y="0"/>
          <a:chExt cx="0" cy="0"/>
        </a:xfrm>
      </p:grpSpPr>
      <p:sp>
        <p:nvSpPr>
          <p:cNvPr id="374" name="Google Shape;374;p14"/>
          <p:cNvSpPr txBox="1">
            <a:spLocks noGrp="1"/>
          </p:cNvSpPr>
          <p:nvPr>
            <p:ph type="title"/>
          </p:nvPr>
        </p:nvSpPr>
        <p:spPr>
          <a:xfrm>
            <a:off x="2217150" y="1784256"/>
            <a:ext cx="4709700" cy="193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75" name="Google Shape;375;p14"/>
          <p:cNvSpPr txBox="1">
            <a:spLocks noGrp="1"/>
          </p:cNvSpPr>
          <p:nvPr>
            <p:ph type="title" idx="2" hasCustomPrompt="1"/>
          </p:nvPr>
        </p:nvSpPr>
        <p:spPr>
          <a:xfrm>
            <a:off x="3845450" y="810025"/>
            <a:ext cx="1453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76" name="Google Shape;376;p14"/>
          <p:cNvSpPr txBox="1">
            <a:spLocks noGrp="1"/>
          </p:cNvSpPr>
          <p:nvPr>
            <p:ph type="subTitle" idx="1"/>
          </p:nvPr>
        </p:nvSpPr>
        <p:spPr>
          <a:xfrm>
            <a:off x="2971950" y="3851700"/>
            <a:ext cx="3200400" cy="4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1400">
                <a:solidFill>
                  <a:schemeClr val="lt1"/>
                </a:solidFill>
                <a:latin typeface="Montserrat"/>
                <a:ea typeface="Montserrat"/>
                <a:cs typeface="Montserrat"/>
                <a:sym typeface="Montserrat"/>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grpSp>
        <p:nvGrpSpPr>
          <p:cNvPr id="377" name="Google Shape;377;p14"/>
          <p:cNvGrpSpPr/>
          <p:nvPr/>
        </p:nvGrpSpPr>
        <p:grpSpPr>
          <a:xfrm>
            <a:off x="62926" y="37468"/>
            <a:ext cx="8984441" cy="5044046"/>
            <a:chOff x="159553" y="304"/>
            <a:chExt cx="8984441" cy="5044046"/>
          </a:xfrm>
        </p:grpSpPr>
        <p:sp>
          <p:nvSpPr>
            <p:cNvPr id="378" name="Google Shape;378;p14"/>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379;p14"/>
            <p:cNvGrpSpPr/>
            <p:nvPr/>
          </p:nvGrpSpPr>
          <p:grpSpPr>
            <a:xfrm rot="10800000" flipH="1">
              <a:off x="159553" y="304"/>
              <a:ext cx="8984441" cy="5044046"/>
              <a:chOff x="159553" y="75213"/>
              <a:chExt cx="8984441" cy="5044046"/>
            </a:xfrm>
          </p:grpSpPr>
          <p:sp>
            <p:nvSpPr>
              <p:cNvPr id="380" name="Google Shape;380;p14"/>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2" name="Google Shape;402;p14"/>
          <p:cNvGrpSpPr/>
          <p:nvPr/>
        </p:nvGrpSpPr>
        <p:grpSpPr>
          <a:xfrm>
            <a:off x="621246" y="668764"/>
            <a:ext cx="8071828" cy="4077927"/>
            <a:chOff x="621246" y="668764"/>
            <a:chExt cx="8071828" cy="4077927"/>
          </a:xfrm>
        </p:grpSpPr>
        <p:sp>
          <p:nvSpPr>
            <p:cNvPr id="403" name="Google Shape;403;p14"/>
            <p:cNvSpPr/>
            <p:nvPr/>
          </p:nvSpPr>
          <p:spPr>
            <a:xfrm>
              <a:off x="3053950" y="4326875"/>
              <a:ext cx="28675" cy="24550"/>
            </a:xfrm>
            <a:custGeom>
              <a:avLst/>
              <a:gdLst/>
              <a:ahLst/>
              <a:cxnLst/>
              <a:rect l="l" t="t" r="r" b="b"/>
              <a:pathLst>
                <a:path w="1147" h="982" extrusionOk="0">
                  <a:moveTo>
                    <a:pt x="662" y="0"/>
                  </a:moveTo>
                  <a:cubicBezTo>
                    <a:pt x="221" y="0"/>
                    <a:pt x="1" y="529"/>
                    <a:pt x="309" y="837"/>
                  </a:cubicBezTo>
                  <a:cubicBezTo>
                    <a:pt x="414" y="937"/>
                    <a:pt x="538" y="981"/>
                    <a:pt x="659" y="981"/>
                  </a:cubicBezTo>
                  <a:cubicBezTo>
                    <a:pt x="911" y="981"/>
                    <a:pt x="1146" y="787"/>
                    <a:pt x="1146" y="499"/>
                  </a:cubicBezTo>
                  <a:cubicBezTo>
                    <a:pt x="1146" y="221"/>
                    <a:pt x="926" y="0"/>
                    <a:pt x="662"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3687750" y="4697218"/>
              <a:ext cx="51878" cy="49473"/>
            </a:xfrm>
            <a:custGeom>
              <a:avLst/>
              <a:gdLst/>
              <a:ahLst/>
              <a:cxnLst/>
              <a:rect l="l" t="t" r="r" b="b"/>
              <a:pathLst>
                <a:path w="647" h="617" extrusionOk="0">
                  <a:moveTo>
                    <a:pt x="323" y="0"/>
                  </a:moveTo>
                  <a:cubicBezTo>
                    <a:pt x="176" y="0"/>
                    <a:pt x="30" y="95"/>
                    <a:pt x="15" y="286"/>
                  </a:cubicBezTo>
                  <a:cubicBezTo>
                    <a:pt x="0" y="506"/>
                    <a:pt x="162" y="617"/>
                    <a:pt x="323" y="617"/>
                  </a:cubicBezTo>
                  <a:cubicBezTo>
                    <a:pt x="485" y="617"/>
                    <a:pt x="646" y="506"/>
                    <a:pt x="632" y="286"/>
                  </a:cubicBezTo>
                  <a:cubicBezTo>
                    <a:pt x="617" y="95"/>
                    <a:pt x="470" y="0"/>
                    <a:pt x="323"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6820546" y="40635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4572000" y="4070225"/>
              <a:ext cx="48825" cy="65350"/>
            </a:xfrm>
            <a:custGeom>
              <a:avLst/>
              <a:gdLst/>
              <a:ahLst/>
              <a:cxnLst/>
              <a:rect l="l" t="t" r="r" b="b"/>
              <a:pathLst>
                <a:path w="1953" h="2614" extrusionOk="0">
                  <a:moveTo>
                    <a:pt x="1009" y="0"/>
                  </a:moveTo>
                  <a:cubicBezTo>
                    <a:pt x="867" y="0"/>
                    <a:pt x="880" y="796"/>
                    <a:pt x="764" y="1131"/>
                  </a:cubicBezTo>
                  <a:cubicBezTo>
                    <a:pt x="646" y="1468"/>
                    <a:pt x="0" y="1336"/>
                    <a:pt x="0" y="1468"/>
                  </a:cubicBezTo>
                  <a:cubicBezTo>
                    <a:pt x="0" y="1556"/>
                    <a:pt x="529" y="1674"/>
                    <a:pt x="720" y="1821"/>
                  </a:cubicBezTo>
                  <a:cubicBezTo>
                    <a:pt x="896" y="1982"/>
                    <a:pt x="940" y="2613"/>
                    <a:pt x="1087" y="2613"/>
                  </a:cubicBezTo>
                  <a:cubicBezTo>
                    <a:pt x="1089" y="2614"/>
                    <a:pt x="1091" y="2614"/>
                    <a:pt x="1093" y="2614"/>
                  </a:cubicBezTo>
                  <a:cubicBezTo>
                    <a:pt x="1233" y="2614"/>
                    <a:pt x="1206" y="2110"/>
                    <a:pt x="1366" y="1791"/>
                  </a:cubicBezTo>
                  <a:cubicBezTo>
                    <a:pt x="1512" y="1483"/>
                    <a:pt x="1953" y="1512"/>
                    <a:pt x="1953" y="1395"/>
                  </a:cubicBezTo>
                  <a:cubicBezTo>
                    <a:pt x="1938" y="1263"/>
                    <a:pt x="1468" y="1292"/>
                    <a:pt x="1307" y="1087"/>
                  </a:cubicBezTo>
                  <a:cubicBezTo>
                    <a:pt x="1160" y="866"/>
                    <a:pt x="1160" y="15"/>
                    <a:pt x="1013" y="0"/>
                  </a:cubicBezTo>
                  <a:cubicBezTo>
                    <a:pt x="1012" y="0"/>
                    <a:pt x="1011"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1233377" y="193804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2251971" y="38297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621246" y="35434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7316571" y="668764"/>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8501352" y="367639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1"/>
        </a:solidFill>
        <a:effectLst/>
      </p:bgPr>
    </p:bg>
    <p:spTree>
      <p:nvGrpSpPr>
        <p:cNvPr id="1" name="Shape 450"/>
        <p:cNvGrpSpPr/>
        <p:nvPr/>
      </p:nvGrpSpPr>
      <p:grpSpPr>
        <a:xfrm>
          <a:off x="0" y="0"/>
          <a:ext cx="0" cy="0"/>
          <a:chOff x="0" y="0"/>
          <a:chExt cx="0" cy="0"/>
        </a:xfrm>
      </p:grpSpPr>
      <p:sp>
        <p:nvSpPr>
          <p:cNvPr id="451" name="Google Shape;451;p16"/>
          <p:cNvSpPr txBox="1">
            <a:spLocks noGrp="1"/>
          </p:cNvSpPr>
          <p:nvPr>
            <p:ph type="title"/>
          </p:nvPr>
        </p:nvSpPr>
        <p:spPr>
          <a:xfrm>
            <a:off x="1855310" y="1789755"/>
            <a:ext cx="6580800" cy="2130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52" name="Google Shape;452;p16"/>
          <p:cNvSpPr txBox="1">
            <a:spLocks noGrp="1"/>
          </p:cNvSpPr>
          <p:nvPr>
            <p:ph type="title" idx="2" hasCustomPrompt="1"/>
          </p:nvPr>
        </p:nvSpPr>
        <p:spPr>
          <a:xfrm>
            <a:off x="6245210" y="659754"/>
            <a:ext cx="2190900" cy="1130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2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53" name="Google Shape;453;p16"/>
          <p:cNvSpPr txBox="1">
            <a:spLocks noGrp="1"/>
          </p:cNvSpPr>
          <p:nvPr>
            <p:ph type="subTitle" idx="1"/>
          </p:nvPr>
        </p:nvSpPr>
        <p:spPr>
          <a:xfrm>
            <a:off x="2053010" y="3920356"/>
            <a:ext cx="6383100" cy="534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1"/>
              </a:buClr>
              <a:buSzPts val="1800"/>
              <a:buNone/>
              <a:defRPr sz="2000">
                <a:solidFill>
                  <a:schemeClr val="lt1"/>
                </a:solidFill>
                <a:latin typeface="Montserrat"/>
                <a:ea typeface="Montserrat"/>
                <a:cs typeface="Montserrat"/>
                <a:sym typeface="Montserrat"/>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grpSp>
        <p:nvGrpSpPr>
          <p:cNvPr id="454" name="Google Shape;454;p16"/>
          <p:cNvGrpSpPr/>
          <p:nvPr/>
        </p:nvGrpSpPr>
        <p:grpSpPr>
          <a:xfrm>
            <a:off x="62926" y="37468"/>
            <a:ext cx="8984441" cy="5044046"/>
            <a:chOff x="159553" y="304"/>
            <a:chExt cx="8984441" cy="5044046"/>
          </a:xfrm>
        </p:grpSpPr>
        <p:sp>
          <p:nvSpPr>
            <p:cNvPr id="455" name="Google Shape;455;p16"/>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16"/>
            <p:cNvGrpSpPr/>
            <p:nvPr/>
          </p:nvGrpSpPr>
          <p:grpSpPr>
            <a:xfrm rot="10800000" flipH="1">
              <a:off x="159553" y="304"/>
              <a:ext cx="8984441" cy="5044046"/>
              <a:chOff x="159553" y="75213"/>
              <a:chExt cx="8984441" cy="5044046"/>
            </a:xfrm>
          </p:grpSpPr>
          <p:sp>
            <p:nvSpPr>
              <p:cNvPr id="457" name="Google Shape;457;p16"/>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flipH="1">
                <a:off x="1018185" y="6306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9" name="Google Shape;479;p16"/>
          <p:cNvGrpSpPr/>
          <p:nvPr/>
        </p:nvGrpSpPr>
        <p:grpSpPr>
          <a:xfrm>
            <a:off x="621246" y="668764"/>
            <a:ext cx="8071828" cy="4077927"/>
            <a:chOff x="621246" y="668764"/>
            <a:chExt cx="8071828" cy="4077927"/>
          </a:xfrm>
        </p:grpSpPr>
        <p:sp>
          <p:nvSpPr>
            <p:cNvPr id="480" name="Google Shape;480;p16"/>
            <p:cNvSpPr/>
            <p:nvPr/>
          </p:nvSpPr>
          <p:spPr>
            <a:xfrm>
              <a:off x="3053950" y="4326875"/>
              <a:ext cx="28675" cy="24550"/>
            </a:xfrm>
            <a:custGeom>
              <a:avLst/>
              <a:gdLst/>
              <a:ahLst/>
              <a:cxnLst/>
              <a:rect l="l" t="t" r="r" b="b"/>
              <a:pathLst>
                <a:path w="1147" h="982" extrusionOk="0">
                  <a:moveTo>
                    <a:pt x="662" y="0"/>
                  </a:moveTo>
                  <a:cubicBezTo>
                    <a:pt x="221" y="0"/>
                    <a:pt x="1" y="529"/>
                    <a:pt x="309" y="837"/>
                  </a:cubicBezTo>
                  <a:cubicBezTo>
                    <a:pt x="414" y="937"/>
                    <a:pt x="538" y="981"/>
                    <a:pt x="659" y="981"/>
                  </a:cubicBezTo>
                  <a:cubicBezTo>
                    <a:pt x="911" y="981"/>
                    <a:pt x="1146" y="787"/>
                    <a:pt x="1146" y="499"/>
                  </a:cubicBezTo>
                  <a:cubicBezTo>
                    <a:pt x="1146" y="221"/>
                    <a:pt x="926" y="0"/>
                    <a:pt x="662"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3687750" y="4697218"/>
              <a:ext cx="51878" cy="49473"/>
            </a:xfrm>
            <a:custGeom>
              <a:avLst/>
              <a:gdLst/>
              <a:ahLst/>
              <a:cxnLst/>
              <a:rect l="l" t="t" r="r" b="b"/>
              <a:pathLst>
                <a:path w="647" h="617" extrusionOk="0">
                  <a:moveTo>
                    <a:pt x="323" y="0"/>
                  </a:moveTo>
                  <a:cubicBezTo>
                    <a:pt x="176" y="0"/>
                    <a:pt x="30" y="95"/>
                    <a:pt x="15" y="286"/>
                  </a:cubicBezTo>
                  <a:cubicBezTo>
                    <a:pt x="0" y="506"/>
                    <a:pt x="162" y="617"/>
                    <a:pt x="323" y="617"/>
                  </a:cubicBezTo>
                  <a:cubicBezTo>
                    <a:pt x="485" y="617"/>
                    <a:pt x="646" y="506"/>
                    <a:pt x="632" y="286"/>
                  </a:cubicBezTo>
                  <a:cubicBezTo>
                    <a:pt x="617" y="95"/>
                    <a:pt x="470" y="0"/>
                    <a:pt x="323"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6820546" y="40635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4572000" y="4070225"/>
              <a:ext cx="48825" cy="65350"/>
            </a:xfrm>
            <a:custGeom>
              <a:avLst/>
              <a:gdLst/>
              <a:ahLst/>
              <a:cxnLst/>
              <a:rect l="l" t="t" r="r" b="b"/>
              <a:pathLst>
                <a:path w="1953" h="2614" extrusionOk="0">
                  <a:moveTo>
                    <a:pt x="1009" y="0"/>
                  </a:moveTo>
                  <a:cubicBezTo>
                    <a:pt x="867" y="0"/>
                    <a:pt x="880" y="796"/>
                    <a:pt x="764" y="1131"/>
                  </a:cubicBezTo>
                  <a:cubicBezTo>
                    <a:pt x="646" y="1468"/>
                    <a:pt x="0" y="1336"/>
                    <a:pt x="0" y="1468"/>
                  </a:cubicBezTo>
                  <a:cubicBezTo>
                    <a:pt x="0" y="1556"/>
                    <a:pt x="529" y="1674"/>
                    <a:pt x="720" y="1821"/>
                  </a:cubicBezTo>
                  <a:cubicBezTo>
                    <a:pt x="896" y="1982"/>
                    <a:pt x="940" y="2613"/>
                    <a:pt x="1087" y="2613"/>
                  </a:cubicBezTo>
                  <a:cubicBezTo>
                    <a:pt x="1089" y="2614"/>
                    <a:pt x="1091" y="2614"/>
                    <a:pt x="1093" y="2614"/>
                  </a:cubicBezTo>
                  <a:cubicBezTo>
                    <a:pt x="1233" y="2614"/>
                    <a:pt x="1206" y="2110"/>
                    <a:pt x="1366" y="1791"/>
                  </a:cubicBezTo>
                  <a:cubicBezTo>
                    <a:pt x="1512" y="1483"/>
                    <a:pt x="1953" y="1512"/>
                    <a:pt x="1953" y="1395"/>
                  </a:cubicBezTo>
                  <a:cubicBezTo>
                    <a:pt x="1938" y="1263"/>
                    <a:pt x="1468" y="1292"/>
                    <a:pt x="1307" y="1087"/>
                  </a:cubicBezTo>
                  <a:cubicBezTo>
                    <a:pt x="1160" y="866"/>
                    <a:pt x="1160" y="15"/>
                    <a:pt x="1013" y="0"/>
                  </a:cubicBezTo>
                  <a:cubicBezTo>
                    <a:pt x="1012" y="0"/>
                    <a:pt x="1011"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1233377" y="193804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2251971" y="38297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621246" y="35434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7316571" y="668764"/>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8501352" y="367639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dk1"/>
        </a:solidFill>
        <a:effectLst/>
      </p:bgPr>
    </p:bg>
    <p:spTree>
      <p:nvGrpSpPr>
        <p:cNvPr id="1" name="Shape 489"/>
        <p:cNvGrpSpPr/>
        <p:nvPr/>
      </p:nvGrpSpPr>
      <p:grpSpPr>
        <a:xfrm>
          <a:off x="0" y="0"/>
          <a:ext cx="0" cy="0"/>
          <a:chOff x="0" y="0"/>
          <a:chExt cx="0" cy="0"/>
        </a:xfrm>
      </p:grpSpPr>
      <p:sp>
        <p:nvSpPr>
          <p:cNvPr id="490" name="Google Shape;490;p17"/>
          <p:cNvSpPr txBox="1">
            <a:spLocks noGrp="1"/>
          </p:cNvSpPr>
          <p:nvPr>
            <p:ph type="title"/>
          </p:nvPr>
        </p:nvSpPr>
        <p:spPr>
          <a:xfrm>
            <a:off x="2290025" y="3720100"/>
            <a:ext cx="4563900" cy="50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91" name="Google Shape;491;p17"/>
          <p:cNvSpPr txBox="1">
            <a:spLocks noGrp="1"/>
          </p:cNvSpPr>
          <p:nvPr>
            <p:ph type="subTitle" idx="1"/>
          </p:nvPr>
        </p:nvSpPr>
        <p:spPr>
          <a:xfrm>
            <a:off x="1442100" y="2011606"/>
            <a:ext cx="6259800" cy="170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500">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492" name="Google Shape;492;p17"/>
          <p:cNvGrpSpPr/>
          <p:nvPr/>
        </p:nvGrpSpPr>
        <p:grpSpPr>
          <a:xfrm>
            <a:off x="62926" y="37468"/>
            <a:ext cx="8984441" cy="5044046"/>
            <a:chOff x="159553" y="304"/>
            <a:chExt cx="8984441" cy="5044046"/>
          </a:xfrm>
        </p:grpSpPr>
        <p:sp>
          <p:nvSpPr>
            <p:cNvPr id="493" name="Google Shape;493;p17"/>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17"/>
            <p:cNvGrpSpPr/>
            <p:nvPr/>
          </p:nvGrpSpPr>
          <p:grpSpPr>
            <a:xfrm rot="10800000" flipH="1">
              <a:off x="159553" y="304"/>
              <a:ext cx="8984441" cy="5044046"/>
              <a:chOff x="159553" y="75213"/>
              <a:chExt cx="8984441" cy="5044046"/>
            </a:xfrm>
          </p:grpSpPr>
          <p:sp>
            <p:nvSpPr>
              <p:cNvPr id="495" name="Google Shape;495;p17"/>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7"/>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7"/>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7"/>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7"/>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7"/>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7"/>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7"/>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7"/>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7"/>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7"/>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7"/>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7"/>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7" name="Google Shape;517;p17"/>
          <p:cNvGrpSpPr/>
          <p:nvPr/>
        </p:nvGrpSpPr>
        <p:grpSpPr>
          <a:xfrm>
            <a:off x="621246" y="668764"/>
            <a:ext cx="8071828" cy="4077927"/>
            <a:chOff x="621246" y="668764"/>
            <a:chExt cx="8071828" cy="4077927"/>
          </a:xfrm>
        </p:grpSpPr>
        <p:sp>
          <p:nvSpPr>
            <p:cNvPr id="518" name="Google Shape;518;p17"/>
            <p:cNvSpPr/>
            <p:nvPr/>
          </p:nvSpPr>
          <p:spPr>
            <a:xfrm>
              <a:off x="3053950" y="4326875"/>
              <a:ext cx="28675" cy="24550"/>
            </a:xfrm>
            <a:custGeom>
              <a:avLst/>
              <a:gdLst/>
              <a:ahLst/>
              <a:cxnLst/>
              <a:rect l="l" t="t" r="r" b="b"/>
              <a:pathLst>
                <a:path w="1147" h="982" extrusionOk="0">
                  <a:moveTo>
                    <a:pt x="662" y="0"/>
                  </a:moveTo>
                  <a:cubicBezTo>
                    <a:pt x="221" y="0"/>
                    <a:pt x="1" y="529"/>
                    <a:pt x="309" y="837"/>
                  </a:cubicBezTo>
                  <a:cubicBezTo>
                    <a:pt x="414" y="937"/>
                    <a:pt x="538" y="981"/>
                    <a:pt x="659" y="981"/>
                  </a:cubicBezTo>
                  <a:cubicBezTo>
                    <a:pt x="911" y="981"/>
                    <a:pt x="1146" y="787"/>
                    <a:pt x="1146" y="499"/>
                  </a:cubicBezTo>
                  <a:cubicBezTo>
                    <a:pt x="1146" y="221"/>
                    <a:pt x="926" y="0"/>
                    <a:pt x="662"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7"/>
            <p:cNvSpPr/>
            <p:nvPr/>
          </p:nvSpPr>
          <p:spPr>
            <a:xfrm>
              <a:off x="3687750" y="4697218"/>
              <a:ext cx="51878" cy="49473"/>
            </a:xfrm>
            <a:custGeom>
              <a:avLst/>
              <a:gdLst/>
              <a:ahLst/>
              <a:cxnLst/>
              <a:rect l="l" t="t" r="r" b="b"/>
              <a:pathLst>
                <a:path w="647" h="617" extrusionOk="0">
                  <a:moveTo>
                    <a:pt x="323" y="0"/>
                  </a:moveTo>
                  <a:cubicBezTo>
                    <a:pt x="176" y="0"/>
                    <a:pt x="30" y="95"/>
                    <a:pt x="15" y="286"/>
                  </a:cubicBezTo>
                  <a:cubicBezTo>
                    <a:pt x="0" y="506"/>
                    <a:pt x="162" y="617"/>
                    <a:pt x="323" y="617"/>
                  </a:cubicBezTo>
                  <a:cubicBezTo>
                    <a:pt x="485" y="617"/>
                    <a:pt x="646" y="506"/>
                    <a:pt x="632" y="286"/>
                  </a:cubicBezTo>
                  <a:cubicBezTo>
                    <a:pt x="617" y="95"/>
                    <a:pt x="470" y="0"/>
                    <a:pt x="323"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7"/>
            <p:cNvSpPr/>
            <p:nvPr/>
          </p:nvSpPr>
          <p:spPr>
            <a:xfrm>
              <a:off x="6820546" y="40635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7"/>
            <p:cNvSpPr/>
            <p:nvPr/>
          </p:nvSpPr>
          <p:spPr>
            <a:xfrm>
              <a:off x="621246" y="35434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7"/>
            <p:cNvSpPr/>
            <p:nvPr/>
          </p:nvSpPr>
          <p:spPr>
            <a:xfrm>
              <a:off x="7316571" y="668764"/>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7"/>
            <p:cNvSpPr/>
            <p:nvPr/>
          </p:nvSpPr>
          <p:spPr>
            <a:xfrm>
              <a:off x="8501352" y="367639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17"/>
          <p:cNvSpPr/>
          <p:nvPr/>
        </p:nvSpPr>
        <p:spPr>
          <a:xfrm>
            <a:off x="1442097" y="4058791"/>
            <a:ext cx="167678" cy="224400"/>
          </a:xfrm>
          <a:custGeom>
            <a:avLst/>
            <a:gdLst/>
            <a:ahLst/>
            <a:cxnLst/>
            <a:rect l="l" t="t" r="r" b="b"/>
            <a:pathLst>
              <a:path w="1954" h="2615" extrusionOk="0">
                <a:moveTo>
                  <a:pt x="1010" y="0"/>
                </a:moveTo>
                <a:cubicBezTo>
                  <a:pt x="867" y="0"/>
                  <a:pt x="881" y="796"/>
                  <a:pt x="764" y="1131"/>
                </a:cubicBezTo>
                <a:cubicBezTo>
                  <a:pt x="632" y="1469"/>
                  <a:pt x="1" y="1337"/>
                  <a:pt x="1" y="1469"/>
                </a:cubicBezTo>
                <a:cubicBezTo>
                  <a:pt x="1" y="1557"/>
                  <a:pt x="529" y="1674"/>
                  <a:pt x="706" y="1821"/>
                </a:cubicBezTo>
                <a:cubicBezTo>
                  <a:pt x="897" y="1982"/>
                  <a:pt x="926" y="2599"/>
                  <a:pt x="1073" y="2614"/>
                </a:cubicBezTo>
                <a:cubicBezTo>
                  <a:pt x="1075" y="2614"/>
                  <a:pt x="1077" y="2614"/>
                  <a:pt x="1079" y="2614"/>
                </a:cubicBezTo>
                <a:cubicBezTo>
                  <a:pt x="1219" y="2614"/>
                  <a:pt x="1207" y="2110"/>
                  <a:pt x="1352" y="1792"/>
                </a:cubicBezTo>
                <a:cubicBezTo>
                  <a:pt x="1513" y="1483"/>
                  <a:pt x="1954" y="1513"/>
                  <a:pt x="1954" y="1381"/>
                </a:cubicBezTo>
                <a:cubicBezTo>
                  <a:pt x="1939" y="1263"/>
                  <a:pt x="1454" y="1292"/>
                  <a:pt x="1308" y="1087"/>
                </a:cubicBezTo>
                <a:cubicBezTo>
                  <a:pt x="1161" y="867"/>
                  <a:pt x="1161" y="15"/>
                  <a:pt x="1014" y="1"/>
                </a:cubicBezTo>
                <a:cubicBezTo>
                  <a:pt x="1013" y="0"/>
                  <a:pt x="1011" y="0"/>
                  <a:pt x="1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ONE_COLUMN_TEXT_1_1_1_2">
    <p:spTree>
      <p:nvGrpSpPr>
        <p:cNvPr id="1" name="Shape 581"/>
        <p:cNvGrpSpPr/>
        <p:nvPr/>
      </p:nvGrpSpPr>
      <p:grpSpPr>
        <a:xfrm>
          <a:off x="0" y="0"/>
          <a:ext cx="0" cy="0"/>
          <a:chOff x="0" y="0"/>
          <a:chExt cx="0" cy="0"/>
        </a:xfrm>
      </p:grpSpPr>
      <p:grpSp>
        <p:nvGrpSpPr>
          <p:cNvPr id="582" name="Google Shape;582;p20"/>
          <p:cNvGrpSpPr/>
          <p:nvPr/>
        </p:nvGrpSpPr>
        <p:grpSpPr>
          <a:xfrm>
            <a:off x="62926" y="37468"/>
            <a:ext cx="8984441" cy="5044046"/>
            <a:chOff x="159553" y="304"/>
            <a:chExt cx="8984441" cy="5044046"/>
          </a:xfrm>
        </p:grpSpPr>
        <p:sp>
          <p:nvSpPr>
            <p:cNvPr id="583" name="Google Shape;583;p20"/>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 name="Google Shape;584;p20"/>
            <p:cNvGrpSpPr/>
            <p:nvPr/>
          </p:nvGrpSpPr>
          <p:grpSpPr>
            <a:xfrm rot="10800000" flipH="1">
              <a:off x="159553" y="304"/>
              <a:ext cx="8984441" cy="5044046"/>
              <a:chOff x="159553" y="75213"/>
              <a:chExt cx="8984441" cy="5044046"/>
            </a:xfrm>
          </p:grpSpPr>
          <p:sp>
            <p:nvSpPr>
              <p:cNvPr id="585" name="Google Shape;585;p20"/>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0"/>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0"/>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0"/>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0"/>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0"/>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0"/>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0"/>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0"/>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0"/>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0"/>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0"/>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0"/>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0"/>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0"/>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0"/>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0"/>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0"/>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0"/>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7" name="Google Shape;607;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8" name="Google Shape;608;p20"/>
          <p:cNvSpPr txBox="1">
            <a:spLocks noGrp="1"/>
          </p:cNvSpPr>
          <p:nvPr>
            <p:ph type="subTitle" idx="1"/>
          </p:nvPr>
        </p:nvSpPr>
        <p:spPr>
          <a:xfrm>
            <a:off x="5091550" y="2843825"/>
            <a:ext cx="3059100" cy="129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ONE_COLUMN_TEXT_1_1_1_2_1">
    <p:spTree>
      <p:nvGrpSpPr>
        <p:cNvPr id="1" name="Shape 637"/>
        <p:cNvGrpSpPr/>
        <p:nvPr/>
      </p:nvGrpSpPr>
      <p:grpSpPr>
        <a:xfrm>
          <a:off x="0" y="0"/>
          <a:ext cx="0" cy="0"/>
          <a:chOff x="0" y="0"/>
          <a:chExt cx="0" cy="0"/>
        </a:xfrm>
      </p:grpSpPr>
      <p:grpSp>
        <p:nvGrpSpPr>
          <p:cNvPr id="638" name="Google Shape;638;p22"/>
          <p:cNvGrpSpPr/>
          <p:nvPr/>
        </p:nvGrpSpPr>
        <p:grpSpPr>
          <a:xfrm>
            <a:off x="62926" y="37468"/>
            <a:ext cx="8984441" cy="5044046"/>
            <a:chOff x="159553" y="304"/>
            <a:chExt cx="8984441" cy="5044046"/>
          </a:xfrm>
        </p:grpSpPr>
        <p:sp>
          <p:nvSpPr>
            <p:cNvPr id="639" name="Google Shape;639;p22"/>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 name="Google Shape;640;p22"/>
            <p:cNvGrpSpPr/>
            <p:nvPr/>
          </p:nvGrpSpPr>
          <p:grpSpPr>
            <a:xfrm rot="10800000" flipH="1">
              <a:off x="159553" y="304"/>
              <a:ext cx="8984441" cy="5044046"/>
              <a:chOff x="159553" y="75213"/>
              <a:chExt cx="8984441" cy="5044046"/>
            </a:xfrm>
          </p:grpSpPr>
          <p:sp>
            <p:nvSpPr>
              <p:cNvPr id="641" name="Google Shape;641;p22"/>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2"/>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2"/>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2"/>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2"/>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2"/>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2"/>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2"/>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2"/>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2"/>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2"/>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2"/>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2"/>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2"/>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3" name="Google Shape;663;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4" name="Google Shape;664;p22"/>
          <p:cNvSpPr txBox="1">
            <a:spLocks noGrp="1"/>
          </p:cNvSpPr>
          <p:nvPr>
            <p:ph type="subTitle" idx="1"/>
          </p:nvPr>
        </p:nvSpPr>
        <p:spPr>
          <a:xfrm>
            <a:off x="720000" y="1786452"/>
            <a:ext cx="7704000" cy="17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665" name="Google Shape;665;p22"/>
          <p:cNvSpPr txBox="1">
            <a:spLocks noGrp="1"/>
          </p:cNvSpPr>
          <p:nvPr>
            <p:ph type="title" idx="2"/>
          </p:nvPr>
        </p:nvSpPr>
        <p:spPr>
          <a:xfrm>
            <a:off x="720000" y="1344113"/>
            <a:ext cx="7704000" cy="457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97"/>
        <p:cNvGrpSpPr/>
        <p:nvPr/>
      </p:nvGrpSpPr>
      <p:grpSpPr>
        <a:xfrm>
          <a:off x="0" y="0"/>
          <a:ext cx="0" cy="0"/>
          <a:chOff x="0" y="0"/>
          <a:chExt cx="0" cy="0"/>
        </a:xfrm>
      </p:grpSpPr>
      <p:grpSp>
        <p:nvGrpSpPr>
          <p:cNvPr id="698" name="Google Shape;698;p24"/>
          <p:cNvGrpSpPr/>
          <p:nvPr/>
        </p:nvGrpSpPr>
        <p:grpSpPr>
          <a:xfrm>
            <a:off x="62926" y="37468"/>
            <a:ext cx="8984441" cy="5044046"/>
            <a:chOff x="159553" y="304"/>
            <a:chExt cx="8984441" cy="5044046"/>
          </a:xfrm>
        </p:grpSpPr>
        <p:sp>
          <p:nvSpPr>
            <p:cNvPr id="699" name="Google Shape;699;p24"/>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24"/>
            <p:cNvGrpSpPr/>
            <p:nvPr/>
          </p:nvGrpSpPr>
          <p:grpSpPr>
            <a:xfrm rot="10800000" flipH="1">
              <a:off x="159553" y="304"/>
              <a:ext cx="8984441" cy="5044046"/>
              <a:chOff x="159553" y="75213"/>
              <a:chExt cx="8984441" cy="5044046"/>
            </a:xfrm>
          </p:grpSpPr>
          <p:sp>
            <p:nvSpPr>
              <p:cNvPr id="701" name="Google Shape;701;p24"/>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4"/>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4"/>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4"/>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4"/>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3" name="Google Shape;723;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4" name="Google Shape;724;p24"/>
          <p:cNvSpPr txBox="1">
            <a:spLocks noGrp="1"/>
          </p:cNvSpPr>
          <p:nvPr>
            <p:ph type="title" idx="2"/>
          </p:nvPr>
        </p:nvSpPr>
        <p:spPr>
          <a:xfrm>
            <a:off x="720000" y="2952748"/>
            <a:ext cx="2336400" cy="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5" name="Google Shape;725;p24"/>
          <p:cNvSpPr txBox="1">
            <a:spLocks noGrp="1"/>
          </p:cNvSpPr>
          <p:nvPr>
            <p:ph type="subTitle" idx="1"/>
          </p:nvPr>
        </p:nvSpPr>
        <p:spPr>
          <a:xfrm>
            <a:off x="720000" y="3264925"/>
            <a:ext cx="2336400" cy="81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ontserrat"/>
                <a:ea typeface="Montserrat"/>
                <a:cs typeface="Montserrat"/>
                <a:sym typeface="Montserrat"/>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6" name="Google Shape;726;p24"/>
          <p:cNvSpPr txBox="1">
            <a:spLocks noGrp="1"/>
          </p:cNvSpPr>
          <p:nvPr>
            <p:ph type="title" idx="3"/>
          </p:nvPr>
        </p:nvSpPr>
        <p:spPr>
          <a:xfrm>
            <a:off x="3403800" y="2952750"/>
            <a:ext cx="2336400" cy="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7" name="Google Shape;727;p24"/>
          <p:cNvSpPr txBox="1">
            <a:spLocks noGrp="1"/>
          </p:cNvSpPr>
          <p:nvPr>
            <p:ph type="subTitle" idx="4"/>
          </p:nvPr>
        </p:nvSpPr>
        <p:spPr>
          <a:xfrm>
            <a:off x="3403800" y="3264927"/>
            <a:ext cx="2336400" cy="81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ontserrat"/>
                <a:ea typeface="Montserrat"/>
                <a:cs typeface="Montserrat"/>
                <a:sym typeface="Montserrat"/>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8" name="Google Shape;728;p24"/>
          <p:cNvSpPr txBox="1">
            <a:spLocks noGrp="1"/>
          </p:cNvSpPr>
          <p:nvPr>
            <p:ph type="title" idx="5"/>
          </p:nvPr>
        </p:nvSpPr>
        <p:spPr>
          <a:xfrm>
            <a:off x="6087600" y="2952748"/>
            <a:ext cx="2336400" cy="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9" name="Google Shape;729;p24"/>
          <p:cNvSpPr txBox="1">
            <a:spLocks noGrp="1"/>
          </p:cNvSpPr>
          <p:nvPr>
            <p:ph type="subTitle" idx="6"/>
          </p:nvPr>
        </p:nvSpPr>
        <p:spPr>
          <a:xfrm>
            <a:off x="6087600" y="3264925"/>
            <a:ext cx="2336400" cy="81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ontserrat"/>
                <a:ea typeface="Montserrat"/>
                <a:cs typeface="Montserrat"/>
                <a:sym typeface="Montserrat"/>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765"/>
        <p:cNvGrpSpPr/>
        <p:nvPr/>
      </p:nvGrpSpPr>
      <p:grpSpPr>
        <a:xfrm>
          <a:off x="0" y="0"/>
          <a:ext cx="0" cy="0"/>
          <a:chOff x="0" y="0"/>
          <a:chExt cx="0" cy="0"/>
        </a:xfrm>
      </p:grpSpPr>
      <p:grpSp>
        <p:nvGrpSpPr>
          <p:cNvPr id="766" name="Google Shape;766;p26"/>
          <p:cNvGrpSpPr/>
          <p:nvPr/>
        </p:nvGrpSpPr>
        <p:grpSpPr>
          <a:xfrm>
            <a:off x="62926" y="37468"/>
            <a:ext cx="8984441" cy="5044046"/>
            <a:chOff x="159553" y="304"/>
            <a:chExt cx="8984441" cy="5044046"/>
          </a:xfrm>
        </p:grpSpPr>
        <p:sp>
          <p:nvSpPr>
            <p:cNvPr id="767" name="Google Shape;767;p26"/>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8" name="Google Shape;768;p26"/>
            <p:cNvGrpSpPr/>
            <p:nvPr/>
          </p:nvGrpSpPr>
          <p:grpSpPr>
            <a:xfrm rot="10800000" flipH="1">
              <a:off x="159553" y="304"/>
              <a:ext cx="8984441" cy="5044046"/>
              <a:chOff x="159553" y="75213"/>
              <a:chExt cx="8984441" cy="5044046"/>
            </a:xfrm>
          </p:grpSpPr>
          <p:sp>
            <p:nvSpPr>
              <p:cNvPr id="769" name="Google Shape;769;p26"/>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6"/>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6"/>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6"/>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6"/>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6"/>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91" name="Google Shape;791;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2" name="Google Shape;792;p26"/>
          <p:cNvSpPr txBox="1">
            <a:spLocks noGrp="1"/>
          </p:cNvSpPr>
          <p:nvPr>
            <p:ph type="title" idx="2"/>
          </p:nvPr>
        </p:nvSpPr>
        <p:spPr>
          <a:xfrm>
            <a:off x="710475" y="1877901"/>
            <a:ext cx="2305500" cy="3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93" name="Google Shape;793;p26"/>
          <p:cNvSpPr txBox="1">
            <a:spLocks noGrp="1"/>
          </p:cNvSpPr>
          <p:nvPr>
            <p:ph type="subTitle" idx="1"/>
          </p:nvPr>
        </p:nvSpPr>
        <p:spPr>
          <a:xfrm>
            <a:off x="710475" y="222312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94" name="Google Shape;794;p26"/>
          <p:cNvSpPr txBox="1">
            <a:spLocks noGrp="1"/>
          </p:cNvSpPr>
          <p:nvPr>
            <p:ph type="title" idx="3"/>
          </p:nvPr>
        </p:nvSpPr>
        <p:spPr>
          <a:xfrm>
            <a:off x="3419271" y="1877901"/>
            <a:ext cx="2305500" cy="3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95" name="Google Shape;795;p26"/>
          <p:cNvSpPr txBox="1">
            <a:spLocks noGrp="1"/>
          </p:cNvSpPr>
          <p:nvPr>
            <p:ph type="subTitle" idx="4"/>
          </p:nvPr>
        </p:nvSpPr>
        <p:spPr>
          <a:xfrm>
            <a:off x="3419271" y="222312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96" name="Google Shape;796;p26"/>
          <p:cNvSpPr txBox="1">
            <a:spLocks noGrp="1"/>
          </p:cNvSpPr>
          <p:nvPr>
            <p:ph type="title" idx="5"/>
          </p:nvPr>
        </p:nvSpPr>
        <p:spPr>
          <a:xfrm>
            <a:off x="710475" y="3846038"/>
            <a:ext cx="2305500" cy="3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97" name="Google Shape;797;p26"/>
          <p:cNvSpPr txBox="1">
            <a:spLocks noGrp="1"/>
          </p:cNvSpPr>
          <p:nvPr>
            <p:ph type="subTitle" idx="6"/>
          </p:nvPr>
        </p:nvSpPr>
        <p:spPr>
          <a:xfrm>
            <a:off x="710475" y="4193313"/>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98" name="Google Shape;798;p26"/>
          <p:cNvSpPr txBox="1">
            <a:spLocks noGrp="1"/>
          </p:cNvSpPr>
          <p:nvPr>
            <p:ph type="title" idx="7"/>
          </p:nvPr>
        </p:nvSpPr>
        <p:spPr>
          <a:xfrm>
            <a:off x="3419271" y="3846038"/>
            <a:ext cx="2305500" cy="3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99" name="Google Shape;799;p26"/>
          <p:cNvSpPr txBox="1">
            <a:spLocks noGrp="1"/>
          </p:cNvSpPr>
          <p:nvPr>
            <p:ph type="subTitle" idx="8"/>
          </p:nvPr>
        </p:nvSpPr>
        <p:spPr>
          <a:xfrm>
            <a:off x="3419271" y="4193313"/>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0" name="Google Shape;800;p26"/>
          <p:cNvSpPr txBox="1">
            <a:spLocks noGrp="1"/>
          </p:cNvSpPr>
          <p:nvPr>
            <p:ph type="title" idx="9"/>
          </p:nvPr>
        </p:nvSpPr>
        <p:spPr>
          <a:xfrm>
            <a:off x="6128074" y="1877901"/>
            <a:ext cx="2305500" cy="3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01" name="Google Shape;801;p26"/>
          <p:cNvSpPr txBox="1">
            <a:spLocks noGrp="1"/>
          </p:cNvSpPr>
          <p:nvPr>
            <p:ph type="subTitle" idx="13"/>
          </p:nvPr>
        </p:nvSpPr>
        <p:spPr>
          <a:xfrm>
            <a:off x="6128074" y="222312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2" name="Google Shape;802;p26"/>
          <p:cNvSpPr txBox="1">
            <a:spLocks noGrp="1"/>
          </p:cNvSpPr>
          <p:nvPr>
            <p:ph type="title" idx="14"/>
          </p:nvPr>
        </p:nvSpPr>
        <p:spPr>
          <a:xfrm>
            <a:off x="6128074" y="3846038"/>
            <a:ext cx="2305500" cy="3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03" name="Google Shape;803;p26"/>
          <p:cNvSpPr txBox="1">
            <a:spLocks noGrp="1"/>
          </p:cNvSpPr>
          <p:nvPr>
            <p:ph type="subTitle" idx="15"/>
          </p:nvPr>
        </p:nvSpPr>
        <p:spPr>
          <a:xfrm>
            <a:off x="6128074" y="4193313"/>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52"/>
        <p:cNvGrpSpPr/>
        <p:nvPr/>
      </p:nvGrpSpPr>
      <p:grpSpPr>
        <a:xfrm>
          <a:off x="0" y="0"/>
          <a:ext cx="0" cy="0"/>
          <a:chOff x="0" y="0"/>
          <a:chExt cx="0" cy="0"/>
        </a:xfrm>
      </p:grpSpPr>
      <p:grpSp>
        <p:nvGrpSpPr>
          <p:cNvPr id="953" name="Google Shape;953;p31"/>
          <p:cNvGrpSpPr/>
          <p:nvPr/>
        </p:nvGrpSpPr>
        <p:grpSpPr>
          <a:xfrm>
            <a:off x="62926" y="37468"/>
            <a:ext cx="8984441" cy="5044046"/>
            <a:chOff x="159553" y="304"/>
            <a:chExt cx="8984441" cy="5044046"/>
          </a:xfrm>
        </p:grpSpPr>
        <p:sp>
          <p:nvSpPr>
            <p:cNvPr id="954" name="Google Shape;954;p31"/>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31"/>
            <p:cNvGrpSpPr/>
            <p:nvPr/>
          </p:nvGrpSpPr>
          <p:grpSpPr>
            <a:xfrm rot="10800000" flipH="1">
              <a:off x="159553" y="304"/>
              <a:ext cx="8984441" cy="5044046"/>
              <a:chOff x="159553" y="75213"/>
              <a:chExt cx="8984441" cy="5044046"/>
            </a:xfrm>
          </p:grpSpPr>
          <p:sp>
            <p:nvSpPr>
              <p:cNvPr id="956" name="Google Shape;956;p31"/>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1"/>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1"/>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1"/>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1"/>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1"/>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1"/>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1"/>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1"/>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1"/>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1"/>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1"/>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1"/>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1"/>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1"/>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1"/>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1"/>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1"/>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1"/>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46"/>
        <p:cNvGrpSpPr/>
        <p:nvPr/>
      </p:nvGrpSpPr>
      <p:grpSpPr>
        <a:xfrm>
          <a:off x="0" y="0"/>
          <a:ext cx="0" cy="0"/>
          <a:chOff x="0" y="0"/>
          <a:chExt cx="0" cy="0"/>
        </a:xfrm>
      </p:grpSpPr>
      <p:sp>
        <p:nvSpPr>
          <p:cNvPr id="47" name="Google Shape;47;p3"/>
          <p:cNvSpPr txBox="1">
            <a:spLocks noGrp="1"/>
          </p:cNvSpPr>
          <p:nvPr>
            <p:ph type="title"/>
          </p:nvPr>
        </p:nvSpPr>
        <p:spPr>
          <a:xfrm>
            <a:off x="3990425" y="2073925"/>
            <a:ext cx="4213800" cy="10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8" name="Google Shape;48;p3"/>
          <p:cNvSpPr txBox="1">
            <a:spLocks noGrp="1"/>
          </p:cNvSpPr>
          <p:nvPr>
            <p:ph type="title" idx="2" hasCustomPrompt="1"/>
          </p:nvPr>
        </p:nvSpPr>
        <p:spPr>
          <a:xfrm>
            <a:off x="3990425" y="1232125"/>
            <a:ext cx="42138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2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9" name="Google Shape;49;p3"/>
          <p:cNvSpPr txBox="1">
            <a:spLocks noGrp="1"/>
          </p:cNvSpPr>
          <p:nvPr>
            <p:ph type="subTitle" idx="1"/>
          </p:nvPr>
        </p:nvSpPr>
        <p:spPr>
          <a:xfrm>
            <a:off x="3990425" y="3133713"/>
            <a:ext cx="4213800" cy="74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sz="2000">
                <a:solidFill>
                  <a:schemeClr val="lt1"/>
                </a:solidFill>
                <a:latin typeface="Montserrat"/>
                <a:ea typeface="Montserrat"/>
                <a:cs typeface="Montserrat"/>
                <a:sym typeface="Montserrat"/>
              </a:defRPr>
            </a:lvl1pPr>
            <a:lvl2pPr lvl="1" algn="ctr" rtl="0">
              <a:lnSpc>
                <a:spcPct val="100000"/>
              </a:lnSpc>
              <a:spcBef>
                <a:spcPts val="160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grpSp>
        <p:nvGrpSpPr>
          <p:cNvPr id="50" name="Google Shape;50;p3"/>
          <p:cNvGrpSpPr/>
          <p:nvPr/>
        </p:nvGrpSpPr>
        <p:grpSpPr>
          <a:xfrm>
            <a:off x="62926" y="37468"/>
            <a:ext cx="8984441" cy="5044046"/>
            <a:chOff x="159553" y="304"/>
            <a:chExt cx="8984441" cy="5044046"/>
          </a:xfrm>
        </p:grpSpPr>
        <p:sp>
          <p:nvSpPr>
            <p:cNvPr id="51" name="Google Shape;51;p3"/>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3"/>
            <p:cNvGrpSpPr/>
            <p:nvPr/>
          </p:nvGrpSpPr>
          <p:grpSpPr>
            <a:xfrm rot="10800000" flipH="1">
              <a:off x="159553" y="304"/>
              <a:ext cx="8984441" cy="5044046"/>
              <a:chOff x="159553" y="75213"/>
              <a:chExt cx="8984441" cy="5044046"/>
            </a:xfrm>
          </p:grpSpPr>
          <p:sp>
            <p:nvSpPr>
              <p:cNvPr id="53" name="Google Shape;53;p3"/>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 name="Google Shape;75;p3"/>
          <p:cNvGrpSpPr/>
          <p:nvPr/>
        </p:nvGrpSpPr>
        <p:grpSpPr>
          <a:xfrm>
            <a:off x="621246" y="668764"/>
            <a:ext cx="8071828" cy="4077927"/>
            <a:chOff x="621246" y="668764"/>
            <a:chExt cx="8071828" cy="4077927"/>
          </a:xfrm>
        </p:grpSpPr>
        <p:sp>
          <p:nvSpPr>
            <p:cNvPr id="76" name="Google Shape;76;p3"/>
            <p:cNvSpPr/>
            <p:nvPr/>
          </p:nvSpPr>
          <p:spPr>
            <a:xfrm>
              <a:off x="3053950" y="4326875"/>
              <a:ext cx="28675" cy="24550"/>
            </a:xfrm>
            <a:custGeom>
              <a:avLst/>
              <a:gdLst/>
              <a:ahLst/>
              <a:cxnLst/>
              <a:rect l="l" t="t" r="r" b="b"/>
              <a:pathLst>
                <a:path w="1147" h="982" extrusionOk="0">
                  <a:moveTo>
                    <a:pt x="662" y="0"/>
                  </a:moveTo>
                  <a:cubicBezTo>
                    <a:pt x="221" y="0"/>
                    <a:pt x="1" y="529"/>
                    <a:pt x="309" y="837"/>
                  </a:cubicBezTo>
                  <a:cubicBezTo>
                    <a:pt x="414" y="937"/>
                    <a:pt x="538" y="981"/>
                    <a:pt x="659" y="981"/>
                  </a:cubicBezTo>
                  <a:cubicBezTo>
                    <a:pt x="911" y="981"/>
                    <a:pt x="1146" y="787"/>
                    <a:pt x="1146" y="499"/>
                  </a:cubicBezTo>
                  <a:cubicBezTo>
                    <a:pt x="1146" y="221"/>
                    <a:pt x="926" y="0"/>
                    <a:pt x="662"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687750" y="4697218"/>
              <a:ext cx="51878" cy="49473"/>
            </a:xfrm>
            <a:custGeom>
              <a:avLst/>
              <a:gdLst/>
              <a:ahLst/>
              <a:cxnLst/>
              <a:rect l="l" t="t" r="r" b="b"/>
              <a:pathLst>
                <a:path w="647" h="617" extrusionOk="0">
                  <a:moveTo>
                    <a:pt x="323" y="0"/>
                  </a:moveTo>
                  <a:cubicBezTo>
                    <a:pt x="176" y="0"/>
                    <a:pt x="30" y="95"/>
                    <a:pt x="15" y="286"/>
                  </a:cubicBezTo>
                  <a:cubicBezTo>
                    <a:pt x="0" y="506"/>
                    <a:pt x="162" y="617"/>
                    <a:pt x="323" y="617"/>
                  </a:cubicBezTo>
                  <a:cubicBezTo>
                    <a:pt x="485" y="617"/>
                    <a:pt x="646" y="506"/>
                    <a:pt x="632" y="286"/>
                  </a:cubicBezTo>
                  <a:cubicBezTo>
                    <a:pt x="617" y="95"/>
                    <a:pt x="470" y="0"/>
                    <a:pt x="323"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820546" y="40635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4572000" y="4070225"/>
              <a:ext cx="48825" cy="65350"/>
            </a:xfrm>
            <a:custGeom>
              <a:avLst/>
              <a:gdLst/>
              <a:ahLst/>
              <a:cxnLst/>
              <a:rect l="l" t="t" r="r" b="b"/>
              <a:pathLst>
                <a:path w="1953" h="2614" extrusionOk="0">
                  <a:moveTo>
                    <a:pt x="1009" y="0"/>
                  </a:moveTo>
                  <a:cubicBezTo>
                    <a:pt x="867" y="0"/>
                    <a:pt x="880" y="796"/>
                    <a:pt x="764" y="1131"/>
                  </a:cubicBezTo>
                  <a:cubicBezTo>
                    <a:pt x="646" y="1468"/>
                    <a:pt x="0" y="1336"/>
                    <a:pt x="0" y="1468"/>
                  </a:cubicBezTo>
                  <a:cubicBezTo>
                    <a:pt x="0" y="1556"/>
                    <a:pt x="529" y="1674"/>
                    <a:pt x="720" y="1821"/>
                  </a:cubicBezTo>
                  <a:cubicBezTo>
                    <a:pt x="896" y="1982"/>
                    <a:pt x="940" y="2613"/>
                    <a:pt x="1087" y="2613"/>
                  </a:cubicBezTo>
                  <a:cubicBezTo>
                    <a:pt x="1089" y="2614"/>
                    <a:pt x="1091" y="2614"/>
                    <a:pt x="1093" y="2614"/>
                  </a:cubicBezTo>
                  <a:cubicBezTo>
                    <a:pt x="1233" y="2614"/>
                    <a:pt x="1206" y="2110"/>
                    <a:pt x="1366" y="1791"/>
                  </a:cubicBezTo>
                  <a:cubicBezTo>
                    <a:pt x="1512" y="1483"/>
                    <a:pt x="1953" y="1512"/>
                    <a:pt x="1953" y="1395"/>
                  </a:cubicBezTo>
                  <a:cubicBezTo>
                    <a:pt x="1938" y="1263"/>
                    <a:pt x="1468" y="1292"/>
                    <a:pt x="1307" y="1087"/>
                  </a:cubicBezTo>
                  <a:cubicBezTo>
                    <a:pt x="1160" y="866"/>
                    <a:pt x="1160" y="15"/>
                    <a:pt x="1013" y="0"/>
                  </a:cubicBezTo>
                  <a:cubicBezTo>
                    <a:pt x="1012" y="0"/>
                    <a:pt x="1011"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233377" y="193804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2251971" y="38297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21246" y="35434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16571" y="668764"/>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501352" y="367639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3"/>
          <p:cNvSpPr/>
          <p:nvPr/>
        </p:nvSpPr>
        <p:spPr>
          <a:xfrm>
            <a:off x="7124852" y="142424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888152" y="807319"/>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1379302" y="4337369"/>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801921" y="807314"/>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1"/>
        </a:solidFill>
        <a:effectLst/>
      </p:bgPr>
    </p:bg>
    <p:spTree>
      <p:nvGrpSpPr>
        <p:cNvPr id="1" name="Shape 89"/>
        <p:cNvGrpSpPr/>
        <p:nvPr/>
      </p:nvGrpSpPr>
      <p:grpSpPr>
        <a:xfrm>
          <a:off x="0" y="0"/>
          <a:ext cx="0" cy="0"/>
          <a:chOff x="0" y="0"/>
          <a:chExt cx="0" cy="0"/>
        </a:xfrm>
      </p:grpSpPr>
      <p:sp>
        <p:nvSpPr>
          <p:cNvPr id="90" name="Google Shape;9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 name="Google Shape;91;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Char char="●"/>
              <a:defRPr sz="1400">
                <a:solidFill>
                  <a:srgbClr val="434343"/>
                </a:solidFill>
              </a:defRPr>
            </a:lvl1pPr>
            <a:lvl2pPr marL="914400" lvl="1" indent="-317500" rtl="0">
              <a:lnSpc>
                <a:spcPct val="100000"/>
              </a:lnSpc>
              <a:spcBef>
                <a:spcPts val="1600"/>
              </a:spcBef>
              <a:spcAft>
                <a:spcPts val="0"/>
              </a:spcAft>
              <a:buClr>
                <a:srgbClr val="434343"/>
              </a:buClr>
              <a:buSzPts val="1400"/>
              <a:buFont typeface="Open Sans"/>
              <a:buChar char="○"/>
              <a:defRPr>
                <a:solidFill>
                  <a:srgbClr val="434343"/>
                </a:solidFill>
              </a:defRPr>
            </a:lvl2pPr>
            <a:lvl3pPr marL="1371600" lvl="2" indent="-317500" rtl="0">
              <a:lnSpc>
                <a:spcPct val="100000"/>
              </a:lnSpc>
              <a:spcBef>
                <a:spcPts val="1600"/>
              </a:spcBef>
              <a:spcAft>
                <a:spcPts val="0"/>
              </a:spcAft>
              <a:buClr>
                <a:srgbClr val="434343"/>
              </a:buClr>
              <a:buSzPts val="1400"/>
              <a:buFont typeface="Open Sans"/>
              <a:buChar char="■"/>
              <a:defRPr>
                <a:solidFill>
                  <a:srgbClr val="434343"/>
                </a:solidFill>
              </a:defRPr>
            </a:lvl3pPr>
            <a:lvl4pPr marL="1828800" lvl="3" indent="-317500" rtl="0">
              <a:lnSpc>
                <a:spcPct val="100000"/>
              </a:lnSpc>
              <a:spcBef>
                <a:spcPts val="1600"/>
              </a:spcBef>
              <a:spcAft>
                <a:spcPts val="0"/>
              </a:spcAft>
              <a:buClr>
                <a:srgbClr val="434343"/>
              </a:buClr>
              <a:buSzPts val="1400"/>
              <a:buFont typeface="Open Sans"/>
              <a:buChar char="●"/>
              <a:defRPr>
                <a:solidFill>
                  <a:srgbClr val="434343"/>
                </a:solidFill>
              </a:defRPr>
            </a:lvl4pPr>
            <a:lvl5pPr marL="2286000" lvl="4" indent="-317500" rtl="0">
              <a:lnSpc>
                <a:spcPct val="100000"/>
              </a:lnSpc>
              <a:spcBef>
                <a:spcPts val="1600"/>
              </a:spcBef>
              <a:spcAft>
                <a:spcPts val="0"/>
              </a:spcAft>
              <a:buClr>
                <a:srgbClr val="434343"/>
              </a:buClr>
              <a:buSzPts val="1400"/>
              <a:buFont typeface="Open Sans"/>
              <a:buChar char="○"/>
              <a:defRPr>
                <a:solidFill>
                  <a:srgbClr val="434343"/>
                </a:solidFill>
              </a:defRPr>
            </a:lvl5pPr>
            <a:lvl6pPr marL="2743200" lvl="5" indent="-317500" rtl="0">
              <a:lnSpc>
                <a:spcPct val="100000"/>
              </a:lnSpc>
              <a:spcBef>
                <a:spcPts val="1600"/>
              </a:spcBef>
              <a:spcAft>
                <a:spcPts val="0"/>
              </a:spcAft>
              <a:buClr>
                <a:srgbClr val="434343"/>
              </a:buClr>
              <a:buSzPts val="1400"/>
              <a:buFont typeface="Open Sans"/>
              <a:buChar char="■"/>
              <a:defRPr>
                <a:solidFill>
                  <a:srgbClr val="434343"/>
                </a:solidFill>
              </a:defRPr>
            </a:lvl6pPr>
            <a:lvl7pPr marL="3200400" lvl="6" indent="-317500" rtl="0">
              <a:lnSpc>
                <a:spcPct val="100000"/>
              </a:lnSpc>
              <a:spcBef>
                <a:spcPts val="1600"/>
              </a:spcBef>
              <a:spcAft>
                <a:spcPts val="0"/>
              </a:spcAft>
              <a:buClr>
                <a:srgbClr val="434343"/>
              </a:buClr>
              <a:buSzPts val="1400"/>
              <a:buFont typeface="Open Sans"/>
              <a:buChar char="●"/>
              <a:defRPr>
                <a:solidFill>
                  <a:srgbClr val="434343"/>
                </a:solidFill>
              </a:defRPr>
            </a:lvl7pPr>
            <a:lvl8pPr marL="3657600" lvl="7" indent="-317500" rtl="0">
              <a:lnSpc>
                <a:spcPct val="100000"/>
              </a:lnSpc>
              <a:spcBef>
                <a:spcPts val="1600"/>
              </a:spcBef>
              <a:spcAft>
                <a:spcPts val="0"/>
              </a:spcAft>
              <a:buClr>
                <a:srgbClr val="434343"/>
              </a:buClr>
              <a:buSzPts val="1400"/>
              <a:buFont typeface="Open Sans"/>
              <a:buChar char="○"/>
              <a:defRPr>
                <a:solidFill>
                  <a:srgbClr val="434343"/>
                </a:solidFill>
              </a:defRPr>
            </a:lvl8pPr>
            <a:lvl9pPr marL="4114800" lvl="8" indent="-317500" rtl="0">
              <a:lnSpc>
                <a:spcPct val="100000"/>
              </a:lnSpc>
              <a:spcBef>
                <a:spcPts val="1600"/>
              </a:spcBef>
              <a:spcAft>
                <a:spcPts val="1600"/>
              </a:spcAft>
              <a:buClr>
                <a:srgbClr val="434343"/>
              </a:buClr>
              <a:buSzPts val="1400"/>
              <a:buFont typeface="Open Sans"/>
              <a:buChar char="■"/>
              <a:defRPr>
                <a:solidFill>
                  <a:srgbClr val="434343"/>
                </a:solidFill>
              </a:defRPr>
            </a:lvl9pPr>
          </a:lstStyle>
          <a:p>
            <a:endParaRPr/>
          </a:p>
        </p:txBody>
      </p:sp>
      <p:grpSp>
        <p:nvGrpSpPr>
          <p:cNvPr id="92" name="Google Shape;92;p4"/>
          <p:cNvGrpSpPr/>
          <p:nvPr/>
        </p:nvGrpSpPr>
        <p:grpSpPr>
          <a:xfrm>
            <a:off x="62926" y="37468"/>
            <a:ext cx="8984441" cy="5044046"/>
            <a:chOff x="159553" y="304"/>
            <a:chExt cx="8984441" cy="5044046"/>
          </a:xfrm>
        </p:grpSpPr>
        <p:sp>
          <p:nvSpPr>
            <p:cNvPr id="93" name="Google Shape;93;p4"/>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4"/>
            <p:cNvGrpSpPr/>
            <p:nvPr/>
          </p:nvGrpSpPr>
          <p:grpSpPr>
            <a:xfrm rot="10800000" flipH="1">
              <a:off x="159553" y="304"/>
              <a:ext cx="8984441" cy="5044046"/>
              <a:chOff x="159553" y="75213"/>
              <a:chExt cx="8984441" cy="5044046"/>
            </a:xfrm>
          </p:grpSpPr>
          <p:sp>
            <p:nvSpPr>
              <p:cNvPr id="95" name="Google Shape;95;p4"/>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1"/>
        </a:solidFill>
        <a:effectLst/>
      </p:bgPr>
    </p:bg>
    <p:spTree>
      <p:nvGrpSpPr>
        <p:cNvPr id="1" name="Shape 117"/>
        <p:cNvGrpSpPr/>
        <p:nvPr/>
      </p:nvGrpSpPr>
      <p:grpSpPr>
        <a:xfrm>
          <a:off x="0" y="0"/>
          <a:ext cx="0" cy="0"/>
          <a:chOff x="0" y="0"/>
          <a:chExt cx="0" cy="0"/>
        </a:xfrm>
      </p:grpSpPr>
      <p:grpSp>
        <p:nvGrpSpPr>
          <p:cNvPr id="118" name="Google Shape;118;p5"/>
          <p:cNvGrpSpPr/>
          <p:nvPr/>
        </p:nvGrpSpPr>
        <p:grpSpPr>
          <a:xfrm>
            <a:off x="62926" y="37468"/>
            <a:ext cx="8984441" cy="5044046"/>
            <a:chOff x="159553" y="304"/>
            <a:chExt cx="8984441" cy="5044046"/>
          </a:xfrm>
        </p:grpSpPr>
        <p:sp>
          <p:nvSpPr>
            <p:cNvPr id="119" name="Google Shape;119;p5"/>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5"/>
            <p:cNvGrpSpPr/>
            <p:nvPr/>
          </p:nvGrpSpPr>
          <p:grpSpPr>
            <a:xfrm rot="10800000" flipH="1">
              <a:off x="159553" y="304"/>
              <a:ext cx="8984441" cy="5044046"/>
              <a:chOff x="159553" y="75213"/>
              <a:chExt cx="8984441" cy="5044046"/>
            </a:xfrm>
          </p:grpSpPr>
          <p:sp>
            <p:nvSpPr>
              <p:cNvPr id="121" name="Google Shape;121;p5"/>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3" name="Google Shape;143;p5"/>
          <p:cNvSpPr txBox="1">
            <a:spLocks noGrp="1"/>
          </p:cNvSpPr>
          <p:nvPr>
            <p:ph type="subTitle" idx="1"/>
          </p:nvPr>
        </p:nvSpPr>
        <p:spPr>
          <a:xfrm>
            <a:off x="1188751" y="3043950"/>
            <a:ext cx="2492400" cy="398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Font typeface="Bebas Neue"/>
              <a:buNone/>
              <a:defRPr sz="2000">
                <a:solidFill>
                  <a:schemeClr val="dk2"/>
                </a:solidFill>
                <a:latin typeface="Chau Philomene One"/>
                <a:ea typeface="Chau Philomene One"/>
                <a:cs typeface="Chau Philomene One"/>
                <a:sym typeface="Chau Philomene One"/>
              </a:defRPr>
            </a:lvl1pPr>
            <a:lvl2pPr lvl="1" algn="ctr">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144" name="Google Shape;144;p5"/>
          <p:cNvSpPr txBox="1">
            <a:spLocks noGrp="1"/>
          </p:cNvSpPr>
          <p:nvPr>
            <p:ph type="subTitle" idx="2"/>
          </p:nvPr>
        </p:nvSpPr>
        <p:spPr>
          <a:xfrm>
            <a:off x="5448187" y="3043950"/>
            <a:ext cx="2492400" cy="39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Bebas Neue"/>
              <a:buNone/>
              <a:defRPr sz="2000">
                <a:solidFill>
                  <a:schemeClr val="dk2"/>
                </a:solidFill>
                <a:latin typeface="Chau Philomene One"/>
                <a:ea typeface="Chau Philomene One"/>
                <a:cs typeface="Chau Philomene One"/>
                <a:sym typeface="Chau Philomene One"/>
              </a:defRPr>
            </a:lvl1pPr>
            <a:lvl2pPr lvl="1" algn="ctr" rtl="0">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145" name="Google Shape;145;p5"/>
          <p:cNvSpPr txBox="1">
            <a:spLocks noGrp="1"/>
          </p:cNvSpPr>
          <p:nvPr>
            <p:ph type="subTitle" idx="3"/>
          </p:nvPr>
        </p:nvSpPr>
        <p:spPr>
          <a:xfrm>
            <a:off x="1188751" y="3420881"/>
            <a:ext cx="2492400" cy="76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 name="Google Shape;146;p5"/>
          <p:cNvSpPr txBox="1">
            <a:spLocks noGrp="1"/>
          </p:cNvSpPr>
          <p:nvPr>
            <p:ph type="subTitle" idx="4"/>
          </p:nvPr>
        </p:nvSpPr>
        <p:spPr>
          <a:xfrm>
            <a:off x="5448187" y="3420879"/>
            <a:ext cx="2492400" cy="76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7" name="Google Shape;14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8"/>
        <p:cNvGrpSpPr/>
        <p:nvPr/>
      </p:nvGrpSpPr>
      <p:grpSpPr>
        <a:xfrm>
          <a:off x="0" y="0"/>
          <a:ext cx="0" cy="0"/>
          <a:chOff x="0" y="0"/>
          <a:chExt cx="0" cy="0"/>
        </a:xfrm>
      </p:grpSpPr>
      <p:grpSp>
        <p:nvGrpSpPr>
          <p:cNvPr id="149" name="Google Shape;149;p6"/>
          <p:cNvGrpSpPr/>
          <p:nvPr/>
        </p:nvGrpSpPr>
        <p:grpSpPr>
          <a:xfrm>
            <a:off x="62926" y="37468"/>
            <a:ext cx="8984441" cy="5044046"/>
            <a:chOff x="159553" y="304"/>
            <a:chExt cx="8984441" cy="5044046"/>
          </a:xfrm>
        </p:grpSpPr>
        <p:sp>
          <p:nvSpPr>
            <p:cNvPr id="150" name="Google Shape;150;p6"/>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6"/>
            <p:cNvGrpSpPr/>
            <p:nvPr/>
          </p:nvGrpSpPr>
          <p:grpSpPr>
            <a:xfrm rot="10800000" flipH="1">
              <a:off x="159553" y="304"/>
              <a:ext cx="8984441" cy="5044046"/>
              <a:chOff x="159553" y="75213"/>
              <a:chExt cx="8984441" cy="5044046"/>
            </a:xfrm>
          </p:grpSpPr>
          <p:sp>
            <p:nvSpPr>
              <p:cNvPr id="152" name="Google Shape;152;p6"/>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4" name="Google Shape;17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5"/>
        <p:cNvGrpSpPr/>
        <p:nvPr/>
      </p:nvGrpSpPr>
      <p:grpSpPr>
        <a:xfrm>
          <a:off x="0" y="0"/>
          <a:ext cx="0" cy="0"/>
          <a:chOff x="0" y="0"/>
          <a:chExt cx="0" cy="0"/>
        </a:xfrm>
      </p:grpSpPr>
      <p:grpSp>
        <p:nvGrpSpPr>
          <p:cNvPr id="176" name="Google Shape;176;p7"/>
          <p:cNvGrpSpPr/>
          <p:nvPr/>
        </p:nvGrpSpPr>
        <p:grpSpPr>
          <a:xfrm>
            <a:off x="62926" y="37468"/>
            <a:ext cx="8984441" cy="5044046"/>
            <a:chOff x="159553" y="304"/>
            <a:chExt cx="8984441" cy="5044046"/>
          </a:xfrm>
        </p:grpSpPr>
        <p:sp>
          <p:nvSpPr>
            <p:cNvPr id="177" name="Google Shape;177;p7"/>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178;p7"/>
            <p:cNvGrpSpPr/>
            <p:nvPr/>
          </p:nvGrpSpPr>
          <p:grpSpPr>
            <a:xfrm rot="10800000" flipH="1">
              <a:off x="159553" y="304"/>
              <a:ext cx="8984441" cy="5044046"/>
              <a:chOff x="159553" y="75213"/>
              <a:chExt cx="8984441" cy="5044046"/>
            </a:xfrm>
          </p:grpSpPr>
          <p:sp>
            <p:nvSpPr>
              <p:cNvPr id="179" name="Google Shape;179;p7"/>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1" name="Google Shape;201;p7"/>
          <p:cNvSpPr txBox="1">
            <a:spLocks noGrp="1"/>
          </p:cNvSpPr>
          <p:nvPr>
            <p:ph type="title"/>
          </p:nvPr>
        </p:nvSpPr>
        <p:spPr>
          <a:xfrm>
            <a:off x="5335625" y="1157663"/>
            <a:ext cx="2331300" cy="16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5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2" name="Google Shape;202;p7"/>
          <p:cNvSpPr txBox="1">
            <a:spLocks noGrp="1"/>
          </p:cNvSpPr>
          <p:nvPr>
            <p:ph type="subTitle" idx="1"/>
          </p:nvPr>
        </p:nvSpPr>
        <p:spPr>
          <a:xfrm>
            <a:off x="4572000" y="2905244"/>
            <a:ext cx="3858600" cy="108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3"/>
        <p:cNvGrpSpPr/>
        <p:nvPr/>
      </p:nvGrpSpPr>
      <p:grpSpPr>
        <a:xfrm>
          <a:off x="0" y="0"/>
          <a:ext cx="0" cy="0"/>
          <a:chOff x="0" y="0"/>
          <a:chExt cx="0" cy="0"/>
        </a:xfrm>
      </p:grpSpPr>
      <p:sp>
        <p:nvSpPr>
          <p:cNvPr id="204" name="Google Shape;204;p8"/>
          <p:cNvSpPr txBox="1">
            <a:spLocks noGrp="1"/>
          </p:cNvSpPr>
          <p:nvPr>
            <p:ph type="title"/>
          </p:nvPr>
        </p:nvSpPr>
        <p:spPr>
          <a:xfrm>
            <a:off x="1144650" y="1307100"/>
            <a:ext cx="6854700" cy="25293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4800"/>
              <a:buNone/>
              <a:defRPr sz="8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05" name="Google Shape;205;p8"/>
          <p:cNvGrpSpPr/>
          <p:nvPr/>
        </p:nvGrpSpPr>
        <p:grpSpPr>
          <a:xfrm>
            <a:off x="62926" y="37468"/>
            <a:ext cx="8984441" cy="5044046"/>
            <a:chOff x="159553" y="304"/>
            <a:chExt cx="8984441" cy="5044046"/>
          </a:xfrm>
        </p:grpSpPr>
        <p:sp>
          <p:nvSpPr>
            <p:cNvPr id="206" name="Google Shape;206;p8"/>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8"/>
            <p:cNvGrpSpPr/>
            <p:nvPr/>
          </p:nvGrpSpPr>
          <p:grpSpPr>
            <a:xfrm rot="10800000" flipH="1">
              <a:off x="159553" y="304"/>
              <a:ext cx="8984441" cy="5044046"/>
              <a:chOff x="159553" y="75213"/>
              <a:chExt cx="8984441" cy="5044046"/>
            </a:xfrm>
          </p:grpSpPr>
          <p:sp>
            <p:nvSpPr>
              <p:cNvPr id="208" name="Google Shape;208;p8"/>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0" name="Google Shape;230;p8"/>
          <p:cNvGrpSpPr/>
          <p:nvPr/>
        </p:nvGrpSpPr>
        <p:grpSpPr>
          <a:xfrm>
            <a:off x="621246" y="668764"/>
            <a:ext cx="7454928" cy="4077927"/>
            <a:chOff x="621246" y="668764"/>
            <a:chExt cx="7454928" cy="4077927"/>
          </a:xfrm>
        </p:grpSpPr>
        <p:sp>
          <p:nvSpPr>
            <p:cNvPr id="231" name="Google Shape;231;p8"/>
            <p:cNvSpPr/>
            <p:nvPr/>
          </p:nvSpPr>
          <p:spPr>
            <a:xfrm>
              <a:off x="3053950" y="4326875"/>
              <a:ext cx="28675" cy="24550"/>
            </a:xfrm>
            <a:custGeom>
              <a:avLst/>
              <a:gdLst/>
              <a:ahLst/>
              <a:cxnLst/>
              <a:rect l="l" t="t" r="r" b="b"/>
              <a:pathLst>
                <a:path w="1147" h="982" extrusionOk="0">
                  <a:moveTo>
                    <a:pt x="662" y="0"/>
                  </a:moveTo>
                  <a:cubicBezTo>
                    <a:pt x="221" y="0"/>
                    <a:pt x="1" y="529"/>
                    <a:pt x="309" y="837"/>
                  </a:cubicBezTo>
                  <a:cubicBezTo>
                    <a:pt x="414" y="937"/>
                    <a:pt x="538" y="981"/>
                    <a:pt x="659" y="981"/>
                  </a:cubicBezTo>
                  <a:cubicBezTo>
                    <a:pt x="911" y="981"/>
                    <a:pt x="1146" y="787"/>
                    <a:pt x="1146" y="499"/>
                  </a:cubicBezTo>
                  <a:cubicBezTo>
                    <a:pt x="1146" y="221"/>
                    <a:pt x="926" y="0"/>
                    <a:pt x="662"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3687750" y="4697218"/>
              <a:ext cx="51878" cy="49473"/>
            </a:xfrm>
            <a:custGeom>
              <a:avLst/>
              <a:gdLst/>
              <a:ahLst/>
              <a:cxnLst/>
              <a:rect l="l" t="t" r="r" b="b"/>
              <a:pathLst>
                <a:path w="647" h="617" extrusionOk="0">
                  <a:moveTo>
                    <a:pt x="323" y="0"/>
                  </a:moveTo>
                  <a:cubicBezTo>
                    <a:pt x="176" y="0"/>
                    <a:pt x="30" y="95"/>
                    <a:pt x="15" y="286"/>
                  </a:cubicBezTo>
                  <a:cubicBezTo>
                    <a:pt x="0" y="506"/>
                    <a:pt x="162" y="617"/>
                    <a:pt x="323" y="617"/>
                  </a:cubicBezTo>
                  <a:cubicBezTo>
                    <a:pt x="485" y="617"/>
                    <a:pt x="646" y="506"/>
                    <a:pt x="632" y="286"/>
                  </a:cubicBezTo>
                  <a:cubicBezTo>
                    <a:pt x="617" y="95"/>
                    <a:pt x="470" y="0"/>
                    <a:pt x="323"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6820546" y="40635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4572000" y="4070225"/>
              <a:ext cx="48825" cy="65350"/>
            </a:xfrm>
            <a:custGeom>
              <a:avLst/>
              <a:gdLst/>
              <a:ahLst/>
              <a:cxnLst/>
              <a:rect l="l" t="t" r="r" b="b"/>
              <a:pathLst>
                <a:path w="1953" h="2614" extrusionOk="0">
                  <a:moveTo>
                    <a:pt x="1009" y="0"/>
                  </a:moveTo>
                  <a:cubicBezTo>
                    <a:pt x="867" y="0"/>
                    <a:pt x="880" y="796"/>
                    <a:pt x="764" y="1131"/>
                  </a:cubicBezTo>
                  <a:cubicBezTo>
                    <a:pt x="646" y="1468"/>
                    <a:pt x="0" y="1336"/>
                    <a:pt x="0" y="1468"/>
                  </a:cubicBezTo>
                  <a:cubicBezTo>
                    <a:pt x="0" y="1556"/>
                    <a:pt x="529" y="1674"/>
                    <a:pt x="720" y="1821"/>
                  </a:cubicBezTo>
                  <a:cubicBezTo>
                    <a:pt x="896" y="1982"/>
                    <a:pt x="940" y="2613"/>
                    <a:pt x="1087" y="2613"/>
                  </a:cubicBezTo>
                  <a:cubicBezTo>
                    <a:pt x="1089" y="2614"/>
                    <a:pt x="1091" y="2614"/>
                    <a:pt x="1093" y="2614"/>
                  </a:cubicBezTo>
                  <a:cubicBezTo>
                    <a:pt x="1233" y="2614"/>
                    <a:pt x="1206" y="2110"/>
                    <a:pt x="1366" y="1791"/>
                  </a:cubicBezTo>
                  <a:cubicBezTo>
                    <a:pt x="1512" y="1483"/>
                    <a:pt x="1953" y="1512"/>
                    <a:pt x="1953" y="1395"/>
                  </a:cubicBezTo>
                  <a:cubicBezTo>
                    <a:pt x="1938" y="1263"/>
                    <a:pt x="1468" y="1292"/>
                    <a:pt x="1307" y="1087"/>
                  </a:cubicBezTo>
                  <a:cubicBezTo>
                    <a:pt x="1160" y="866"/>
                    <a:pt x="1160" y="15"/>
                    <a:pt x="1013" y="0"/>
                  </a:cubicBezTo>
                  <a:cubicBezTo>
                    <a:pt x="1012" y="0"/>
                    <a:pt x="1011"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1233377" y="193804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2251971" y="38297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621246" y="35434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7316571" y="668764"/>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7884452" y="3170969"/>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240"/>
        <p:cNvGrpSpPr/>
        <p:nvPr/>
      </p:nvGrpSpPr>
      <p:grpSpPr>
        <a:xfrm>
          <a:off x="0" y="0"/>
          <a:ext cx="0" cy="0"/>
          <a:chOff x="0" y="0"/>
          <a:chExt cx="0" cy="0"/>
        </a:xfrm>
      </p:grpSpPr>
      <p:grpSp>
        <p:nvGrpSpPr>
          <p:cNvPr id="241" name="Google Shape;241;p9"/>
          <p:cNvGrpSpPr/>
          <p:nvPr/>
        </p:nvGrpSpPr>
        <p:grpSpPr>
          <a:xfrm>
            <a:off x="62926" y="37468"/>
            <a:ext cx="8984441" cy="5044046"/>
            <a:chOff x="159553" y="304"/>
            <a:chExt cx="8984441" cy="5044046"/>
          </a:xfrm>
        </p:grpSpPr>
        <p:sp>
          <p:nvSpPr>
            <p:cNvPr id="242" name="Google Shape;242;p9"/>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9"/>
            <p:cNvGrpSpPr/>
            <p:nvPr/>
          </p:nvGrpSpPr>
          <p:grpSpPr>
            <a:xfrm rot="10800000" flipH="1">
              <a:off x="159553" y="304"/>
              <a:ext cx="8984441" cy="5044046"/>
              <a:chOff x="159553" y="75213"/>
              <a:chExt cx="8984441" cy="5044046"/>
            </a:xfrm>
          </p:grpSpPr>
          <p:sp>
            <p:nvSpPr>
              <p:cNvPr id="244" name="Google Shape;244;p9"/>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6" name="Google Shape;266;p9"/>
          <p:cNvSpPr txBox="1">
            <a:spLocks noGrp="1"/>
          </p:cNvSpPr>
          <p:nvPr>
            <p:ph type="title"/>
          </p:nvPr>
        </p:nvSpPr>
        <p:spPr>
          <a:xfrm>
            <a:off x="614450" y="523575"/>
            <a:ext cx="5886900" cy="860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7" name="Google Shape;267;p9"/>
          <p:cNvSpPr txBox="1">
            <a:spLocks noGrp="1"/>
          </p:cNvSpPr>
          <p:nvPr>
            <p:ph type="subTitle" idx="1"/>
          </p:nvPr>
        </p:nvSpPr>
        <p:spPr>
          <a:xfrm>
            <a:off x="614450" y="1533550"/>
            <a:ext cx="5886900" cy="308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atin typeface="Montserrat"/>
                <a:ea typeface="Montserrat"/>
                <a:cs typeface="Montserrat"/>
                <a:sym typeface="Montserra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8"/>
        <p:cNvGrpSpPr/>
        <p:nvPr/>
      </p:nvGrpSpPr>
      <p:grpSpPr>
        <a:xfrm>
          <a:off x="0" y="0"/>
          <a:ext cx="0" cy="0"/>
          <a:chOff x="0" y="0"/>
          <a:chExt cx="0" cy="0"/>
        </a:xfrm>
      </p:grpSpPr>
      <p:sp>
        <p:nvSpPr>
          <p:cNvPr id="269" name="Google Shape;269;p10"/>
          <p:cNvSpPr txBox="1">
            <a:spLocks noGrp="1"/>
          </p:cNvSpPr>
          <p:nvPr>
            <p:ph type="title"/>
          </p:nvPr>
        </p:nvSpPr>
        <p:spPr>
          <a:xfrm>
            <a:off x="1155500" y="4218105"/>
            <a:ext cx="6833100" cy="53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0" name="Google Shape;270;p10"/>
          <p:cNvGrpSpPr/>
          <p:nvPr/>
        </p:nvGrpSpPr>
        <p:grpSpPr>
          <a:xfrm>
            <a:off x="62926" y="37468"/>
            <a:ext cx="8984441" cy="5044046"/>
            <a:chOff x="159553" y="304"/>
            <a:chExt cx="8984441" cy="5044046"/>
          </a:xfrm>
        </p:grpSpPr>
        <p:sp>
          <p:nvSpPr>
            <p:cNvPr id="271" name="Google Shape;271;p10"/>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10"/>
            <p:cNvGrpSpPr/>
            <p:nvPr/>
          </p:nvGrpSpPr>
          <p:grpSpPr>
            <a:xfrm rot="10800000" flipH="1">
              <a:off x="159553" y="304"/>
              <a:ext cx="8984441" cy="5044046"/>
              <a:chOff x="159553" y="75213"/>
              <a:chExt cx="8984441" cy="5044046"/>
            </a:xfrm>
          </p:grpSpPr>
          <p:sp>
            <p:nvSpPr>
              <p:cNvPr id="273" name="Google Shape;273;p10"/>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0"/>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0"/>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0"/>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0"/>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0"/>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0"/>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0"/>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000"/>
              <a:buFont typeface="Chau Philomene One"/>
              <a:buNone/>
              <a:defRPr sz="3000">
                <a:solidFill>
                  <a:schemeClr val="lt1"/>
                </a:solidFill>
                <a:latin typeface="Chau Philomene One"/>
                <a:ea typeface="Chau Philomene One"/>
                <a:cs typeface="Chau Philomene One"/>
                <a:sym typeface="Chau Philomene One"/>
              </a:defRPr>
            </a:lvl1pPr>
            <a:lvl2pPr lvl="1" rtl="0">
              <a:spcBef>
                <a:spcPts val="0"/>
              </a:spcBef>
              <a:spcAft>
                <a:spcPts val="0"/>
              </a:spcAft>
              <a:buClr>
                <a:schemeClr val="lt1"/>
              </a:buClr>
              <a:buSzPts val="2800"/>
              <a:buFont typeface="Chau Philomene One"/>
              <a:buNone/>
              <a:defRPr sz="2800">
                <a:solidFill>
                  <a:schemeClr val="lt1"/>
                </a:solidFill>
                <a:latin typeface="Chau Philomene One"/>
                <a:ea typeface="Chau Philomene One"/>
                <a:cs typeface="Chau Philomene One"/>
                <a:sym typeface="Chau Philomene One"/>
              </a:defRPr>
            </a:lvl2pPr>
            <a:lvl3pPr lvl="2" rtl="0">
              <a:spcBef>
                <a:spcPts val="0"/>
              </a:spcBef>
              <a:spcAft>
                <a:spcPts val="0"/>
              </a:spcAft>
              <a:buClr>
                <a:schemeClr val="lt1"/>
              </a:buClr>
              <a:buSzPts val="2800"/>
              <a:buFont typeface="Chau Philomene One"/>
              <a:buNone/>
              <a:defRPr sz="2800">
                <a:solidFill>
                  <a:schemeClr val="lt1"/>
                </a:solidFill>
                <a:latin typeface="Chau Philomene One"/>
                <a:ea typeface="Chau Philomene One"/>
                <a:cs typeface="Chau Philomene One"/>
                <a:sym typeface="Chau Philomene One"/>
              </a:defRPr>
            </a:lvl3pPr>
            <a:lvl4pPr lvl="3" rtl="0">
              <a:spcBef>
                <a:spcPts val="0"/>
              </a:spcBef>
              <a:spcAft>
                <a:spcPts val="0"/>
              </a:spcAft>
              <a:buClr>
                <a:schemeClr val="lt1"/>
              </a:buClr>
              <a:buSzPts val="2800"/>
              <a:buFont typeface="Chau Philomene One"/>
              <a:buNone/>
              <a:defRPr sz="2800">
                <a:solidFill>
                  <a:schemeClr val="lt1"/>
                </a:solidFill>
                <a:latin typeface="Chau Philomene One"/>
                <a:ea typeface="Chau Philomene One"/>
                <a:cs typeface="Chau Philomene One"/>
                <a:sym typeface="Chau Philomene One"/>
              </a:defRPr>
            </a:lvl4pPr>
            <a:lvl5pPr lvl="4" rtl="0">
              <a:spcBef>
                <a:spcPts val="0"/>
              </a:spcBef>
              <a:spcAft>
                <a:spcPts val="0"/>
              </a:spcAft>
              <a:buClr>
                <a:schemeClr val="lt1"/>
              </a:buClr>
              <a:buSzPts val="2800"/>
              <a:buFont typeface="Chau Philomene One"/>
              <a:buNone/>
              <a:defRPr sz="2800">
                <a:solidFill>
                  <a:schemeClr val="lt1"/>
                </a:solidFill>
                <a:latin typeface="Chau Philomene One"/>
                <a:ea typeface="Chau Philomene One"/>
                <a:cs typeface="Chau Philomene One"/>
                <a:sym typeface="Chau Philomene One"/>
              </a:defRPr>
            </a:lvl5pPr>
            <a:lvl6pPr lvl="5" rtl="0">
              <a:spcBef>
                <a:spcPts val="0"/>
              </a:spcBef>
              <a:spcAft>
                <a:spcPts val="0"/>
              </a:spcAft>
              <a:buClr>
                <a:schemeClr val="lt1"/>
              </a:buClr>
              <a:buSzPts val="2800"/>
              <a:buFont typeface="Chau Philomene One"/>
              <a:buNone/>
              <a:defRPr sz="2800">
                <a:solidFill>
                  <a:schemeClr val="lt1"/>
                </a:solidFill>
                <a:latin typeface="Chau Philomene One"/>
                <a:ea typeface="Chau Philomene One"/>
                <a:cs typeface="Chau Philomene One"/>
                <a:sym typeface="Chau Philomene One"/>
              </a:defRPr>
            </a:lvl6pPr>
            <a:lvl7pPr lvl="6" rtl="0">
              <a:spcBef>
                <a:spcPts val="0"/>
              </a:spcBef>
              <a:spcAft>
                <a:spcPts val="0"/>
              </a:spcAft>
              <a:buClr>
                <a:schemeClr val="lt1"/>
              </a:buClr>
              <a:buSzPts val="2800"/>
              <a:buFont typeface="Chau Philomene One"/>
              <a:buNone/>
              <a:defRPr sz="2800">
                <a:solidFill>
                  <a:schemeClr val="lt1"/>
                </a:solidFill>
                <a:latin typeface="Chau Philomene One"/>
                <a:ea typeface="Chau Philomene One"/>
                <a:cs typeface="Chau Philomene One"/>
                <a:sym typeface="Chau Philomene One"/>
              </a:defRPr>
            </a:lvl7pPr>
            <a:lvl8pPr lvl="7" rtl="0">
              <a:spcBef>
                <a:spcPts val="0"/>
              </a:spcBef>
              <a:spcAft>
                <a:spcPts val="0"/>
              </a:spcAft>
              <a:buClr>
                <a:schemeClr val="lt1"/>
              </a:buClr>
              <a:buSzPts val="2800"/>
              <a:buFont typeface="Chau Philomene One"/>
              <a:buNone/>
              <a:defRPr sz="2800">
                <a:solidFill>
                  <a:schemeClr val="lt1"/>
                </a:solidFill>
                <a:latin typeface="Chau Philomene One"/>
                <a:ea typeface="Chau Philomene One"/>
                <a:cs typeface="Chau Philomene One"/>
                <a:sym typeface="Chau Philomene One"/>
              </a:defRPr>
            </a:lvl8pPr>
            <a:lvl9pPr lvl="8" rtl="0">
              <a:spcBef>
                <a:spcPts val="0"/>
              </a:spcBef>
              <a:spcAft>
                <a:spcPts val="0"/>
              </a:spcAft>
              <a:buClr>
                <a:schemeClr val="lt1"/>
              </a:buClr>
              <a:buSzPts val="2800"/>
              <a:buFont typeface="Chau Philomene One"/>
              <a:buNone/>
              <a:defRPr sz="2800">
                <a:solidFill>
                  <a:schemeClr val="lt1"/>
                </a:solidFill>
                <a:latin typeface="Chau Philomene One"/>
                <a:ea typeface="Chau Philomene One"/>
                <a:cs typeface="Chau Philomene One"/>
                <a:sym typeface="Chau Philomene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1"/>
              </a:buClr>
              <a:buSzPts val="1800"/>
              <a:buFont typeface="Montserrat"/>
              <a:buChar char="●"/>
              <a:defRPr sz="1800">
                <a:solidFill>
                  <a:schemeClr val="lt1"/>
                </a:solidFill>
                <a:latin typeface="Montserrat"/>
                <a:ea typeface="Montserrat"/>
                <a:cs typeface="Montserrat"/>
                <a:sym typeface="Montserrat"/>
              </a:defRPr>
            </a:lvl1pPr>
            <a:lvl2pPr marL="914400" lvl="1"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2pPr>
            <a:lvl3pPr marL="1371600" lvl="2"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3pPr>
            <a:lvl4pPr marL="1828800" lvl="3"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4pPr>
            <a:lvl5pPr marL="2286000" lvl="4"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5pPr>
            <a:lvl6pPr marL="2743200" lvl="5"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6pPr>
            <a:lvl7pPr marL="3200400" lvl="6"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7pPr>
            <a:lvl8pPr marL="3657600" lvl="7"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lt1"/>
              </a:buClr>
              <a:buSzPts val="1400"/>
              <a:buFont typeface="Montserrat"/>
              <a:buChar char="■"/>
              <a:defRPr>
                <a:solidFill>
                  <a:schemeClr val="lt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 id="2147483662" r:id="rId13"/>
    <p:sldLayoutId id="2147483663" r:id="rId14"/>
    <p:sldLayoutId id="2147483666" r:id="rId15"/>
    <p:sldLayoutId id="2147483668" r:id="rId16"/>
    <p:sldLayoutId id="2147483670" r:id="rId17"/>
    <p:sldLayoutId id="2147483672" r:id="rId18"/>
    <p:sldLayoutId id="214748367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hyperlink" Target="https://www.youtube.com/watch?v=zZwoKy-XrdE" TargetMode="External"/><Relationship Id="rId4" Type="http://schemas.openxmlformats.org/officeDocument/2006/relationships/hyperlink" Target="https://www.youtube.com/watch?v=twCcKEaKpy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692"/>
        </a:solidFill>
        <a:effectLst/>
      </p:bgPr>
    </p:bg>
    <p:spTree>
      <p:nvGrpSpPr>
        <p:cNvPr id="1" name="Shape 985"/>
        <p:cNvGrpSpPr/>
        <p:nvPr/>
      </p:nvGrpSpPr>
      <p:grpSpPr>
        <a:xfrm>
          <a:off x="0" y="0"/>
          <a:ext cx="0" cy="0"/>
          <a:chOff x="0" y="0"/>
          <a:chExt cx="0" cy="0"/>
        </a:xfrm>
      </p:grpSpPr>
      <p:grpSp>
        <p:nvGrpSpPr>
          <p:cNvPr id="986" name="Google Shape;986;p34"/>
          <p:cNvGrpSpPr/>
          <p:nvPr/>
        </p:nvGrpSpPr>
        <p:grpSpPr>
          <a:xfrm>
            <a:off x="1718195" y="140235"/>
            <a:ext cx="5702110" cy="5419025"/>
            <a:chOff x="1048800" y="238125"/>
            <a:chExt cx="5494950" cy="5222150"/>
          </a:xfrm>
        </p:grpSpPr>
        <p:sp>
          <p:nvSpPr>
            <p:cNvPr id="987" name="Google Shape;987;p34"/>
            <p:cNvSpPr/>
            <p:nvPr/>
          </p:nvSpPr>
          <p:spPr>
            <a:xfrm>
              <a:off x="1048800" y="238125"/>
              <a:ext cx="5494950" cy="5222150"/>
            </a:xfrm>
            <a:custGeom>
              <a:avLst/>
              <a:gdLst/>
              <a:ahLst/>
              <a:cxnLst/>
              <a:rect l="l" t="t" r="r" b="b"/>
              <a:pathLst>
                <a:path w="219798" h="208886" extrusionOk="0">
                  <a:moveTo>
                    <a:pt x="118840" y="208885"/>
                  </a:moveTo>
                  <a:cubicBezTo>
                    <a:pt x="116475" y="208885"/>
                    <a:pt x="114760" y="208174"/>
                    <a:pt x="113740" y="206783"/>
                  </a:cubicBezTo>
                  <a:cubicBezTo>
                    <a:pt x="112549" y="205130"/>
                    <a:pt x="111916" y="201868"/>
                    <a:pt x="110463" y="191652"/>
                  </a:cubicBezTo>
                  <a:cubicBezTo>
                    <a:pt x="110046" y="191637"/>
                    <a:pt x="109860" y="191606"/>
                    <a:pt x="109752" y="191590"/>
                  </a:cubicBezTo>
                  <a:lnTo>
                    <a:pt x="109597" y="191575"/>
                  </a:lnTo>
                  <a:cubicBezTo>
                    <a:pt x="107341" y="191297"/>
                    <a:pt x="106012" y="189906"/>
                    <a:pt x="105625" y="187448"/>
                  </a:cubicBezTo>
                  <a:lnTo>
                    <a:pt x="105625" y="187433"/>
                  </a:lnTo>
                  <a:cubicBezTo>
                    <a:pt x="105548" y="186784"/>
                    <a:pt x="105471" y="185918"/>
                    <a:pt x="105378" y="184403"/>
                  </a:cubicBezTo>
                  <a:cubicBezTo>
                    <a:pt x="105332" y="183631"/>
                    <a:pt x="105115" y="180725"/>
                    <a:pt x="104822" y="176706"/>
                  </a:cubicBezTo>
                  <a:lnTo>
                    <a:pt x="104729" y="175516"/>
                  </a:lnTo>
                  <a:cubicBezTo>
                    <a:pt x="102689" y="173260"/>
                    <a:pt x="100880" y="171204"/>
                    <a:pt x="99598" y="169473"/>
                  </a:cubicBezTo>
                  <a:cubicBezTo>
                    <a:pt x="95254" y="169009"/>
                    <a:pt x="93029" y="166428"/>
                    <a:pt x="92349" y="163986"/>
                  </a:cubicBezTo>
                  <a:cubicBezTo>
                    <a:pt x="92241" y="163584"/>
                    <a:pt x="92163" y="163167"/>
                    <a:pt x="92132" y="162750"/>
                  </a:cubicBezTo>
                  <a:cubicBezTo>
                    <a:pt x="92071" y="162039"/>
                    <a:pt x="92132" y="161328"/>
                    <a:pt x="92318" y="160648"/>
                  </a:cubicBezTo>
                  <a:cubicBezTo>
                    <a:pt x="91576" y="159690"/>
                    <a:pt x="90973" y="158391"/>
                    <a:pt x="90710" y="156614"/>
                  </a:cubicBezTo>
                  <a:cubicBezTo>
                    <a:pt x="90587" y="155733"/>
                    <a:pt x="90525" y="154852"/>
                    <a:pt x="90525" y="153955"/>
                  </a:cubicBezTo>
                  <a:lnTo>
                    <a:pt x="90525" y="153785"/>
                  </a:lnTo>
                  <a:cubicBezTo>
                    <a:pt x="90525" y="153214"/>
                    <a:pt x="90602" y="152642"/>
                    <a:pt x="90757" y="152101"/>
                  </a:cubicBezTo>
                  <a:cubicBezTo>
                    <a:pt x="89598" y="150911"/>
                    <a:pt x="88871" y="149319"/>
                    <a:pt x="88686" y="147402"/>
                  </a:cubicBezTo>
                  <a:cubicBezTo>
                    <a:pt x="88639" y="146985"/>
                    <a:pt x="88639" y="146568"/>
                    <a:pt x="88670" y="146150"/>
                  </a:cubicBezTo>
                  <a:cubicBezTo>
                    <a:pt x="88949" y="142178"/>
                    <a:pt x="92519" y="139350"/>
                    <a:pt x="95656" y="139010"/>
                  </a:cubicBezTo>
                  <a:cubicBezTo>
                    <a:pt x="96816" y="138871"/>
                    <a:pt x="99304" y="138670"/>
                    <a:pt x="101916" y="138500"/>
                  </a:cubicBezTo>
                  <a:cubicBezTo>
                    <a:pt x="101576" y="134033"/>
                    <a:pt x="101282" y="130215"/>
                    <a:pt x="101081" y="127634"/>
                  </a:cubicBezTo>
                  <a:cubicBezTo>
                    <a:pt x="65657" y="129458"/>
                    <a:pt x="31561" y="131220"/>
                    <a:pt x="26878" y="131684"/>
                  </a:cubicBezTo>
                  <a:cubicBezTo>
                    <a:pt x="25255" y="131854"/>
                    <a:pt x="23354" y="132024"/>
                    <a:pt x="21561" y="132024"/>
                  </a:cubicBezTo>
                  <a:cubicBezTo>
                    <a:pt x="18331" y="132024"/>
                    <a:pt x="13648" y="131529"/>
                    <a:pt x="10402" y="127217"/>
                  </a:cubicBezTo>
                  <a:cubicBezTo>
                    <a:pt x="7883" y="123909"/>
                    <a:pt x="6477" y="118793"/>
                    <a:pt x="5797" y="110602"/>
                  </a:cubicBezTo>
                  <a:cubicBezTo>
                    <a:pt x="4282" y="92194"/>
                    <a:pt x="1608" y="49675"/>
                    <a:pt x="1052" y="39536"/>
                  </a:cubicBezTo>
                  <a:cubicBezTo>
                    <a:pt x="990" y="38624"/>
                    <a:pt x="928" y="37712"/>
                    <a:pt x="851" y="36754"/>
                  </a:cubicBezTo>
                  <a:cubicBezTo>
                    <a:pt x="464" y="31839"/>
                    <a:pt x="1" y="26259"/>
                    <a:pt x="2999" y="21499"/>
                  </a:cubicBezTo>
                  <a:cubicBezTo>
                    <a:pt x="6337" y="16198"/>
                    <a:pt x="12968" y="13292"/>
                    <a:pt x="23818" y="12349"/>
                  </a:cubicBezTo>
                  <a:cubicBezTo>
                    <a:pt x="27249" y="12056"/>
                    <a:pt x="32396" y="11654"/>
                    <a:pt x="38331" y="11205"/>
                  </a:cubicBezTo>
                  <a:cubicBezTo>
                    <a:pt x="59675" y="9598"/>
                    <a:pt x="96027" y="7001"/>
                    <a:pt x="121498" y="5193"/>
                  </a:cubicBezTo>
                  <a:lnTo>
                    <a:pt x="124667" y="4961"/>
                  </a:lnTo>
                  <a:cubicBezTo>
                    <a:pt x="156908" y="2658"/>
                    <a:pt x="184759" y="680"/>
                    <a:pt x="191049" y="139"/>
                  </a:cubicBezTo>
                  <a:cubicBezTo>
                    <a:pt x="192193" y="46"/>
                    <a:pt x="193275" y="0"/>
                    <a:pt x="194264" y="0"/>
                  </a:cubicBezTo>
                  <a:cubicBezTo>
                    <a:pt x="198190" y="0"/>
                    <a:pt x="203769" y="618"/>
                    <a:pt x="206891" y="6012"/>
                  </a:cubicBezTo>
                  <a:cubicBezTo>
                    <a:pt x="208885" y="9444"/>
                    <a:pt x="209380" y="13910"/>
                    <a:pt x="210029" y="19536"/>
                  </a:cubicBezTo>
                  <a:cubicBezTo>
                    <a:pt x="210137" y="20525"/>
                    <a:pt x="210245" y="21561"/>
                    <a:pt x="210384" y="22627"/>
                  </a:cubicBezTo>
                  <a:cubicBezTo>
                    <a:pt x="211018" y="27882"/>
                    <a:pt x="212533" y="41499"/>
                    <a:pt x="214202" y="57017"/>
                  </a:cubicBezTo>
                  <a:lnTo>
                    <a:pt x="214511" y="59675"/>
                  </a:lnTo>
                  <a:cubicBezTo>
                    <a:pt x="216242" y="75579"/>
                    <a:pt x="217695" y="89366"/>
                    <a:pt x="218622" y="98515"/>
                  </a:cubicBezTo>
                  <a:cubicBezTo>
                    <a:pt x="218746" y="99876"/>
                    <a:pt x="218870" y="101143"/>
                    <a:pt x="218993" y="102333"/>
                  </a:cubicBezTo>
                  <a:lnTo>
                    <a:pt x="219086" y="103322"/>
                  </a:lnTo>
                  <a:cubicBezTo>
                    <a:pt x="219194" y="104450"/>
                    <a:pt x="219287" y="105486"/>
                    <a:pt x="219380" y="106398"/>
                  </a:cubicBezTo>
                  <a:lnTo>
                    <a:pt x="219442" y="107171"/>
                  </a:lnTo>
                  <a:lnTo>
                    <a:pt x="219503" y="107882"/>
                  </a:lnTo>
                  <a:cubicBezTo>
                    <a:pt x="219565" y="108469"/>
                    <a:pt x="219596" y="108964"/>
                    <a:pt x="219642" y="109412"/>
                  </a:cubicBezTo>
                  <a:cubicBezTo>
                    <a:pt x="219658" y="109674"/>
                    <a:pt x="219673" y="109922"/>
                    <a:pt x="219689" y="110154"/>
                  </a:cubicBezTo>
                  <a:cubicBezTo>
                    <a:pt x="219704" y="110308"/>
                    <a:pt x="219720" y="110447"/>
                    <a:pt x="219720" y="110571"/>
                  </a:cubicBezTo>
                  <a:cubicBezTo>
                    <a:pt x="219735" y="110710"/>
                    <a:pt x="219735" y="110834"/>
                    <a:pt x="219751" y="110942"/>
                  </a:cubicBezTo>
                  <a:cubicBezTo>
                    <a:pt x="219797" y="111823"/>
                    <a:pt x="219782" y="112719"/>
                    <a:pt x="219704" y="113600"/>
                  </a:cubicBezTo>
                  <a:cubicBezTo>
                    <a:pt x="219658" y="114079"/>
                    <a:pt x="219565" y="114559"/>
                    <a:pt x="219457" y="115038"/>
                  </a:cubicBezTo>
                  <a:cubicBezTo>
                    <a:pt x="219426" y="115161"/>
                    <a:pt x="219395" y="115270"/>
                    <a:pt x="219364" y="115393"/>
                  </a:cubicBezTo>
                  <a:cubicBezTo>
                    <a:pt x="219256" y="115749"/>
                    <a:pt x="219132" y="116089"/>
                    <a:pt x="218978" y="116444"/>
                  </a:cubicBezTo>
                  <a:cubicBezTo>
                    <a:pt x="217510" y="119798"/>
                    <a:pt x="214279" y="120648"/>
                    <a:pt x="213228" y="120926"/>
                  </a:cubicBezTo>
                  <a:cubicBezTo>
                    <a:pt x="211173" y="121483"/>
                    <a:pt x="208576" y="121684"/>
                    <a:pt x="205300" y="121946"/>
                  </a:cubicBezTo>
                  <a:cubicBezTo>
                    <a:pt x="204187" y="122039"/>
                    <a:pt x="203028" y="122147"/>
                    <a:pt x="201760" y="122256"/>
                  </a:cubicBezTo>
                  <a:cubicBezTo>
                    <a:pt x="196366" y="122735"/>
                    <a:pt x="159334" y="124651"/>
                    <a:pt x="122457" y="126537"/>
                  </a:cubicBezTo>
                  <a:cubicBezTo>
                    <a:pt x="122518" y="127681"/>
                    <a:pt x="122596" y="129164"/>
                    <a:pt x="122658" y="131065"/>
                  </a:cubicBezTo>
                  <a:cubicBezTo>
                    <a:pt x="124404" y="131452"/>
                    <a:pt x="126274" y="132225"/>
                    <a:pt x="127665" y="133677"/>
                  </a:cubicBezTo>
                  <a:cubicBezTo>
                    <a:pt x="130401" y="136537"/>
                    <a:pt x="131823" y="139643"/>
                    <a:pt x="131622" y="142194"/>
                  </a:cubicBezTo>
                  <a:cubicBezTo>
                    <a:pt x="132147" y="144914"/>
                    <a:pt x="132364" y="148731"/>
                    <a:pt x="132256" y="153569"/>
                  </a:cubicBezTo>
                  <a:cubicBezTo>
                    <a:pt x="132116" y="160076"/>
                    <a:pt x="131297" y="163894"/>
                    <a:pt x="130679" y="166691"/>
                  </a:cubicBezTo>
                  <a:cubicBezTo>
                    <a:pt x="130185" y="169009"/>
                    <a:pt x="129906" y="170308"/>
                    <a:pt x="130200" y="172070"/>
                  </a:cubicBezTo>
                  <a:lnTo>
                    <a:pt x="130324" y="172070"/>
                  </a:lnTo>
                  <a:cubicBezTo>
                    <a:pt x="131158" y="172070"/>
                    <a:pt x="131962" y="172332"/>
                    <a:pt x="132611" y="172842"/>
                  </a:cubicBezTo>
                  <a:cubicBezTo>
                    <a:pt x="132627" y="172858"/>
                    <a:pt x="132642" y="172858"/>
                    <a:pt x="132642" y="172873"/>
                  </a:cubicBezTo>
                  <a:cubicBezTo>
                    <a:pt x="134280" y="174187"/>
                    <a:pt x="134806" y="177325"/>
                    <a:pt x="134929" y="178298"/>
                  </a:cubicBezTo>
                  <a:cubicBezTo>
                    <a:pt x="135022" y="178978"/>
                    <a:pt x="135269" y="180957"/>
                    <a:pt x="133817" y="182363"/>
                  </a:cubicBezTo>
                  <a:cubicBezTo>
                    <a:pt x="133477" y="182688"/>
                    <a:pt x="133090" y="182966"/>
                    <a:pt x="132673" y="183198"/>
                  </a:cubicBezTo>
                  <a:cubicBezTo>
                    <a:pt x="136305" y="198839"/>
                    <a:pt x="136490" y="200570"/>
                    <a:pt x="135872" y="202193"/>
                  </a:cubicBezTo>
                  <a:cubicBezTo>
                    <a:pt x="135409" y="203399"/>
                    <a:pt x="134497" y="204743"/>
                    <a:pt x="129056" y="206675"/>
                  </a:cubicBezTo>
                  <a:cubicBezTo>
                    <a:pt x="125981" y="207773"/>
                    <a:pt x="122719" y="208561"/>
                    <a:pt x="120339" y="208808"/>
                  </a:cubicBezTo>
                  <a:lnTo>
                    <a:pt x="120324" y="208808"/>
                  </a:lnTo>
                  <a:cubicBezTo>
                    <a:pt x="119783" y="208854"/>
                    <a:pt x="119288" y="208885"/>
                    <a:pt x="118840" y="2088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1063100" y="298000"/>
              <a:ext cx="5393325" cy="5077650"/>
            </a:xfrm>
            <a:custGeom>
              <a:avLst/>
              <a:gdLst/>
              <a:ahLst/>
              <a:cxnLst/>
              <a:rect l="l" t="t" r="r" b="b"/>
              <a:pathLst>
                <a:path w="215733" h="203106" extrusionOk="0">
                  <a:moveTo>
                    <a:pt x="215701" y="108748"/>
                  </a:moveTo>
                  <a:cubicBezTo>
                    <a:pt x="215701" y="108640"/>
                    <a:pt x="215686" y="108531"/>
                    <a:pt x="215670" y="108408"/>
                  </a:cubicBezTo>
                  <a:cubicBezTo>
                    <a:pt x="215670" y="108284"/>
                    <a:pt x="215655" y="108160"/>
                    <a:pt x="215655" y="108006"/>
                  </a:cubicBezTo>
                  <a:cubicBezTo>
                    <a:pt x="215639" y="107805"/>
                    <a:pt x="215608" y="107558"/>
                    <a:pt x="215593" y="107295"/>
                  </a:cubicBezTo>
                  <a:cubicBezTo>
                    <a:pt x="215562" y="106862"/>
                    <a:pt x="215516" y="106352"/>
                    <a:pt x="215469" y="105796"/>
                  </a:cubicBezTo>
                  <a:cubicBezTo>
                    <a:pt x="215454" y="105564"/>
                    <a:pt x="215423" y="105332"/>
                    <a:pt x="215407" y="105100"/>
                  </a:cubicBezTo>
                  <a:cubicBezTo>
                    <a:pt x="215392" y="104853"/>
                    <a:pt x="215361" y="104590"/>
                    <a:pt x="215346" y="104343"/>
                  </a:cubicBezTo>
                  <a:cubicBezTo>
                    <a:pt x="215253" y="103416"/>
                    <a:pt x="215160" y="102411"/>
                    <a:pt x="215052" y="101267"/>
                  </a:cubicBezTo>
                  <a:cubicBezTo>
                    <a:pt x="215021" y="100958"/>
                    <a:pt x="214990" y="100618"/>
                    <a:pt x="214959" y="100293"/>
                  </a:cubicBezTo>
                  <a:cubicBezTo>
                    <a:pt x="214836" y="99103"/>
                    <a:pt x="214712" y="97836"/>
                    <a:pt x="214588" y="96491"/>
                  </a:cubicBezTo>
                  <a:cubicBezTo>
                    <a:pt x="213553" y="86337"/>
                    <a:pt x="211992" y="71607"/>
                    <a:pt x="210477" y="57666"/>
                  </a:cubicBezTo>
                  <a:lnTo>
                    <a:pt x="210462" y="57666"/>
                  </a:lnTo>
                  <a:cubicBezTo>
                    <a:pt x="208731" y="41438"/>
                    <a:pt x="207030" y="26291"/>
                    <a:pt x="206350" y="20650"/>
                  </a:cubicBezTo>
                  <a:cubicBezTo>
                    <a:pt x="204712" y="7203"/>
                    <a:pt x="205176" y="1"/>
                    <a:pt x="190771" y="1222"/>
                  </a:cubicBezTo>
                  <a:cubicBezTo>
                    <a:pt x="184249" y="1763"/>
                    <a:pt x="154264" y="3896"/>
                    <a:pt x="121174" y="6260"/>
                  </a:cubicBezTo>
                  <a:cubicBezTo>
                    <a:pt x="90803" y="8424"/>
                    <a:pt x="57836" y="10789"/>
                    <a:pt x="38006" y="12288"/>
                  </a:cubicBezTo>
                  <a:cubicBezTo>
                    <a:pt x="31669" y="12752"/>
                    <a:pt x="26677" y="13154"/>
                    <a:pt x="23555" y="13416"/>
                  </a:cubicBezTo>
                  <a:cubicBezTo>
                    <a:pt x="0" y="15456"/>
                    <a:pt x="3385" y="26863"/>
                    <a:pt x="3942" y="36940"/>
                  </a:cubicBezTo>
                  <a:cubicBezTo>
                    <a:pt x="4529" y="47527"/>
                    <a:pt x="7172" y="89598"/>
                    <a:pt x="8702" y="107929"/>
                  </a:cubicBezTo>
                  <a:cubicBezTo>
                    <a:pt x="10217" y="126244"/>
                    <a:pt x="15456" y="126893"/>
                    <a:pt x="25966" y="125826"/>
                  </a:cubicBezTo>
                  <a:cubicBezTo>
                    <a:pt x="30835" y="125347"/>
                    <a:pt x="66074" y="123508"/>
                    <a:pt x="103724" y="121576"/>
                  </a:cubicBezTo>
                  <a:cubicBezTo>
                    <a:pt x="103817" y="122643"/>
                    <a:pt x="104373" y="130046"/>
                    <a:pt x="105084" y="139350"/>
                  </a:cubicBezTo>
                  <a:cubicBezTo>
                    <a:pt x="101298" y="139567"/>
                    <a:pt x="97001" y="139876"/>
                    <a:pt x="95471" y="140061"/>
                  </a:cubicBezTo>
                  <a:cubicBezTo>
                    <a:pt x="94126" y="140200"/>
                    <a:pt x="91730" y="141607"/>
                    <a:pt x="91576" y="144003"/>
                  </a:cubicBezTo>
                  <a:cubicBezTo>
                    <a:pt x="91545" y="144219"/>
                    <a:pt x="91545" y="144435"/>
                    <a:pt x="91576" y="144667"/>
                  </a:cubicBezTo>
                  <a:cubicBezTo>
                    <a:pt x="91823" y="147295"/>
                    <a:pt x="93585" y="148377"/>
                    <a:pt x="95919" y="148547"/>
                  </a:cubicBezTo>
                  <a:cubicBezTo>
                    <a:pt x="94713" y="149010"/>
                    <a:pt x="93400" y="149845"/>
                    <a:pt x="93431" y="151298"/>
                  </a:cubicBezTo>
                  <a:cubicBezTo>
                    <a:pt x="93431" y="152101"/>
                    <a:pt x="93477" y="152905"/>
                    <a:pt x="93570" y="153693"/>
                  </a:cubicBezTo>
                  <a:cubicBezTo>
                    <a:pt x="93817" y="155332"/>
                    <a:pt x="94482" y="156831"/>
                    <a:pt x="96460" y="157279"/>
                  </a:cubicBezTo>
                  <a:cubicBezTo>
                    <a:pt x="95718" y="157866"/>
                    <a:pt x="94914" y="158840"/>
                    <a:pt x="95023" y="160061"/>
                  </a:cubicBezTo>
                  <a:cubicBezTo>
                    <a:pt x="95038" y="160262"/>
                    <a:pt x="95069" y="160463"/>
                    <a:pt x="95131" y="160648"/>
                  </a:cubicBezTo>
                  <a:cubicBezTo>
                    <a:pt x="95594" y="162395"/>
                    <a:pt x="97449" y="163786"/>
                    <a:pt x="100865" y="163647"/>
                  </a:cubicBezTo>
                  <a:lnTo>
                    <a:pt x="100880" y="163647"/>
                  </a:lnTo>
                  <a:cubicBezTo>
                    <a:pt x="102132" y="165703"/>
                    <a:pt x="105115" y="168995"/>
                    <a:pt x="107526" y="171668"/>
                  </a:cubicBezTo>
                  <a:cubicBezTo>
                    <a:pt x="107542" y="171885"/>
                    <a:pt x="107557" y="172101"/>
                    <a:pt x="107573" y="172318"/>
                  </a:cubicBezTo>
                  <a:cubicBezTo>
                    <a:pt x="107944" y="177294"/>
                    <a:pt x="108206" y="180880"/>
                    <a:pt x="108268" y="181792"/>
                  </a:cubicBezTo>
                  <a:cubicBezTo>
                    <a:pt x="108345" y="183090"/>
                    <a:pt x="108407" y="183956"/>
                    <a:pt x="108500" y="184528"/>
                  </a:cubicBezTo>
                  <a:cubicBezTo>
                    <a:pt x="108670" y="185718"/>
                    <a:pt x="108948" y="185641"/>
                    <a:pt x="109628" y="185749"/>
                  </a:cubicBezTo>
                  <a:cubicBezTo>
                    <a:pt x="110046" y="185795"/>
                    <a:pt x="111390" y="185811"/>
                    <a:pt x="112905" y="185780"/>
                  </a:cubicBezTo>
                  <a:cubicBezTo>
                    <a:pt x="113909" y="192766"/>
                    <a:pt x="114960" y="200942"/>
                    <a:pt x="115965" y="202333"/>
                  </a:cubicBezTo>
                  <a:cubicBezTo>
                    <a:pt x="116429" y="202966"/>
                    <a:pt x="117727" y="203106"/>
                    <a:pt x="119412" y="202936"/>
                  </a:cubicBezTo>
                  <a:cubicBezTo>
                    <a:pt x="124064" y="202487"/>
                    <a:pt x="131606" y="199690"/>
                    <a:pt x="132039" y="198562"/>
                  </a:cubicBezTo>
                  <a:cubicBezTo>
                    <a:pt x="132425" y="197541"/>
                    <a:pt x="130215" y="188129"/>
                    <a:pt x="128376" y="180231"/>
                  </a:cubicBezTo>
                  <a:cubicBezTo>
                    <a:pt x="128283" y="179798"/>
                    <a:pt x="128191" y="179365"/>
                    <a:pt x="128082" y="178948"/>
                  </a:cubicBezTo>
                  <a:cubicBezTo>
                    <a:pt x="129551" y="178284"/>
                    <a:pt x="130571" y="177696"/>
                    <a:pt x="130803" y="177464"/>
                  </a:cubicBezTo>
                  <a:cubicBezTo>
                    <a:pt x="130957" y="177325"/>
                    <a:pt x="130957" y="176893"/>
                    <a:pt x="130880" y="176352"/>
                  </a:cubicBezTo>
                  <a:cubicBezTo>
                    <a:pt x="130741" y="175161"/>
                    <a:pt x="130200" y="173430"/>
                    <a:pt x="129891" y="173199"/>
                  </a:cubicBezTo>
                  <a:cubicBezTo>
                    <a:pt x="129597" y="172967"/>
                    <a:pt x="128778" y="173554"/>
                    <a:pt x="127031" y="174389"/>
                  </a:cubicBezTo>
                  <a:cubicBezTo>
                    <a:pt x="126645" y="172673"/>
                    <a:pt x="126351" y="171267"/>
                    <a:pt x="126197" y="170370"/>
                  </a:cubicBezTo>
                  <a:cubicBezTo>
                    <a:pt x="125300" y="165208"/>
                    <a:pt x="127928" y="163029"/>
                    <a:pt x="128191" y="151081"/>
                  </a:cubicBezTo>
                  <a:cubicBezTo>
                    <a:pt x="128330" y="145115"/>
                    <a:pt x="127928" y="141761"/>
                    <a:pt x="127511" y="139891"/>
                  </a:cubicBezTo>
                  <a:cubicBezTo>
                    <a:pt x="127758" y="138964"/>
                    <a:pt x="127418" y="136661"/>
                    <a:pt x="124558" y="133678"/>
                  </a:cubicBezTo>
                  <a:cubicBezTo>
                    <a:pt x="123368" y="132426"/>
                    <a:pt x="121065" y="131792"/>
                    <a:pt x="118685" y="131746"/>
                  </a:cubicBezTo>
                  <a:cubicBezTo>
                    <a:pt x="118670" y="130927"/>
                    <a:pt x="118639" y="130139"/>
                    <a:pt x="118608" y="129381"/>
                  </a:cubicBezTo>
                  <a:cubicBezTo>
                    <a:pt x="118484" y="125224"/>
                    <a:pt x="118299" y="122133"/>
                    <a:pt x="118067" y="120850"/>
                  </a:cubicBezTo>
                  <a:cubicBezTo>
                    <a:pt x="157340" y="118840"/>
                    <a:pt x="195408" y="116893"/>
                    <a:pt x="200864" y="116398"/>
                  </a:cubicBezTo>
                  <a:cubicBezTo>
                    <a:pt x="209550" y="115595"/>
                    <a:pt x="213846" y="115765"/>
                    <a:pt x="215207" y="112658"/>
                  </a:cubicBezTo>
                  <a:cubicBezTo>
                    <a:pt x="215299" y="112457"/>
                    <a:pt x="215361" y="112241"/>
                    <a:pt x="215423" y="112040"/>
                  </a:cubicBezTo>
                  <a:cubicBezTo>
                    <a:pt x="215454" y="111963"/>
                    <a:pt x="215469" y="111901"/>
                    <a:pt x="215485" y="111824"/>
                  </a:cubicBezTo>
                  <a:cubicBezTo>
                    <a:pt x="215562" y="111499"/>
                    <a:pt x="215624" y="111174"/>
                    <a:pt x="215655" y="110834"/>
                  </a:cubicBezTo>
                  <a:cubicBezTo>
                    <a:pt x="215717" y="110139"/>
                    <a:pt x="215732" y="109443"/>
                    <a:pt x="215701" y="108748"/>
                  </a:cubicBezTo>
                  <a:close/>
                </a:path>
              </a:pathLst>
            </a:custGeom>
            <a:solidFill>
              <a:srgbClr val="F9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3550700" y="3738350"/>
              <a:ext cx="822650" cy="1634875"/>
            </a:xfrm>
            <a:custGeom>
              <a:avLst/>
              <a:gdLst/>
              <a:ahLst/>
              <a:cxnLst/>
              <a:rect l="l" t="t" r="r" b="b"/>
              <a:pathLst>
                <a:path w="32906" h="65395" extrusionOk="0">
                  <a:moveTo>
                    <a:pt x="25784" y="1"/>
                  </a:moveTo>
                  <a:cubicBezTo>
                    <a:pt x="20960" y="1"/>
                    <a:pt x="16762" y="1456"/>
                    <a:pt x="14220" y="2834"/>
                  </a:cubicBezTo>
                  <a:cubicBezTo>
                    <a:pt x="13555" y="3174"/>
                    <a:pt x="12922" y="3591"/>
                    <a:pt x="12350" y="4055"/>
                  </a:cubicBezTo>
                  <a:cubicBezTo>
                    <a:pt x="10418" y="5693"/>
                    <a:pt x="1639" y="22694"/>
                    <a:pt x="820" y="24364"/>
                  </a:cubicBezTo>
                  <a:cubicBezTo>
                    <a:pt x="1" y="26017"/>
                    <a:pt x="9846" y="35739"/>
                    <a:pt x="11361" y="37903"/>
                  </a:cubicBezTo>
                  <a:cubicBezTo>
                    <a:pt x="11763" y="38475"/>
                    <a:pt x="12195" y="40515"/>
                    <a:pt x="12644" y="43220"/>
                  </a:cubicBezTo>
                  <a:cubicBezTo>
                    <a:pt x="13849" y="50592"/>
                    <a:pt x="15178" y="62988"/>
                    <a:pt x="16446" y="64719"/>
                  </a:cubicBezTo>
                  <a:cubicBezTo>
                    <a:pt x="16797" y="65199"/>
                    <a:pt x="17626" y="65395"/>
                    <a:pt x="18739" y="65395"/>
                  </a:cubicBezTo>
                  <a:cubicBezTo>
                    <a:pt x="19096" y="65395"/>
                    <a:pt x="19483" y="65375"/>
                    <a:pt x="19892" y="65337"/>
                  </a:cubicBezTo>
                  <a:cubicBezTo>
                    <a:pt x="24544" y="64889"/>
                    <a:pt x="32087" y="62091"/>
                    <a:pt x="32520" y="60948"/>
                  </a:cubicBezTo>
                  <a:cubicBezTo>
                    <a:pt x="32906" y="59943"/>
                    <a:pt x="30696" y="50515"/>
                    <a:pt x="28857" y="42617"/>
                  </a:cubicBezTo>
                  <a:cubicBezTo>
                    <a:pt x="28517" y="41133"/>
                    <a:pt x="28177" y="39696"/>
                    <a:pt x="27867" y="38382"/>
                  </a:cubicBezTo>
                  <a:cubicBezTo>
                    <a:pt x="27326" y="35956"/>
                    <a:pt x="26863" y="33946"/>
                    <a:pt x="26677" y="32772"/>
                  </a:cubicBezTo>
                  <a:cubicBezTo>
                    <a:pt x="25781" y="27609"/>
                    <a:pt x="28408" y="25430"/>
                    <a:pt x="28671" y="13483"/>
                  </a:cubicBezTo>
                  <a:cubicBezTo>
                    <a:pt x="28949" y="1520"/>
                    <a:pt x="27079" y="36"/>
                    <a:pt x="27079" y="36"/>
                  </a:cubicBezTo>
                  <a:cubicBezTo>
                    <a:pt x="26643" y="12"/>
                    <a:pt x="26211" y="1"/>
                    <a:pt x="25784" y="1"/>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3550700" y="3809175"/>
              <a:ext cx="721425" cy="1564050"/>
            </a:xfrm>
            <a:custGeom>
              <a:avLst/>
              <a:gdLst/>
              <a:ahLst/>
              <a:cxnLst/>
              <a:rect l="l" t="t" r="r" b="b"/>
              <a:pathLst>
                <a:path w="28857" h="62562" extrusionOk="0">
                  <a:moveTo>
                    <a:pt x="14220" y="1"/>
                  </a:moveTo>
                  <a:cubicBezTo>
                    <a:pt x="13555" y="341"/>
                    <a:pt x="12922" y="758"/>
                    <a:pt x="12350" y="1222"/>
                  </a:cubicBezTo>
                  <a:cubicBezTo>
                    <a:pt x="10418" y="2860"/>
                    <a:pt x="1639" y="19861"/>
                    <a:pt x="820" y="21531"/>
                  </a:cubicBezTo>
                  <a:cubicBezTo>
                    <a:pt x="1" y="23184"/>
                    <a:pt x="9846" y="32906"/>
                    <a:pt x="11361" y="35070"/>
                  </a:cubicBezTo>
                  <a:cubicBezTo>
                    <a:pt x="11763" y="35642"/>
                    <a:pt x="12195" y="37682"/>
                    <a:pt x="12644" y="40387"/>
                  </a:cubicBezTo>
                  <a:cubicBezTo>
                    <a:pt x="13849" y="47759"/>
                    <a:pt x="15178" y="60155"/>
                    <a:pt x="16446" y="61886"/>
                  </a:cubicBezTo>
                  <a:cubicBezTo>
                    <a:pt x="16797" y="62366"/>
                    <a:pt x="17626" y="62562"/>
                    <a:pt x="18739" y="62562"/>
                  </a:cubicBezTo>
                  <a:cubicBezTo>
                    <a:pt x="19096" y="62562"/>
                    <a:pt x="19483" y="62542"/>
                    <a:pt x="19892" y="62504"/>
                  </a:cubicBezTo>
                  <a:cubicBezTo>
                    <a:pt x="19382" y="58516"/>
                    <a:pt x="17883" y="50974"/>
                    <a:pt x="16322" y="44328"/>
                  </a:cubicBezTo>
                  <a:cubicBezTo>
                    <a:pt x="16137" y="43555"/>
                    <a:pt x="20340" y="43432"/>
                    <a:pt x="28857" y="39784"/>
                  </a:cubicBezTo>
                  <a:cubicBezTo>
                    <a:pt x="28501" y="38300"/>
                    <a:pt x="28161" y="36863"/>
                    <a:pt x="27867" y="35549"/>
                  </a:cubicBezTo>
                  <a:cubicBezTo>
                    <a:pt x="22040" y="36917"/>
                    <a:pt x="15925" y="38363"/>
                    <a:pt x="14943" y="38363"/>
                  </a:cubicBezTo>
                  <a:cubicBezTo>
                    <a:pt x="14860" y="38363"/>
                    <a:pt x="14813" y="38353"/>
                    <a:pt x="14807" y="38331"/>
                  </a:cubicBezTo>
                  <a:cubicBezTo>
                    <a:pt x="13803" y="34637"/>
                    <a:pt x="12906" y="31948"/>
                    <a:pt x="12319" y="31515"/>
                  </a:cubicBezTo>
                  <a:cubicBezTo>
                    <a:pt x="8795" y="28841"/>
                    <a:pt x="20912" y="27914"/>
                    <a:pt x="21592" y="27141"/>
                  </a:cubicBezTo>
                  <a:cubicBezTo>
                    <a:pt x="22288" y="26368"/>
                    <a:pt x="21824" y="6569"/>
                    <a:pt x="21670" y="3664"/>
                  </a:cubicBezTo>
                  <a:cubicBezTo>
                    <a:pt x="21515" y="758"/>
                    <a:pt x="19259" y="1129"/>
                    <a:pt x="18949" y="1036"/>
                  </a:cubicBezTo>
                  <a:cubicBezTo>
                    <a:pt x="17404" y="573"/>
                    <a:pt x="15812" y="217"/>
                    <a:pt x="14220" y="1"/>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3882225" y="4627050"/>
              <a:ext cx="454425" cy="238725"/>
            </a:xfrm>
            <a:custGeom>
              <a:avLst/>
              <a:gdLst/>
              <a:ahLst/>
              <a:cxnLst/>
              <a:rect l="l" t="t" r="r" b="b"/>
              <a:pathLst>
                <a:path w="18177" h="9549" extrusionOk="0">
                  <a:moveTo>
                    <a:pt x="16954" y="0"/>
                  </a:moveTo>
                  <a:cubicBezTo>
                    <a:pt x="16314" y="0"/>
                    <a:pt x="14552" y="1373"/>
                    <a:pt x="10696" y="2695"/>
                  </a:cubicBezTo>
                  <a:cubicBezTo>
                    <a:pt x="8316" y="3514"/>
                    <a:pt x="5611" y="4071"/>
                    <a:pt x="3586" y="4488"/>
                  </a:cubicBezTo>
                  <a:cubicBezTo>
                    <a:pt x="1964" y="4812"/>
                    <a:pt x="758" y="5044"/>
                    <a:pt x="464" y="5261"/>
                  </a:cubicBezTo>
                  <a:cubicBezTo>
                    <a:pt x="1" y="5585"/>
                    <a:pt x="263" y="8831"/>
                    <a:pt x="928" y="9403"/>
                  </a:cubicBezTo>
                  <a:cubicBezTo>
                    <a:pt x="1042" y="9503"/>
                    <a:pt x="1292" y="9548"/>
                    <a:pt x="1648" y="9548"/>
                  </a:cubicBezTo>
                  <a:cubicBezTo>
                    <a:pt x="3319" y="9548"/>
                    <a:pt x="7317" y="8553"/>
                    <a:pt x="10464" y="7610"/>
                  </a:cubicBezTo>
                  <a:cubicBezTo>
                    <a:pt x="14297" y="6466"/>
                    <a:pt x="17574" y="4751"/>
                    <a:pt x="18022" y="4318"/>
                  </a:cubicBezTo>
                  <a:cubicBezTo>
                    <a:pt x="18177" y="4179"/>
                    <a:pt x="18177" y="3746"/>
                    <a:pt x="18115" y="3205"/>
                  </a:cubicBezTo>
                  <a:cubicBezTo>
                    <a:pt x="17960" y="1999"/>
                    <a:pt x="17419" y="284"/>
                    <a:pt x="17126" y="52"/>
                  </a:cubicBezTo>
                  <a:cubicBezTo>
                    <a:pt x="17081" y="17"/>
                    <a:pt x="17024" y="0"/>
                    <a:pt x="16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3882225" y="4707175"/>
              <a:ext cx="454425" cy="158600"/>
            </a:xfrm>
            <a:custGeom>
              <a:avLst/>
              <a:gdLst/>
              <a:ahLst/>
              <a:cxnLst/>
              <a:rect l="l" t="t" r="r" b="b"/>
              <a:pathLst>
                <a:path w="18177" h="6344" extrusionOk="0">
                  <a:moveTo>
                    <a:pt x="18115" y="0"/>
                  </a:moveTo>
                  <a:lnTo>
                    <a:pt x="18115" y="0"/>
                  </a:lnTo>
                  <a:cubicBezTo>
                    <a:pt x="13215" y="2349"/>
                    <a:pt x="5302" y="4312"/>
                    <a:pt x="4545" y="4374"/>
                  </a:cubicBezTo>
                  <a:cubicBezTo>
                    <a:pt x="4532" y="4375"/>
                    <a:pt x="4519" y="4376"/>
                    <a:pt x="4506" y="4376"/>
                  </a:cubicBezTo>
                  <a:cubicBezTo>
                    <a:pt x="3647" y="4376"/>
                    <a:pt x="3602" y="1345"/>
                    <a:pt x="3602" y="1345"/>
                  </a:cubicBezTo>
                  <a:cubicBezTo>
                    <a:pt x="3602" y="1314"/>
                    <a:pt x="3586" y="1298"/>
                    <a:pt x="3586" y="1283"/>
                  </a:cubicBezTo>
                  <a:cubicBezTo>
                    <a:pt x="1964" y="1607"/>
                    <a:pt x="758" y="1839"/>
                    <a:pt x="464" y="2056"/>
                  </a:cubicBezTo>
                  <a:cubicBezTo>
                    <a:pt x="1" y="2380"/>
                    <a:pt x="263" y="5626"/>
                    <a:pt x="928" y="6198"/>
                  </a:cubicBezTo>
                  <a:cubicBezTo>
                    <a:pt x="1042" y="6298"/>
                    <a:pt x="1292" y="6343"/>
                    <a:pt x="1648" y="6343"/>
                  </a:cubicBezTo>
                  <a:cubicBezTo>
                    <a:pt x="3319" y="6343"/>
                    <a:pt x="7317" y="5348"/>
                    <a:pt x="10464" y="4405"/>
                  </a:cubicBezTo>
                  <a:cubicBezTo>
                    <a:pt x="14297" y="3261"/>
                    <a:pt x="17574" y="1546"/>
                    <a:pt x="18022" y="1113"/>
                  </a:cubicBezTo>
                  <a:cubicBezTo>
                    <a:pt x="18177" y="974"/>
                    <a:pt x="18177" y="541"/>
                    <a:pt x="18115" y="0"/>
                  </a:cubicBezTo>
                  <a:close/>
                </a:path>
              </a:pathLst>
            </a:custGeom>
            <a:solidFill>
              <a:srgbClr val="FFFFFF">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3655425" y="3303775"/>
              <a:ext cx="389125" cy="1639675"/>
            </a:xfrm>
            <a:custGeom>
              <a:avLst/>
              <a:gdLst/>
              <a:ahLst/>
              <a:cxnLst/>
              <a:rect l="l" t="t" r="r" b="b"/>
              <a:pathLst>
                <a:path w="15565" h="65587" extrusionOk="0">
                  <a:moveTo>
                    <a:pt x="14084" y="0"/>
                  </a:moveTo>
                  <a:cubicBezTo>
                    <a:pt x="13389" y="0"/>
                    <a:pt x="0" y="1237"/>
                    <a:pt x="0" y="1237"/>
                  </a:cubicBezTo>
                  <a:cubicBezTo>
                    <a:pt x="0" y="1237"/>
                    <a:pt x="1716" y="23571"/>
                    <a:pt x="3045" y="41098"/>
                  </a:cubicBezTo>
                  <a:cubicBezTo>
                    <a:pt x="3339" y="45131"/>
                    <a:pt x="3632" y="48903"/>
                    <a:pt x="3864" y="52102"/>
                  </a:cubicBezTo>
                  <a:cubicBezTo>
                    <a:pt x="4235" y="57094"/>
                    <a:pt x="4513" y="60665"/>
                    <a:pt x="4560" y="61592"/>
                  </a:cubicBezTo>
                  <a:cubicBezTo>
                    <a:pt x="4637" y="62890"/>
                    <a:pt x="4714" y="63740"/>
                    <a:pt x="4791" y="64312"/>
                  </a:cubicBezTo>
                  <a:cubicBezTo>
                    <a:pt x="4977" y="65518"/>
                    <a:pt x="5240" y="65440"/>
                    <a:pt x="5920" y="65533"/>
                  </a:cubicBezTo>
                  <a:cubicBezTo>
                    <a:pt x="6202" y="65568"/>
                    <a:pt x="6905" y="65587"/>
                    <a:pt x="7799" y="65587"/>
                  </a:cubicBezTo>
                  <a:cubicBezTo>
                    <a:pt x="10094" y="65587"/>
                    <a:pt x="13643" y="65462"/>
                    <a:pt x="14544" y="65162"/>
                  </a:cubicBezTo>
                  <a:cubicBezTo>
                    <a:pt x="15286" y="64899"/>
                    <a:pt x="15564" y="64173"/>
                    <a:pt x="15471" y="62828"/>
                  </a:cubicBezTo>
                  <a:cubicBezTo>
                    <a:pt x="15456" y="62396"/>
                    <a:pt x="15456" y="55502"/>
                    <a:pt x="15410" y="46445"/>
                  </a:cubicBezTo>
                  <a:cubicBezTo>
                    <a:pt x="15394" y="42720"/>
                    <a:pt x="15379" y="38640"/>
                    <a:pt x="15332" y="34482"/>
                  </a:cubicBezTo>
                  <a:cubicBezTo>
                    <a:pt x="15270" y="25348"/>
                    <a:pt x="15147" y="15874"/>
                    <a:pt x="14900" y="9166"/>
                  </a:cubicBezTo>
                  <a:cubicBezTo>
                    <a:pt x="14714" y="3648"/>
                    <a:pt x="14451" y="0"/>
                    <a:pt x="14096" y="0"/>
                  </a:cubicBezTo>
                  <a:cubicBezTo>
                    <a:pt x="14093" y="0"/>
                    <a:pt x="14089" y="0"/>
                    <a:pt x="140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3655425" y="3303375"/>
              <a:ext cx="372500" cy="1027850"/>
            </a:xfrm>
            <a:custGeom>
              <a:avLst/>
              <a:gdLst/>
              <a:ahLst/>
              <a:cxnLst/>
              <a:rect l="l" t="t" r="r" b="b"/>
              <a:pathLst>
                <a:path w="14900" h="41114" extrusionOk="0">
                  <a:moveTo>
                    <a:pt x="14085" y="1"/>
                  </a:moveTo>
                  <a:cubicBezTo>
                    <a:pt x="13391" y="1"/>
                    <a:pt x="0" y="1253"/>
                    <a:pt x="0" y="1253"/>
                  </a:cubicBezTo>
                  <a:cubicBezTo>
                    <a:pt x="0" y="1253"/>
                    <a:pt x="1716" y="23571"/>
                    <a:pt x="3045" y="41114"/>
                  </a:cubicBezTo>
                  <a:lnTo>
                    <a:pt x="7264" y="40650"/>
                  </a:lnTo>
                  <a:cubicBezTo>
                    <a:pt x="7264" y="40650"/>
                    <a:pt x="4343" y="12196"/>
                    <a:pt x="4591" y="10619"/>
                  </a:cubicBezTo>
                  <a:cubicBezTo>
                    <a:pt x="4761" y="9537"/>
                    <a:pt x="11051" y="9244"/>
                    <a:pt x="14900" y="9166"/>
                  </a:cubicBezTo>
                  <a:cubicBezTo>
                    <a:pt x="14714" y="3649"/>
                    <a:pt x="14451" y="16"/>
                    <a:pt x="14096" y="1"/>
                  </a:cubicBezTo>
                  <a:cubicBezTo>
                    <a:pt x="14093" y="1"/>
                    <a:pt x="14089" y="1"/>
                    <a:pt x="14085" y="1"/>
                  </a:cubicBezTo>
                  <a:close/>
                </a:path>
              </a:pathLst>
            </a:custGeom>
            <a:solidFill>
              <a:srgbClr val="800A1C">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3433625" y="4186525"/>
              <a:ext cx="448625" cy="203250"/>
            </a:xfrm>
            <a:custGeom>
              <a:avLst/>
              <a:gdLst/>
              <a:ahLst/>
              <a:cxnLst/>
              <a:rect l="l" t="t" r="r" b="b"/>
              <a:pathLst>
                <a:path w="17945" h="8130" extrusionOk="0">
                  <a:moveTo>
                    <a:pt x="14054" y="0"/>
                  </a:moveTo>
                  <a:cubicBezTo>
                    <a:pt x="13832" y="0"/>
                    <a:pt x="13599" y="8"/>
                    <a:pt x="13354" y="22"/>
                  </a:cubicBezTo>
                  <a:cubicBezTo>
                    <a:pt x="10572" y="177"/>
                    <a:pt x="4514" y="1043"/>
                    <a:pt x="2721" y="1120"/>
                  </a:cubicBezTo>
                  <a:cubicBezTo>
                    <a:pt x="2365" y="1135"/>
                    <a:pt x="1" y="2511"/>
                    <a:pt x="186" y="4520"/>
                  </a:cubicBezTo>
                  <a:cubicBezTo>
                    <a:pt x="202" y="4721"/>
                    <a:pt x="232" y="4922"/>
                    <a:pt x="294" y="5123"/>
                  </a:cubicBezTo>
                  <a:cubicBezTo>
                    <a:pt x="738" y="6796"/>
                    <a:pt x="2460" y="8129"/>
                    <a:pt x="5607" y="8129"/>
                  </a:cubicBezTo>
                  <a:cubicBezTo>
                    <a:pt x="5745" y="8129"/>
                    <a:pt x="5885" y="8127"/>
                    <a:pt x="6028" y="8121"/>
                  </a:cubicBezTo>
                  <a:cubicBezTo>
                    <a:pt x="9830" y="7982"/>
                    <a:pt x="14668" y="6869"/>
                    <a:pt x="16353" y="6344"/>
                  </a:cubicBezTo>
                  <a:cubicBezTo>
                    <a:pt x="17419" y="6019"/>
                    <a:pt x="17837" y="4999"/>
                    <a:pt x="17898" y="3917"/>
                  </a:cubicBezTo>
                  <a:cubicBezTo>
                    <a:pt x="17945" y="3315"/>
                    <a:pt x="17914" y="2712"/>
                    <a:pt x="17790" y="2124"/>
                  </a:cubicBezTo>
                  <a:cubicBezTo>
                    <a:pt x="17508" y="798"/>
                    <a:pt x="16376" y="0"/>
                    <a:pt x="14054" y="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3440975" y="4284450"/>
              <a:ext cx="440125" cy="105325"/>
            </a:xfrm>
            <a:custGeom>
              <a:avLst/>
              <a:gdLst/>
              <a:ahLst/>
              <a:cxnLst/>
              <a:rect l="l" t="t" r="r" b="b"/>
              <a:pathLst>
                <a:path w="17605" h="4213" extrusionOk="0">
                  <a:moveTo>
                    <a:pt x="17604" y="0"/>
                  </a:moveTo>
                  <a:lnTo>
                    <a:pt x="17604" y="0"/>
                  </a:lnTo>
                  <a:cubicBezTo>
                    <a:pt x="12038" y="1657"/>
                    <a:pt x="8073" y="2185"/>
                    <a:pt x="5280" y="2185"/>
                  </a:cubicBezTo>
                  <a:cubicBezTo>
                    <a:pt x="2498" y="2185"/>
                    <a:pt x="880" y="1661"/>
                    <a:pt x="0" y="1206"/>
                  </a:cubicBezTo>
                  <a:lnTo>
                    <a:pt x="0" y="1206"/>
                  </a:lnTo>
                  <a:cubicBezTo>
                    <a:pt x="444" y="2879"/>
                    <a:pt x="2166" y="4212"/>
                    <a:pt x="5313" y="4212"/>
                  </a:cubicBezTo>
                  <a:cubicBezTo>
                    <a:pt x="5451" y="4212"/>
                    <a:pt x="5591" y="4210"/>
                    <a:pt x="5734" y="4204"/>
                  </a:cubicBezTo>
                  <a:cubicBezTo>
                    <a:pt x="9536" y="4065"/>
                    <a:pt x="14374" y="2952"/>
                    <a:pt x="16059" y="2427"/>
                  </a:cubicBezTo>
                  <a:cubicBezTo>
                    <a:pt x="17125" y="2102"/>
                    <a:pt x="17543" y="1082"/>
                    <a:pt x="17604" y="0"/>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3397300" y="3970850"/>
              <a:ext cx="542150" cy="264200"/>
            </a:xfrm>
            <a:custGeom>
              <a:avLst/>
              <a:gdLst/>
              <a:ahLst/>
              <a:cxnLst/>
              <a:rect l="l" t="t" r="r" b="b"/>
              <a:pathLst>
                <a:path w="21686" h="10568" extrusionOk="0">
                  <a:moveTo>
                    <a:pt x="14422" y="0"/>
                  </a:moveTo>
                  <a:cubicBezTo>
                    <a:pt x="10306" y="0"/>
                    <a:pt x="5440" y="994"/>
                    <a:pt x="4483" y="1153"/>
                  </a:cubicBezTo>
                  <a:cubicBezTo>
                    <a:pt x="4483" y="1153"/>
                    <a:pt x="1" y="1725"/>
                    <a:pt x="47" y="4415"/>
                  </a:cubicBezTo>
                  <a:cubicBezTo>
                    <a:pt x="47" y="5203"/>
                    <a:pt x="93" y="6007"/>
                    <a:pt x="186" y="6810"/>
                  </a:cubicBezTo>
                  <a:cubicBezTo>
                    <a:pt x="434" y="8464"/>
                    <a:pt x="1129" y="9979"/>
                    <a:pt x="3154" y="10396"/>
                  </a:cubicBezTo>
                  <a:cubicBezTo>
                    <a:pt x="3719" y="10516"/>
                    <a:pt x="4470" y="10567"/>
                    <a:pt x="5337" y="10567"/>
                  </a:cubicBezTo>
                  <a:cubicBezTo>
                    <a:pt x="9067" y="10567"/>
                    <a:pt x="14959" y="9608"/>
                    <a:pt x="17605" y="8943"/>
                  </a:cubicBezTo>
                  <a:cubicBezTo>
                    <a:pt x="20310" y="8263"/>
                    <a:pt x="21500" y="6625"/>
                    <a:pt x="21654" y="5064"/>
                  </a:cubicBezTo>
                  <a:cubicBezTo>
                    <a:pt x="21685" y="4739"/>
                    <a:pt x="21670" y="4415"/>
                    <a:pt x="21623" y="4105"/>
                  </a:cubicBezTo>
                  <a:cubicBezTo>
                    <a:pt x="21330" y="2313"/>
                    <a:pt x="20696" y="520"/>
                    <a:pt x="16353" y="87"/>
                  </a:cubicBezTo>
                  <a:cubicBezTo>
                    <a:pt x="15743" y="26"/>
                    <a:pt x="15092" y="0"/>
                    <a:pt x="14422" y="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3401950" y="4097425"/>
              <a:ext cx="536725" cy="137625"/>
            </a:xfrm>
            <a:custGeom>
              <a:avLst/>
              <a:gdLst/>
              <a:ahLst/>
              <a:cxnLst/>
              <a:rect l="l" t="t" r="r" b="b"/>
              <a:pathLst>
                <a:path w="21469" h="5505" extrusionOk="0">
                  <a:moveTo>
                    <a:pt x="21468" y="1"/>
                  </a:moveTo>
                  <a:cubicBezTo>
                    <a:pt x="20093" y="634"/>
                    <a:pt x="17032" y="2025"/>
                    <a:pt x="10139" y="2814"/>
                  </a:cubicBezTo>
                  <a:cubicBezTo>
                    <a:pt x="8577" y="2991"/>
                    <a:pt x="7235" y="3067"/>
                    <a:pt x="6083" y="3067"/>
                  </a:cubicBezTo>
                  <a:cubicBezTo>
                    <a:pt x="2619" y="3067"/>
                    <a:pt x="870" y="2385"/>
                    <a:pt x="0" y="1747"/>
                  </a:cubicBezTo>
                  <a:lnTo>
                    <a:pt x="0" y="1747"/>
                  </a:lnTo>
                  <a:cubicBezTo>
                    <a:pt x="248" y="3401"/>
                    <a:pt x="943" y="4916"/>
                    <a:pt x="2968" y="5333"/>
                  </a:cubicBezTo>
                  <a:cubicBezTo>
                    <a:pt x="3533" y="5453"/>
                    <a:pt x="4284" y="5504"/>
                    <a:pt x="5151" y="5504"/>
                  </a:cubicBezTo>
                  <a:cubicBezTo>
                    <a:pt x="8881" y="5504"/>
                    <a:pt x="14773" y="4545"/>
                    <a:pt x="17419" y="3880"/>
                  </a:cubicBezTo>
                  <a:cubicBezTo>
                    <a:pt x="20124" y="3200"/>
                    <a:pt x="21314" y="1562"/>
                    <a:pt x="21468" y="1"/>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3351325" y="3777400"/>
              <a:ext cx="580775" cy="235100"/>
            </a:xfrm>
            <a:custGeom>
              <a:avLst/>
              <a:gdLst/>
              <a:ahLst/>
              <a:cxnLst/>
              <a:rect l="l" t="t" r="r" b="b"/>
              <a:pathLst>
                <a:path w="23231" h="9404" extrusionOk="0">
                  <a:moveTo>
                    <a:pt x="18714" y="0"/>
                  </a:moveTo>
                  <a:cubicBezTo>
                    <a:pt x="15293" y="0"/>
                    <a:pt x="6290" y="619"/>
                    <a:pt x="3926" y="885"/>
                  </a:cubicBezTo>
                  <a:cubicBezTo>
                    <a:pt x="2566" y="1040"/>
                    <a:pt x="186" y="2446"/>
                    <a:pt x="31" y="4842"/>
                  </a:cubicBezTo>
                  <a:cubicBezTo>
                    <a:pt x="1" y="5058"/>
                    <a:pt x="1" y="5275"/>
                    <a:pt x="31" y="5491"/>
                  </a:cubicBezTo>
                  <a:cubicBezTo>
                    <a:pt x="294" y="8304"/>
                    <a:pt x="2288" y="9355"/>
                    <a:pt x="4854" y="9401"/>
                  </a:cubicBezTo>
                  <a:cubicBezTo>
                    <a:pt x="4908" y="9403"/>
                    <a:pt x="4967" y="9403"/>
                    <a:pt x="5029" y="9403"/>
                  </a:cubicBezTo>
                  <a:cubicBezTo>
                    <a:pt x="7887" y="9403"/>
                    <a:pt x="18548" y="8037"/>
                    <a:pt x="19985" y="7856"/>
                  </a:cubicBezTo>
                  <a:cubicBezTo>
                    <a:pt x="21221" y="7686"/>
                    <a:pt x="22860" y="6449"/>
                    <a:pt x="23153" y="4456"/>
                  </a:cubicBezTo>
                  <a:cubicBezTo>
                    <a:pt x="23215" y="4131"/>
                    <a:pt x="23231" y="3791"/>
                    <a:pt x="23215" y="3451"/>
                  </a:cubicBezTo>
                  <a:cubicBezTo>
                    <a:pt x="23045" y="885"/>
                    <a:pt x="22164" y="66"/>
                    <a:pt x="19150" y="4"/>
                  </a:cubicBezTo>
                  <a:cubicBezTo>
                    <a:pt x="19017" y="2"/>
                    <a:pt x="18872" y="0"/>
                    <a:pt x="18714" y="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3351325" y="3888775"/>
              <a:ext cx="578850" cy="123725"/>
            </a:xfrm>
            <a:custGeom>
              <a:avLst/>
              <a:gdLst/>
              <a:ahLst/>
              <a:cxnLst/>
              <a:rect l="l" t="t" r="r" b="b"/>
              <a:pathLst>
                <a:path w="23154" h="4949" extrusionOk="0">
                  <a:moveTo>
                    <a:pt x="23153" y="1"/>
                  </a:moveTo>
                  <a:lnTo>
                    <a:pt x="23153" y="1"/>
                  </a:lnTo>
                  <a:cubicBezTo>
                    <a:pt x="21778" y="1562"/>
                    <a:pt x="16909" y="2072"/>
                    <a:pt x="10696" y="2736"/>
                  </a:cubicBezTo>
                  <a:cubicBezTo>
                    <a:pt x="9298" y="2887"/>
                    <a:pt x="8106" y="2952"/>
                    <a:pt x="7084" y="2952"/>
                  </a:cubicBezTo>
                  <a:cubicBezTo>
                    <a:pt x="1800" y="2952"/>
                    <a:pt x="1067" y="1203"/>
                    <a:pt x="31" y="387"/>
                  </a:cubicBezTo>
                  <a:cubicBezTo>
                    <a:pt x="1" y="603"/>
                    <a:pt x="1" y="820"/>
                    <a:pt x="31" y="1036"/>
                  </a:cubicBezTo>
                  <a:cubicBezTo>
                    <a:pt x="294" y="3849"/>
                    <a:pt x="2288" y="4900"/>
                    <a:pt x="4854" y="4946"/>
                  </a:cubicBezTo>
                  <a:cubicBezTo>
                    <a:pt x="4908" y="4948"/>
                    <a:pt x="4967" y="4948"/>
                    <a:pt x="5029" y="4948"/>
                  </a:cubicBezTo>
                  <a:cubicBezTo>
                    <a:pt x="7887" y="4948"/>
                    <a:pt x="18548" y="3582"/>
                    <a:pt x="19985" y="3401"/>
                  </a:cubicBezTo>
                  <a:cubicBezTo>
                    <a:pt x="21221" y="3231"/>
                    <a:pt x="22860" y="1994"/>
                    <a:pt x="23153" y="1"/>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3759350" y="3799425"/>
              <a:ext cx="165450" cy="144150"/>
            </a:xfrm>
            <a:custGeom>
              <a:avLst/>
              <a:gdLst/>
              <a:ahLst/>
              <a:cxnLst/>
              <a:rect l="l" t="t" r="r" b="b"/>
              <a:pathLst>
                <a:path w="6618" h="5766" extrusionOk="0">
                  <a:moveTo>
                    <a:pt x="2882" y="1"/>
                  </a:moveTo>
                  <a:cubicBezTo>
                    <a:pt x="1952" y="1"/>
                    <a:pt x="1105" y="183"/>
                    <a:pt x="789" y="313"/>
                  </a:cubicBezTo>
                  <a:cubicBezTo>
                    <a:pt x="1" y="623"/>
                    <a:pt x="913" y="4456"/>
                    <a:pt x="1005" y="5352"/>
                  </a:cubicBezTo>
                  <a:cubicBezTo>
                    <a:pt x="1032" y="5609"/>
                    <a:pt x="1522" y="5766"/>
                    <a:pt x="2190" y="5766"/>
                  </a:cubicBezTo>
                  <a:cubicBezTo>
                    <a:pt x="3851" y="5766"/>
                    <a:pt x="6617" y="4798"/>
                    <a:pt x="6121" y="1998"/>
                  </a:cubicBezTo>
                  <a:cubicBezTo>
                    <a:pt x="5844" y="407"/>
                    <a:pt x="4270" y="1"/>
                    <a:pt x="2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3760125" y="4009125"/>
              <a:ext cx="165450" cy="143875"/>
            </a:xfrm>
            <a:custGeom>
              <a:avLst/>
              <a:gdLst/>
              <a:ahLst/>
              <a:cxnLst/>
              <a:rect l="l" t="t" r="r" b="b"/>
              <a:pathLst>
                <a:path w="6618" h="5755" extrusionOk="0">
                  <a:moveTo>
                    <a:pt x="2873" y="1"/>
                  </a:moveTo>
                  <a:cubicBezTo>
                    <a:pt x="1946" y="1"/>
                    <a:pt x="1104" y="179"/>
                    <a:pt x="789" y="302"/>
                  </a:cubicBezTo>
                  <a:cubicBezTo>
                    <a:pt x="1" y="627"/>
                    <a:pt x="928" y="4445"/>
                    <a:pt x="1021" y="5341"/>
                  </a:cubicBezTo>
                  <a:cubicBezTo>
                    <a:pt x="1047" y="5598"/>
                    <a:pt x="1536" y="5755"/>
                    <a:pt x="2202" y="5755"/>
                  </a:cubicBezTo>
                  <a:cubicBezTo>
                    <a:pt x="3859" y="5755"/>
                    <a:pt x="6617" y="4787"/>
                    <a:pt x="6121" y="1987"/>
                  </a:cubicBezTo>
                  <a:cubicBezTo>
                    <a:pt x="5843" y="401"/>
                    <a:pt x="4263" y="1"/>
                    <a:pt x="2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3731925" y="4209700"/>
              <a:ext cx="146000" cy="126950"/>
            </a:xfrm>
            <a:custGeom>
              <a:avLst/>
              <a:gdLst/>
              <a:ahLst/>
              <a:cxnLst/>
              <a:rect l="l" t="t" r="r" b="b"/>
              <a:pathLst>
                <a:path w="5840" h="5078" extrusionOk="0">
                  <a:moveTo>
                    <a:pt x="2539" y="0"/>
                  </a:moveTo>
                  <a:cubicBezTo>
                    <a:pt x="1720" y="0"/>
                    <a:pt x="975" y="159"/>
                    <a:pt x="696" y="270"/>
                  </a:cubicBezTo>
                  <a:cubicBezTo>
                    <a:pt x="0" y="548"/>
                    <a:pt x="820" y="3918"/>
                    <a:pt x="897" y="4706"/>
                  </a:cubicBezTo>
                  <a:cubicBezTo>
                    <a:pt x="919" y="4937"/>
                    <a:pt x="1353" y="5078"/>
                    <a:pt x="1945" y="5078"/>
                  </a:cubicBezTo>
                  <a:cubicBezTo>
                    <a:pt x="3408" y="5078"/>
                    <a:pt x="5839" y="4219"/>
                    <a:pt x="5410" y="1754"/>
                  </a:cubicBezTo>
                  <a:cubicBezTo>
                    <a:pt x="5160" y="355"/>
                    <a:pt x="3766" y="0"/>
                    <a:pt x="25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3784725" y="3591375"/>
              <a:ext cx="482375" cy="237275"/>
            </a:xfrm>
            <a:custGeom>
              <a:avLst/>
              <a:gdLst/>
              <a:ahLst/>
              <a:cxnLst/>
              <a:rect l="l" t="t" r="r" b="b"/>
              <a:pathLst>
                <a:path w="19295" h="9491" extrusionOk="0">
                  <a:moveTo>
                    <a:pt x="9423" y="0"/>
                  </a:moveTo>
                  <a:cubicBezTo>
                    <a:pt x="4760" y="0"/>
                    <a:pt x="1" y="2135"/>
                    <a:pt x="2742" y="5900"/>
                  </a:cubicBezTo>
                  <a:cubicBezTo>
                    <a:pt x="4821" y="8746"/>
                    <a:pt x="8511" y="9490"/>
                    <a:pt x="11781" y="9490"/>
                  </a:cubicBezTo>
                  <a:cubicBezTo>
                    <a:pt x="15170" y="9490"/>
                    <a:pt x="18108" y="8691"/>
                    <a:pt x="18336" y="8605"/>
                  </a:cubicBezTo>
                  <a:cubicBezTo>
                    <a:pt x="18893" y="8388"/>
                    <a:pt x="19295" y="5714"/>
                    <a:pt x="15693" y="1943"/>
                  </a:cubicBezTo>
                  <a:cubicBezTo>
                    <a:pt x="14426" y="622"/>
                    <a:pt x="11938" y="0"/>
                    <a:pt x="9423" y="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3859050" y="3603200"/>
              <a:ext cx="161525" cy="111475"/>
            </a:xfrm>
            <a:custGeom>
              <a:avLst/>
              <a:gdLst/>
              <a:ahLst/>
              <a:cxnLst/>
              <a:rect l="l" t="t" r="r" b="b"/>
              <a:pathLst>
                <a:path w="6461" h="4459" extrusionOk="0">
                  <a:moveTo>
                    <a:pt x="6013" y="0"/>
                  </a:moveTo>
                  <a:cubicBezTo>
                    <a:pt x="5209" y="0"/>
                    <a:pt x="238" y="186"/>
                    <a:pt x="62" y="2428"/>
                  </a:cubicBezTo>
                  <a:cubicBezTo>
                    <a:pt x="0" y="3093"/>
                    <a:pt x="1098" y="4175"/>
                    <a:pt x="3756" y="4407"/>
                  </a:cubicBezTo>
                  <a:cubicBezTo>
                    <a:pt x="4163" y="4442"/>
                    <a:pt x="4508" y="4459"/>
                    <a:pt x="4799" y="4459"/>
                  </a:cubicBezTo>
                  <a:cubicBezTo>
                    <a:pt x="6422" y="4459"/>
                    <a:pt x="6401" y="3942"/>
                    <a:pt x="6415" y="3247"/>
                  </a:cubicBezTo>
                  <a:cubicBezTo>
                    <a:pt x="6430" y="2413"/>
                    <a:pt x="6461" y="2"/>
                    <a:pt x="6105" y="2"/>
                  </a:cubicBezTo>
                  <a:cubicBezTo>
                    <a:pt x="6088" y="1"/>
                    <a:pt x="6056" y="0"/>
                    <a:pt x="6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1062725" y="325200"/>
              <a:ext cx="5401425" cy="3126500"/>
            </a:xfrm>
            <a:custGeom>
              <a:avLst/>
              <a:gdLst/>
              <a:ahLst/>
              <a:cxnLst/>
              <a:rect l="l" t="t" r="r" b="b"/>
              <a:pathLst>
                <a:path w="216057" h="125060" extrusionOk="0">
                  <a:moveTo>
                    <a:pt x="193685" y="0"/>
                  </a:moveTo>
                  <a:cubicBezTo>
                    <a:pt x="192784" y="0"/>
                    <a:pt x="191809" y="44"/>
                    <a:pt x="190755" y="134"/>
                  </a:cubicBezTo>
                  <a:cubicBezTo>
                    <a:pt x="184233" y="675"/>
                    <a:pt x="154249" y="2808"/>
                    <a:pt x="121173" y="5172"/>
                  </a:cubicBezTo>
                  <a:cubicBezTo>
                    <a:pt x="90803" y="7336"/>
                    <a:pt x="57820" y="9701"/>
                    <a:pt x="38006" y="11200"/>
                  </a:cubicBezTo>
                  <a:cubicBezTo>
                    <a:pt x="31669" y="11664"/>
                    <a:pt x="26677" y="12066"/>
                    <a:pt x="23539" y="12328"/>
                  </a:cubicBezTo>
                  <a:cubicBezTo>
                    <a:pt x="0" y="14368"/>
                    <a:pt x="3369" y="25775"/>
                    <a:pt x="3926" y="35852"/>
                  </a:cubicBezTo>
                  <a:cubicBezTo>
                    <a:pt x="4529" y="46439"/>
                    <a:pt x="7171" y="88510"/>
                    <a:pt x="8686" y="106841"/>
                  </a:cubicBezTo>
                  <a:cubicBezTo>
                    <a:pt x="9942" y="122036"/>
                    <a:pt x="13757" y="125060"/>
                    <a:pt x="21021" y="125060"/>
                  </a:cubicBezTo>
                  <a:cubicBezTo>
                    <a:pt x="22520" y="125060"/>
                    <a:pt x="24165" y="124931"/>
                    <a:pt x="25966" y="124754"/>
                  </a:cubicBezTo>
                  <a:cubicBezTo>
                    <a:pt x="36491" y="123703"/>
                    <a:pt x="189503" y="116346"/>
                    <a:pt x="200863" y="115310"/>
                  </a:cubicBezTo>
                  <a:cubicBezTo>
                    <a:pt x="212208" y="114275"/>
                    <a:pt x="216056" y="114878"/>
                    <a:pt x="215685" y="107660"/>
                  </a:cubicBezTo>
                  <a:cubicBezTo>
                    <a:pt x="215592" y="106068"/>
                    <a:pt x="215191" y="101586"/>
                    <a:pt x="214572" y="95403"/>
                  </a:cubicBezTo>
                  <a:cubicBezTo>
                    <a:pt x="213552" y="85249"/>
                    <a:pt x="211976" y="70519"/>
                    <a:pt x="210461" y="56578"/>
                  </a:cubicBezTo>
                  <a:lnTo>
                    <a:pt x="210446" y="56578"/>
                  </a:lnTo>
                  <a:cubicBezTo>
                    <a:pt x="208699" y="40350"/>
                    <a:pt x="207030" y="25203"/>
                    <a:pt x="206334" y="19562"/>
                  </a:cubicBezTo>
                  <a:cubicBezTo>
                    <a:pt x="204830" y="7099"/>
                    <a:pt x="205105" y="0"/>
                    <a:pt x="193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1062725" y="605200"/>
              <a:ext cx="5401425" cy="2864750"/>
            </a:xfrm>
            <a:custGeom>
              <a:avLst/>
              <a:gdLst/>
              <a:ahLst/>
              <a:cxnLst/>
              <a:rect l="l" t="t" r="r" b="b"/>
              <a:pathLst>
                <a:path w="216057" h="114590" extrusionOk="0">
                  <a:moveTo>
                    <a:pt x="200863" y="104110"/>
                  </a:moveTo>
                  <a:cubicBezTo>
                    <a:pt x="189503" y="105146"/>
                    <a:pt x="36491" y="112503"/>
                    <a:pt x="25966" y="113554"/>
                  </a:cubicBezTo>
                  <a:cubicBezTo>
                    <a:pt x="15440" y="114589"/>
                    <a:pt x="10201" y="113971"/>
                    <a:pt x="8686" y="95641"/>
                  </a:cubicBezTo>
                  <a:cubicBezTo>
                    <a:pt x="7171" y="77310"/>
                    <a:pt x="4529" y="35239"/>
                    <a:pt x="3926" y="24652"/>
                  </a:cubicBezTo>
                  <a:cubicBezTo>
                    <a:pt x="3369" y="14575"/>
                    <a:pt x="0" y="3168"/>
                    <a:pt x="23539" y="1128"/>
                  </a:cubicBezTo>
                  <a:cubicBezTo>
                    <a:pt x="26677" y="866"/>
                    <a:pt x="31669" y="464"/>
                    <a:pt x="38006" y="0"/>
                  </a:cubicBezTo>
                  <a:cubicBezTo>
                    <a:pt x="44590" y="35332"/>
                    <a:pt x="74079" y="103956"/>
                    <a:pt x="214572" y="84203"/>
                  </a:cubicBezTo>
                  <a:cubicBezTo>
                    <a:pt x="215191" y="90386"/>
                    <a:pt x="215592" y="94868"/>
                    <a:pt x="215685" y="96460"/>
                  </a:cubicBezTo>
                  <a:cubicBezTo>
                    <a:pt x="216056" y="103678"/>
                    <a:pt x="212208" y="103075"/>
                    <a:pt x="200863" y="104110"/>
                  </a:cubicBezTo>
                  <a:close/>
                </a:path>
              </a:pathLst>
            </a:custGeom>
            <a:solidFill>
              <a:srgbClr val="800A1C">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8" name="Google Shape;1008;p34"/>
          <p:cNvSpPr/>
          <p:nvPr/>
        </p:nvSpPr>
        <p:spPr>
          <a:xfrm>
            <a:off x="-1929194" y="1244963"/>
            <a:ext cx="106102" cy="147924"/>
          </a:xfrm>
          <a:custGeom>
            <a:avLst/>
            <a:gdLst/>
            <a:ahLst/>
            <a:cxnLst/>
            <a:rect l="l" t="t" r="r" b="b"/>
            <a:pathLst>
              <a:path w="2570" h="3583" extrusionOk="0">
                <a:moveTo>
                  <a:pt x="1" y="2012"/>
                </a:moveTo>
                <a:cubicBezTo>
                  <a:pt x="1" y="1850"/>
                  <a:pt x="764" y="1939"/>
                  <a:pt x="867" y="1337"/>
                </a:cubicBezTo>
                <a:cubicBezTo>
                  <a:pt x="984" y="735"/>
                  <a:pt x="1043" y="45"/>
                  <a:pt x="1131" y="15"/>
                </a:cubicBezTo>
                <a:cubicBezTo>
                  <a:pt x="1219" y="1"/>
                  <a:pt x="1381" y="984"/>
                  <a:pt x="1513" y="1322"/>
                </a:cubicBezTo>
                <a:cubicBezTo>
                  <a:pt x="1704" y="1806"/>
                  <a:pt x="2570" y="1616"/>
                  <a:pt x="2570" y="1821"/>
                </a:cubicBezTo>
                <a:cubicBezTo>
                  <a:pt x="2570" y="2027"/>
                  <a:pt x="1792" y="1983"/>
                  <a:pt x="1601" y="2540"/>
                </a:cubicBezTo>
                <a:cubicBezTo>
                  <a:pt x="1395" y="3098"/>
                  <a:pt x="1395" y="3583"/>
                  <a:pt x="1263" y="3553"/>
                </a:cubicBezTo>
                <a:cubicBezTo>
                  <a:pt x="1116" y="3524"/>
                  <a:pt x="1028" y="2526"/>
                  <a:pt x="764" y="2320"/>
                </a:cubicBezTo>
                <a:cubicBezTo>
                  <a:pt x="515" y="2115"/>
                  <a:pt x="15" y="2188"/>
                  <a:pt x="1"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9" name="Google Shape;1009;p34"/>
          <p:cNvGrpSpPr/>
          <p:nvPr/>
        </p:nvGrpSpPr>
        <p:grpSpPr>
          <a:xfrm>
            <a:off x="7495348" y="4053075"/>
            <a:ext cx="1191435" cy="890655"/>
            <a:chOff x="7495348" y="4053075"/>
            <a:chExt cx="1191435" cy="890655"/>
          </a:xfrm>
        </p:grpSpPr>
        <p:sp>
          <p:nvSpPr>
            <p:cNvPr id="1010" name="Google Shape;1010;p34"/>
            <p:cNvSpPr/>
            <p:nvPr/>
          </p:nvSpPr>
          <p:spPr>
            <a:xfrm rot="-476189">
              <a:off x="7535905" y="4126546"/>
              <a:ext cx="1110322" cy="664480"/>
            </a:xfrm>
            <a:custGeom>
              <a:avLst/>
              <a:gdLst/>
              <a:ahLst/>
              <a:cxnLst/>
              <a:rect l="l" t="t" r="r" b="b"/>
              <a:pathLst>
                <a:path w="27352" h="16369" extrusionOk="0">
                  <a:moveTo>
                    <a:pt x="23051" y="1"/>
                  </a:moveTo>
                  <a:cubicBezTo>
                    <a:pt x="22060" y="1"/>
                    <a:pt x="21169" y="264"/>
                    <a:pt x="21156" y="663"/>
                  </a:cubicBezTo>
                  <a:cubicBezTo>
                    <a:pt x="21152" y="790"/>
                    <a:pt x="21130" y="834"/>
                    <a:pt x="21058" y="834"/>
                  </a:cubicBezTo>
                  <a:cubicBezTo>
                    <a:pt x="20884" y="834"/>
                    <a:pt x="20419" y="571"/>
                    <a:pt x="19218" y="571"/>
                  </a:cubicBezTo>
                  <a:cubicBezTo>
                    <a:pt x="19133" y="571"/>
                    <a:pt x="19045" y="572"/>
                    <a:pt x="18954" y="575"/>
                  </a:cubicBezTo>
                  <a:cubicBezTo>
                    <a:pt x="17100" y="632"/>
                    <a:pt x="16788" y="1356"/>
                    <a:pt x="16518" y="1356"/>
                  </a:cubicBezTo>
                  <a:cubicBezTo>
                    <a:pt x="16508" y="1356"/>
                    <a:pt x="16497" y="1355"/>
                    <a:pt x="16487" y="1353"/>
                  </a:cubicBezTo>
                  <a:cubicBezTo>
                    <a:pt x="15208" y="968"/>
                    <a:pt x="13864" y="763"/>
                    <a:pt x="12515" y="763"/>
                  </a:cubicBezTo>
                  <a:cubicBezTo>
                    <a:pt x="12425" y="763"/>
                    <a:pt x="12335" y="764"/>
                    <a:pt x="12245" y="766"/>
                  </a:cubicBezTo>
                  <a:cubicBezTo>
                    <a:pt x="10193" y="805"/>
                    <a:pt x="9071" y="1342"/>
                    <a:pt x="8640" y="1342"/>
                  </a:cubicBezTo>
                  <a:cubicBezTo>
                    <a:pt x="8581" y="1342"/>
                    <a:pt x="8535" y="1332"/>
                    <a:pt x="8501" y="1309"/>
                  </a:cubicBezTo>
                  <a:cubicBezTo>
                    <a:pt x="8237" y="1118"/>
                    <a:pt x="7782" y="76"/>
                    <a:pt x="5814" y="2"/>
                  </a:cubicBezTo>
                  <a:cubicBezTo>
                    <a:pt x="5803" y="2"/>
                    <a:pt x="5791" y="2"/>
                    <a:pt x="5778" y="2"/>
                  </a:cubicBezTo>
                  <a:cubicBezTo>
                    <a:pt x="4825" y="2"/>
                    <a:pt x="715" y="1132"/>
                    <a:pt x="353" y="7769"/>
                  </a:cubicBezTo>
                  <a:cubicBezTo>
                    <a:pt x="1" y="14507"/>
                    <a:pt x="2746" y="16137"/>
                    <a:pt x="4743" y="16357"/>
                  </a:cubicBezTo>
                  <a:cubicBezTo>
                    <a:pt x="4815" y="16365"/>
                    <a:pt x="4888" y="16369"/>
                    <a:pt x="4960" y="16369"/>
                  </a:cubicBezTo>
                  <a:cubicBezTo>
                    <a:pt x="6794" y="16369"/>
                    <a:pt x="8649" y="13937"/>
                    <a:pt x="9245" y="13937"/>
                  </a:cubicBezTo>
                  <a:cubicBezTo>
                    <a:pt x="9280" y="13937"/>
                    <a:pt x="9311" y="13946"/>
                    <a:pt x="9338" y="13964"/>
                  </a:cubicBezTo>
                  <a:cubicBezTo>
                    <a:pt x="9746" y="14261"/>
                    <a:pt x="9602" y="15403"/>
                    <a:pt x="10311" y="15403"/>
                  </a:cubicBezTo>
                  <a:cubicBezTo>
                    <a:pt x="10443" y="15403"/>
                    <a:pt x="10605" y="15363"/>
                    <a:pt x="10806" y="15271"/>
                  </a:cubicBezTo>
                  <a:cubicBezTo>
                    <a:pt x="11924" y="14738"/>
                    <a:pt x="14124" y="13284"/>
                    <a:pt x="14664" y="13284"/>
                  </a:cubicBezTo>
                  <a:cubicBezTo>
                    <a:pt x="14734" y="13284"/>
                    <a:pt x="14776" y="13308"/>
                    <a:pt x="14784" y="13362"/>
                  </a:cubicBezTo>
                  <a:cubicBezTo>
                    <a:pt x="14858" y="13817"/>
                    <a:pt x="14975" y="15300"/>
                    <a:pt x="15783" y="15696"/>
                  </a:cubicBezTo>
                  <a:cubicBezTo>
                    <a:pt x="16037" y="15819"/>
                    <a:pt x="16385" y="15871"/>
                    <a:pt x="16745" y="15871"/>
                  </a:cubicBezTo>
                  <a:cubicBezTo>
                    <a:pt x="17550" y="15871"/>
                    <a:pt x="18415" y="15610"/>
                    <a:pt x="18425" y="15285"/>
                  </a:cubicBezTo>
                  <a:cubicBezTo>
                    <a:pt x="18438" y="14882"/>
                    <a:pt x="18509" y="13974"/>
                    <a:pt x="18677" y="13974"/>
                  </a:cubicBezTo>
                  <a:cubicBezTo>
                    <a:pt x="18699" y="13974"/>
                    <a:pt x="18723" y="13989"/>
                    <a:pt x="18748" y="14023"/>
                  </a:cubicBezTo>
                  <a:cubicBezTo>
                    <a:pt x="18968" y="14302"/>
                    <a:pt x="19424" y="15652"/>
                    <a:pt x="20099" y="15814"/>
                  </a:cubicBezTo>
                  <a:cubicBezTo>
                    <a:pt x="20530" y="15926"/>
                    <a:pt x="21248" y="16063"/>
                    <a:pt x="21738" y="16063"/>
                  </a:cubicBezTo>
                  <a:cubicBezTo>
                    <a:pt x="22015" y="16063"/>
                    <a:pt x="22220" y="16019"/>
                    <a:pt x="22257" y="15902"/>
                  </a:cubicBezTo>
                  <a:cubicBezTo>
                    <a:pt x="22357" y="15586"/>
                    <a:pt x="22584" y="15285"/>
                    <a:pt x="22731" y="15285"/>
                  </a:cubicBezTo>
                  <a:cubicBezTo>
                    <a:pt x="22735" y="15285"/>
                    <a:pt x="22738" y="15285"/>
                    <a:pt x="22741" y="15285"/>
                  </a:cubicBezTo>
                  <a:cubicBezTo>
                    <a:pt x="22820" y="15285"/>
                    <a:pt x="24172" y="15482"/>
                    <a:pt x="25303" y="15482"/>
                  </a:cubicBezTo>
                  <a:cubicBezTo>
                    <a:pt x="26077" y="15482"/>
                    <a:pt x="26748" y="15390"/>
                    <a:pt x="26837" y="15080"/>
                  </a:cubicBezTo>
                  <a:cubicBezTo>
                    <a:pt x="27043" y="14302"/>
                    <a:pt x="27351" y="12334"/>
                    <a:pt x="26955" y="12099"/>
                  </a:cubicBezTo>
                  <a:cubicBezTo>
                    <a:pt x="26839" y="12029"/>
                    <a:pt x="26604" y="12016"/>
                    <a:pt x="26326" y="12016"/>
                  </a:cubicBezTo>
                  <a:cubicBezTo>
                    <a:pt x="26164" y="12016"/>
                    <a:pt x="25987" y="12020"/>
                    <a:pt x="25810" y="12020"/>
                  </a:cubicBezTo>
                  <a:cubicBezTo>
                    <a:pt x="25223" y="12020"/>
                    <a:pt x="24643" y="11971"/>
                    <a:pt x="24635" y="11542"/>
                  </a:cubicBezTo>
                  <a:cubicBezTo>
                    <a:pt x="24621" y="10764"/>
                    <a:pt x="24753" y="1588"/>
                    <a:pt x="24767" y="1221"/>
                  </a:cubicBezTo>
                  <a:cubicBezTo>
                    <a:pt x="24782" y="854"/>
                    <a:pt x="24621" y="120"/>
                    <a:pt x="23475" y="17"/>
                  </a:cubicBezTo>
                  <a:cubicBezTo>
                    <a:pt x="23333" y="6"/>
                    <a:pt x="23191" y="1"/>
                    <a:pt x="23051" y="1"/>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rot="-476189">
              <a:off x="7611181" y="4245344"/>
              <a:ext cx="258095" cy="504053"/>
            </a:xfrm>
            <a:custGeom>
              <a:avLst/>
              <a:gdLst/>
              <a:ahLst/>
              <a:cxnLst/>
              <a:rect l="l" t="t" r="r" b="b"/>
              <a:pathLst>
                <a:path w="6358" h="12417" extrusionOk="0">
                  <a:moveTo>
                    <a:pt x="4036" y="1"/>
                  </a:moveTo>
                  <a:cubicBezTo>
                    <a:pt x="3560" y="1"/>
                    <a:pt x="3094" y="190"/>
                    <a:pt x="2628" y="583"/>
                  </a:cubicBezTo>
                  <a:cubicBezTo>
                    <a:pt x="2217" y="936"/>
                    <a:pt x="1880" y="1361"/>
                    <a:pt x="1630" y="1831"/>
                  </a:cubicBezTo>
                  <a:cubicBezTo>
                    <a:pt x="690" y="3490"/>
                    <a:pt x="147" y="5340"/>
                    <a:pt x="30" y="7234"/>
                  </a:cubicBezTo>
                  <a:cubicBezTo>
                    <a:pt x="0" y="7630"/>
                    <a:pt x="0" y="8027"/>
                    <a:pt x="44" y="8408"/>
                  </a:cubicBezTo>
                  <a:lnTo>
                    <a:pt x="59" y="8599"/>
                  </a:lnTo>
                  <a:cubicBezTo>
                    <a:pt x="88" y="9186"/>
                    <a:pt x="191" y="9774"/>
                    <a:pt x="353" y="10331"/>
                  </a:cubicBezTo>
                  <a:cubicBezTo>
                    <a:pt x="588" y="11080"/>
                    <a:pt x="955" y="11623"/>
                    <a:pt x="1498" y="11990"/>
                  </a:cubicBezTo>
                  <a:cubicBezTo>
                    <a:pt x="1850" y="12240"/>
                    <a:pt x="2276" y="12387"/>
                    <a:pt x="2716" y="12416"/>
                  </a:cubicBezTo>
                  <a:cubicBezTo>
                    <a:pt x="3230" y="12416"/>
                    <a:pt x="3744" y="12240"/>
                    <a:pt x="4140" y="11902"/>
                  </a:cubicBezTo>
                  <a:cubicBezTo>
                    <a:pt x="4493" y="11623"/>
                    <a:pt x="4786" y="11300"/>
                    <a:pt x="5036" y="10948"/>
                  </a:cubicBezTo>
                  <a:cubicBezTo>
                    <a:pt x="5711" y="9964"/>
                    <a:pt x="6137" y="8819"/>
                    <a:pt x="6254" y="7630"/>
                  </a:cubicBezTo>
                  <a:cubicBezTo>
                    <a:pt x="6357" y="6779"/>
                    <a:pt x="6254" y="5912"/>
                    <a:pt x="5931" y="5120"/>
                  </a:cubicBezTo>
                  <a:cubicBezTo>
                    <a:pt x="5799" y="4767"/>
                    <a:pt x="5594" y="4459"/>
                    <a:pt x="5315" y="4195"/>
                  </a:cubicBezTo>
                  <a:cubicBezTo>
                    <a:pt x="5080" y="3989"/>
                    <a:pt x="4786" y="3857"/>
                    <a:pt x="4463" y="3828"/>
                  </a:cubicBezTo>
                  <a:cubicBezTo>
                    <a:pt x="4052" y="3828"/>
                    <a:pt x="3671" y="4004"/>
                    <a:pt x="3406" y="4327"/>
                  </a:cubicBezTo>
                  <a:cubicBezTo>
                    <a:pt x="3289" y="4459"/>
                    <a:pt x="3186" y="4606"/>
                    <a:pt x="3113" y="4767"/>
                  </a:cubicBezTo>
                  <a:cubicBezTo>
                    <a:pt x="2702" y="5516"/>
                    <a:pt x="2525" y="6368"/>
                    <a:pt x="2555" y="7454"/>
                  </a:cubicBezTo>
                  <a:cubicBezTo>
                    <a:pt x="2570" y="7792"/>
                    <a:pt x="2760" y="8027"/>
                    <a:pt x="3054" y="8041"/>
                  </a:cubicBezTo>
                  <a:cubicBezTo>
                    <a:pt x="3064" y="8042"/>
                    <a:pt x="3073" y="8042"/>
                    <a:pt x="3083" y="8042"/>
                  </a:cubicBezTo>
                  <a:cubicBezTo>
                    <a:pt x="3318" y="8042"/>
                    <a:pt x="3498" y="7868"/>
                    <a:pt x="3583" y="7571"/>
                  </a:cubicBezTo>
                  <a:cubicBezTo>
                    <a:pt x="3627" y="7395"/>
                    <a:pt x="3656" y="7234"/>
                    <a:pt x="3671" y="7058"/>
                  </a:cubicBezTo>
                  <a:cubicBezTo>
                    <a:pt x="3685" y="6984"/>
                    <a:pt x="3685" y="6911"/>
                    <a:pt x="3685" y="6837"/>
                  </a:cubicBezTo>
                  <a:cubicBezTo>
                    <a:pt x="3685" y="6764"/>
                    <a:pt x="3685" y="6691"/>
                    <a:pt x="3700" y="6617"/>
                  </a:cubicBezTo>
                  <a:cubicBezTo>
                    <a:pt x="3744" y="6118"/>
                    <a:pt x="3891" y="5619"/>
                    <a:pt x="4155" y="5193"/>
                  </a:cubicBezTo>
                  <a:cubicBezTo>
                    <a:pt x="4228" y="5090"/>
                    <a:pt x="4317" y="4973"/>
                    <a:pt x="4419" y="4973"/>
                  </a:cubicBezTo>
                  <a:cubicBezTo>
                    <a:pt x="4522" y="4973"/>
                    <a:pt x="4581" y="5046"/>
                    <a:pt x="4684" y="5178"/>
                  </a:cubicBezTo>
                  <a:cubicBezTo>
                    <a:pt x="4801" y="5340"/>
                    <a:pt x="4889" y="5516"/>
                    <a:pt x="4948" y="5707"/>
                  </a:cubicBezTo>
                  <a:cubicBezTo>
                    <a:pt x="5183" y="6441"/>
                    <a:pt x="5212" y="7234"/>
                    <a:pt x="5051" y="7982"/>
                  </a:cubicBezTo>
                  <a:cubicBezTo>
                    <a:pt x="4889" y="8966"/>
                    <a:pt x="4463" y="9906"/>
                    <a:pt x="3832" y="10669"/>
                  </a:cubicBezTo>
                  <a:cubicBezTo>
                    <a:pt x="3656" y="10875"/>
                    <a:pt x="3465" y="11036"/>
                    <a:pt x="3230" y="11168"/>
                  </a:cubicBezTo>
                  <a:cubicBezTo>
                    <a:pt x="3098" y="11253"/>
                    <a:pt x="2942" y="11296"/>
                    <a:pt x="2780" y="11296"/>
                  </a:cubicBezTo>
                  <a:cubicBezTo>
                    <a:pt x="2691" y="11296"/>
                    <a:pt x="2600" y="11283"/>
                    <a:pt x="2511" y="11256"/>
                  </a:cubicBezTo>
                  <a:cubicBezTo>
                    <a:pt x="2247" y="11183"/>
                    <a:pt x="1997" y="11021"/>
                    <a:pt x="1821" y="10801"/>
                  </a:cubicBezTo>
                  <a:cubicBezTo>
                    <a:pt x="1586" y="10522"/>
                    <a:pt x="1424" y="10170"/>
                    <a:pt x="1351" y="9803"/>
                  </a:cubicBezTo>
                  <a:cubicBezTo>
                    <a:pt x="1175" y="8981"/>
                    <a:pt x="1116" y="8129"/>
                    <a:pt x="1160" y="7292"/>
                  </a:cubicBezTo>
                  <a:cubicBezTo>
                    <a:pt x="1278" y="5501"/>
                    <a:pt x="1791" y="3754"/>
                    <a:pt x="2687" y="2184"/>
                  </a:cubicBezTo>
                  <a:cubicBezTo>
                    <a:pt x="2863" y="1861"/>
                    <a:pt x="3069" y="1582"/>
                    <a:pt x="3333" y="1332"/>
                  </a:cubicBezTo>
                  <a:cubicBezTo>
                    <a:pt x="3579" y="1060"/>
                    <a:pt x="3918" y="913"/>
                    <a:pt x="4277" y="913"/>
                  </a:cubicBezTo>
                  <a:cubicBezTo>
                    <a:pt x="4324" y="913"/>
                    <a:pt x="4371" y="916"/>
                    <a:pt x="4419" y="921"/>
                  </a:cubicBezTo>
                  <a:cubicBezTo>
                    <a:pt x="4537" y="936"/>
                    <a:pt x="4654" y="980"/>
                    <a:pt x="4772" y="1038"/>
                  </a:cubicBezTo>
                  <a:lnTo>
                    <a:pt x="4874" y="1097"/>
                  </a:lnTo>
                  <a:cubicBezTo>
                    <a:pt x="4933" y="1112"/>
                    <a:pt x="4977" y="1127"/>
                    <a:pt x="5036" y="1141"/>
                  </a:cubicBezTo>
                  <a:cubicBezTo>
                    <a:pt x="5109" y="1141"/>
                    <a:pt x="5183" y="1112"/>
                    <a:pt x="5241" y="1053"/>
                  </a:cubicBezTo>
                  <a:cubicBezTo>
                    <a:pt x="5359" y="950"/>
                    <a:pt x="5388" y="774"/>
                    <a:pt x="5300" y="642"/>
                  </a:cubicBezTo>
                  <a:cubicBezTo>
                    <a:pt x="5168" y="378"/>
                    <a:pt x="4918" y="187"/>
                    <a:pt x="4640" y="99"/>
                  </a:cubicBezTo>
                  <a:cubicBezTo>
                    <a:pt x="4436" y="34"/>
                    <a:pt x="4235" y="1"/>
                    <a:pt x="4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rot="-476189">
              <a:off x="8203994" y="4165811"/>
              <a:ext cx="207434" cy="521834"/>
            </a:xfrm>
            <a:custGeom>
              <a:avLst/>
              <a:gdLst/>
              <a:ahLst/>
              <a:cxnLst/>
              <a:rect l="l" t="t" r="r" b="b"/>
              <a:pathLst>
                <a:path w="5110" h="12855" extrusionOk="0">
                  <a:moveTo>
                    <a:pt x="2772" y="1094"/>
                  </a:moveTo>
                  <a:cubicBezTo>
                    <a:pt x="2918" y="1094"/>
                    <a:pt x="3050" y="1164"/>
                    <a:pt x="3157" y="1272"/>
                  </a:cubicBezTo>
                  <a:cubicBezTo>
                    <a:pt x="3216" y="1418"/>
                    <a:pt x="3201" y="1595"/>
                    <a:pt x="3128" y="1741"/>
                  </a:cubicBezTo>
                  <a:cubicBezTo>
                    <a:pt x="2878" y="2299"/>
                    <a:pt x="2335" y="2652"/>
                    <a:pt x="1733" y="2666"/>
                  </a:cubicBezTo>
                  <a:lnTo>
                    <a:pt x="1689" y="2666"/>
                  </a:lnTo>
                  <a:cubicBezTo>
                    <a:pt x="1498" y="2666"/>
                    <a:pt x="1498" y="2666"/>
                    <a:pt x="1483" y="2431"/>
                  </a:cubicBezTo>
                  <a:lnTo>
                    <a:pt x="1483" y="2270"/>
                  </a:lnTo>
                  <a:lnTo>
                    <a:pt x="1483" y="2197"/>
                  </a:lnTo>
                  <a:cubicBezTo>
                    <a:pt x="1469" y="1947"/>
                    <a:pt x="1572" y="1727"/>
                    <a:pt x="1762" y="1580"/>
                  </a:cubicBezTo>
                  <a:cubicBezTo>
                    <a:pt x="1939" y="1404"/>
                    <a:pt x="2159" y="1257"/>
                    <a:pt x="2408" y="1154"/>
                  </a:cubicBezTo>
                  <a:cubicBezTo>
                    <a:pt x="2467" y="1125"/>
                    <a:pt x="2555" y="1110"/>
                    <a:pt x="2629" y="1095"/>
                  </a:cubicBezTo>
                  <a:lnTo>
                    <a:pt x="2731" y="1095"/>
                  </a:lnTo>
                  <a:cubicBezTo>
                    <a:pt x="2745" y="1094"/>
                    <a:pt x="2759" y="1094"/>
                    <a:pt x="2772" y="1094"/>
                  </a:cubicBezTo>
                  <a:close/>
                  <a:moveTo>
                    <a:pt x="2723" y="0"/>
                  </a:moveTo>
                  <a:cubicBezTo>
                    <a:pt x="2529" y="0"/>
                    <a:pt x="2334" y="32"/>
                    <a:pt x="2144" y="97"/>
                  </a:cubicBezTo>
                  <a:cubicBezTo>
                    <a:pt x="1645" y="259"/>
                    <a:pt x="1190" y="552"/>
                    <a:pt x="823" y="949"/>
                  </a:cubicBezTo>
                  <a:cubicBezTo>
                    <a:pt x="515" y="1257"/>
                    <a:pt x="353" y="1668"/>
                    <a:pt x="368" y="2108"/>
                  </a:cubicBezTo>
                  <a:cubicBezTo>
                    <a:pt x="382" y="2446"/>
                    <a:pt x="368" y="2784"/>
                    <a:pt x="338" y="3107"/>
                  </a:cubicBezTo>
                  <a:cubicBezTo>
                    <a:pt x="324" y="3312"/>
                    <a:pt x="309" y="3503"/>
                    <a:pt x="294" y="3709"/>
                  </a:cubicBezTo>
                  <a:cubicBezTo>
                    <a:pt x="280" y="4281"/>
                    <a:pt x="250" y="4854"/>
                    <a:pt x="221" y="5426"/>
                  </a:cubicBezTo>
                  <a:cubicBezTo>
                    <a:pt x="206" y="5764"/>
                    <a:pt x="192" y="6102"/>
                    <a:pt x="177" y="6454"/>
                  </a:cubicBezTo>
                  <a:cubicBezTo>
                    <a:pt x="162" y="6792"/>
                    <a:pt x="147" y="7085"/>
                    <a:pt x="118" y="7394"/>
                  </a:cubicBezTo>
                  <a:cubicBezTo>
                    <a:pt x="89" y="7717"/>
                    <a:pt x="74" y="7981"/>
                    <a:pt x="59" y="8274"/>
                  </a:cubicBezTo>
                  <a:cubicBezTo>
                    <a:pt x="45" y="8539"/>
                    <a:pt x="45" y="8803"/>
                    <a:pt x="45" y="9067"/>
                  </a:cubicBezTo>
                  <a:cubicBezTo>
                    <a:pt x="45" y="9317"/>
                    <a:pt x="45" y="9610"/>
                    <a:pt x="30" y="9904"/>
                  </a:cubicBezTo>
                  <a:cubicBezTo>
                    <a:pt x="1" y="10521"/>
                    <a:pt x="15" y="11167"/>
                    <a:pt x="30" y="11783"/>
                  </a:cubicBezTo>
                  <a:lnTo>
                    <a:pt x="30" y="11827"/>
                  </a:lnTo>
                  <a:cubicBezTo>
                    <a:pt x="30" y="11915"/>
                    <a:pt x="45" y="11989"/>
                    <a:pt x="74" y="12077"/>
                  </a:cubicBezTo>
                  <a:cubicBezTo>
                    <a:pt x="128" y="12299"/>
                    <a:pt x="317" y="12413"/>
                    <a:pt x="509" y="12413"/>
                  </a:cubicBezTo>
                  <a:cubicBezTo>
                    <a:pt x="685" y="12413"/>
                    <a:pt x="863" y="12317"/>
                    <a:pt x="940" y="12121"/>
                  </a:cubicBezTo>
                  <a:cubicBezTo>
                    <a:pt x="984" y="12003"/>
                    <a:pt x="1014" y="11901"/>
                    <a:pt x="1014" y="11783"/>
                  </a:cubicBezTo>
                  <a:cubicBezTo>
                    <a:pt x="1014" y="11739"/>
                    <a:pt x="1028" y="11695"/>
                    <a:pt x="1028" y="11666"/>
                  </a:cubicBezTo>
                  <a:cubicBezTo>
                    <a:pt x="1087" y="11269"/>
                    <a:pt x="1102" y="10888"/>
                    <a:pt x="1087" y="10491"/>
                  </a:cubicBezTo>
                  <a:lnTo>
                    <a:pt x="1087" y="10021"/>
                  </a:lnTo>
                  <a:cubicBezTo>
                    <a:pt x="1116" y="8906"/>
                    <a:pt x="1175" y="7746"/>
                    <a:pt x="1278" y="6571"/>
                  </a:cubicBezTo>
                  <a:cubicBezTo>
                    <a:pt x="1307" y="6131"/>
                    <a:pt x="1322" y="5676"/>
                    <a:pt x="1337" y="5235"/>
                  </a:cubicBezTo>
                  <a:lnTo>
                    <a:pt x="1337" y="5118"/>
                  </a:lnTo>
                  <a:lnTo>
                    <a:pt x="1366" y="5191"/>
                  </a:lnTo>
                  <a:cubicBezTo>
                    <a:pt x="1630" y="6014"/>
                    <a:pt x="1924" y="6836"/>
                    <a:pt x="2203" y="7628"/>
                  </a:cubicBezTo>
                  <a:lnTo>
                    <a:pt x="2585" y="8730"/>
                  </a:lnTo>
                  <a:cubicBezTo>
                    <a:pt x="2805" y="9346"/>
                    <a:pt x="3040" y="9948"/>
                    <a:pt x="3289" y="10535"/>
                  </a:cubicBezTo>
                  <a:cubicBezTo>
                    <a:pt x="3524" y="11108"/>
                    <a:pt x="3774" y="11739"/>
                    <a:pt x="3979" y="12370"/>
                  </a:cubicBezTo>
                  <a:cubicBezTo>
                    <a:pt x="4009" y="12458"/>
                    <a:pt x="4067" y="12547"/>
                    <a:pt x="4111" y="12620"/>
                  </a:cubicBezTo>
                  <a:cubicBezTo>
                    <a:pt x="4199" y="12767"/>
                    <a:pt x="4361" y="12855"/>
                    <a:pt x="4522" y="12855"/>
                  </a:cubicBezTo>
                  <a:cubicBezTo>
                    <a:pt x="4566" y="12855"/>
                    <a:pt x="4596" y="12855"/>
                    <a:pt x="4640" y="12840"/>
                  </a:cubicBezTo>
                  <a:cubicBezTo>
                    <a:pt x="4845" y="12811"/>
                    <a:pt x="4992" y="12664"/>
                    <a:pt x="5066" y="12473"/>
                  </a:cubicBezTo>
                  <a:cubicBezTo>
                    <a:pt x="5110" y="12341"/>
                    <a:pt x="5110" y="12180"/>
                    <a:pt x="5066" y="12033"/>
                  </a:cubicBezTo>
                  <a:lnTo>
                    <a:pt x="5022" y="11901"/>
                  </a:lnTo>
                  <a:cubicBezTo>
                    <a:pt x="4963" y="11724"/>
                    <a:pt x="4904" y="11519"/>
                    <a:pt x="4831" y="11328"/>
                  </a:cubicBezTo>
                  <a:cubicBezTo>
                    <a:pt x="4332" y="10095"/>
                    <a:pt x="3832" y="8803"/>
                    <a:pt x="3304" y="7364"/>
                  </a:cubicBezTo>
                  <a:cubicBezTo>
                    <a:pt x="3201" y="7085"/>
                    <a:pt x="3098" y="6806"/>
                    <a:pt x="2996" y="6513"/>
                  </a:cubicBezTo>
                  <a:cubicBezTo>
                    <a:pt x="2687" y="5588"/>
                    <a:pt x="2320" y="4678"/>
                    <a:pt x="1865" y="3811"/>
                  </a:cubicBezTo>
                  <a:lnTo>
                    <a:pt x="1909" y="3811"/>
                  </a:lnTo>
                  <a:cubicBezTo>
                    <a:pt x="2555" y="3753"/>
                    <a:pt x="3157" y="3459"/>
                    <a:pt x="3627" y="2989"/>
                  </a:cubicBezTo>
                  <a:cubicBezTo>
                    <a:pt x="4067" y="2578"/>
                    <a:pt x="4317" y="2006"/>
                    <a:pt x="4317" y="1404"/>
                  </a:cubicBezTo>
                  <a:cubicBezTo>
                    <a:pt x="4332" y="875"/>
                    <a:pt x="4023" y="405"/>
                    <a:pt x="3553" y="200"/>
                  </a:cubicBezTo>
                  <a:cubicBezTo>
                    <a:pt x="3291" y="69"/>
                    <a:pt x="3008" y="0"/>
                    <a:pt x="27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rot="-476189">
              <a:off x="8432675" y="4172448"/>
              <a:ext cx="106721" cy="489967"/>
            </a:xfrm>
            <a:custGeom>
              <a:avLst/>
              <a:gdLst/>
              <a:ahLst/>
              <a:cxnLst/>
              <a:rect l="l" t="t" r="r" b="b"/>
              <a:pathLst>
                <a:path w="2629" h="12070" extrusionOk="0">
                  <a:moveTo>
                    <a:pt x="632" y="0"/>
                  </a:moveTo>
                  <a:cubicBezTo>
                    <a:pt x="382" y="0"/>
                    <a:pt x="162" y="162"/>
                    <a:pt x="74" y="412"/>
                  </a:cubicBezTo>
                  <a:cubicBezTo>
                    <a:pt x="45" y="514"/>
                    <a:pt x="30" y="617"/>
                    <a:pt x="30" y="735"/>
                  </a:cubicBezTo>
                  <a:cubicBezTo>
                    <a:pt x="15" y="896"/>
                    <a:pt x="15" y="1058"/>
                    <a:pt x="15" y="1219"/>
                  </a:cubicBezTo>
                  <a:lnTo>
                    <a:pt x="0" y="1557"/>
                  </a:lnTo>
                  <a:lnTo>
                    <a:pt x="30" y="1557"/>
                  </a:lnTo>
                  <a:lnTo>
                    <a:pt x="30" y="1659"/>
                  </a:lnTo>
                  <a:cubicBezTo>
                    <a:pt x="15" y="1850"/>
                    <a:pt x="0" y="2026"/>
                    <a:pt x="0" y="2217"/>
                  </a:cubicBezTo>
                  <a:cubicBezTo>
                    <a:pt x="0" y="2555"/>
                    <a:pt x="30" y="2907"/>
                    <a:pt x="30" y="3245"/>
                  </a:cubicBezTo>
                  <a:cubicBezTo>
                    <a:pt x="59" y="3862"/>
                    <a:pt x="74" y="4508"/>
                    <a:pt x="74" y="5124"/>
                  </a:cubicBezTo>
                  <a:cubicBezTo>
                    <a:pt x="59" y="5976"/>
                    <a:pt x="59" y="6842"/>
                    <a:pt x="59" y="7679"/>
                  </a:cubicBezTo>
                  <a:cubicBezTo>
                    <a:pt x="59" y="8442"/>
                    <a:pt x="59" y="9249"/>
                    <a:pt x="45" y="10028"/>
                  </a:cubicBezTo>
                  <a:cubicBezTo>
                    <a:pt x="30" y="10424"/>
                    <a:pt x="59" y="10820"/>
                    <a:pt x="147" y="11217"/>
                  </a:cubicBezTo>
                  <a:cubicBezTo>
                    <a:pt x="221" y="11642"/>
                    <a:pt x="573" y="11980"/>
                    <a:pt x="1013" y="12024"/>
                  </a:cubicBezTo>
                  <a:cubicBezTo>
                    <a:pt x="1175" y="12039"/>
                    <a:pt x="1351" y="12054"/>
                    <a:pt x="1557" y="12068"/>
                  </a:cubicBezTo>
                  <a:lnTo>
                    <a:pt x="2041" y="12068"/>
                  </a:lnTo>
                  <a:cubicBezTo>
                    <a:pt x="2051" y="12069"/>
                    <a:pt x="2062" y="12069"/>
                    <a:pt x="2072" y="12069"/>
                  </a:cubicBezTo>
                  <a:cubicBezTo>
                    <a:pt x="2323" y="12069"/>
                    <a:pt x="2542" y="11897"/>
                    <a:pt x="2584" y="11657"/>
                  </a:cubicBezTo>
                  <a:cubicBezTo>
                    <a:pt x="2628" y="11393"/>
                    <a:pt x="2496" y="11143"/>
                    <a:pt x="2261" y="11041"/>
                  </a:cubicBezTo>
                  <a:cubicBezTo>
                    <a:pt x="2144" y="10967"/>
                    <a:pt x="1997" y="10938"/>
                    <a:pt x="1850" y="10938"/>
                  </a:cubicBezTo>
                  <a:lnTo>
                    <a:pt x="1630" y="10938"/>
                  </a:lnTo>
                  <a:lnTo>
                    <a:pt x="1425" y="10923"/>
                  </a:lnTo>
                  <a:cubicBezTo>
                    <a:pt x="1380" y="10923"/>
                    <a:pt x="1322" y="10908"/>
                    <a:pt x="1278" y="10894"/>
                  </a:cubicBezTo>
                  <a:cubicBezTo>
                    <a:pt x="1263" y="10850"/>
                    <a:pt x="1248" y="10806"/>
                    <a:pt x="1248" y="10747"/>
                  </a:cubicBezTo>
                  <a:cubicBezTo>
                    <a:pt x="1234" y="10629"/>
                    <a:pt x="1219" y="10512"/>
                    <a:pt x="1219" y="10395"/>
                  </a:cubicBezTo>
                  <a:lnTo>
                    <a:pt x="1219" y="10262"/>
                  </a:lnTo>
                  <a:cubicBezTo>
                    <a:pt x="1175" y="9631"/>
                    <a:pt x="1175" y="9000"/>
                    <a:pt x="1190" y="8383"/>
                  </a:cubicBezTo>
                  <a:cubicBezTo>
                    <a:pt x="1190" y="8075"/>
                    <a:pt x="1204" y="7737"/>
                    <a:pt x="1204" y="7414"/>
                  </a:cubicBezTo>
                  <a:cubicBezTo>
                    <a:pt x="1204" y="6871"/>
                    <a:pt x="1190" y="6313"/>
                    <a:pt x="1190" y="5785"/>
                  </a:cubicBezTo>
                  <a:cubicBezTo>
                    <a:pt x="1175" y="4977"/>
                    <a:pt x="1160" y="4126"/>
                    <a:pt x="1175" y="3318"/>
                  </a:cubicBezTo>
                  <a:cubicBezTo>
                    <a:pt x="1175" y="3098"/>
                    <a:pt x="1175" y="2878"/>
                    <a:pt x="1190" y="2658"/>
                  </a:cubicBezTo>
                  <a:cubicBezTo>
                    <a:pt x="1190" y="2261"/>
                    <a:pt x="1204" y="1836"/>
                    <a:pt x="1204" y="1439"/>
                  </a:cubicBezTo>
                  <a:cubicBezTo>
                    <a:pt x="1204" y="1102"/>
                    <a:pt x="1175" y="764"/>
                    <a:pt x="1116" y="426"/>
                  </a:cubicBezTo>
                  <a:cubicBezTo>
                    <a:pt x="1087" y="191"/>
                    <a:pt x="881"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rot="-476189">
              <a:off x="7883094" y="4234677"/>
              <a:ext cx="318337" cy="434354"/>
            </a:xfrm>
            <a:custGeom>
              <a:avLst/>
              <a:gdLst/>
              <a:ahLst/>
              <a:cxnLst/>
              <a:rect l="l" t="t" r="r" b="b"/>
              <a:pathLst>
                <a:path w="7842" h="10700" extrusionOk="0">
                  <a:moveTo>
                    <a:pt x="3090" y="1"/>
                  </a:moveTo>
                  <a:cubicBezTo>
                    <a:pt x="1575" y="1"/>
                    <a:pt x="253" y="39"/>
                    <a:pt x="162" y="87"/>
                  </a:cubicBezTo>
                  <a:cubicBezTo>
                    <a:pt x="1" y="161"/>
                    <a:pt x="16" y="924"/>
                    <a:pt x="60" y="1526"/>
                  </a:cubicBezTo>
                  <a:cubicBezTo>
                    <a:pt x="89" y="1849"/>
                    <a:pt x="118" y="2128"/>
                    <a:pt x="133" y="2216"/>
                  </a:cubicBezTo>
                  <a:cubicBezTo>
                    <a:pt x="192" y="2510"/>
                    <a:pt x="2981" y="2407"/>
                    <a:pt x="3334" y="2510"/>
                  </a:cubicBezTo>
                  <a:cubicBezTo>
                    <a:pt x="3686" y="2627"/>
                    <a:pt x="74" y="7090"/>
                    <a:pt x="89" y="7413"/>
                  </a:cubicBezTo>
                  <a:cubicBezTo>
                    <a:pt x="104" y="7530"/>
                    <a:pt x="427" y="7677"/>
                    <a:pt x="838" y="7809"/>
                  </a:cubicBezTo>
                  <a:cubicBezTo>
                    <a:pt x="1469" y="8015"/>
                    <a:pt x="2100" y="8147"/>
                    <a:pt x="2761" y="8235"/>
                  </a:cubicBezTo>
                  <a:cubicBezTo>
                    <a:pt x="2790" y="8235"/>
                    <a:pt x="2820" y="8250"/>
                    <a:pt x="2820" y="8294"/>
                  </a:cubicBezTo>
                  <a:cubicBezTo>
                    <a:pt x="2878" y="8646"/>
                    <a:pt x="1557" y="10481"/>
                    <a:pt x="1777" y="10687"/>
                  </a:cubicBezTo>
                  <a:cubicBezTo>
                    <a:pt x="1786" y="10696"/>
                    <a:pt x="1800" y="10700"/>
                    <a:pt x="1819" y="10700"/>
                  </a:cubicBezTo>
                  <a:cubicBezTo>
                    <a:pt x="1926" y="10700"/>
                    <a:pt x="2193" y="10562"/>
                    <a:pt x="2555" y="10349"/>
                  </a:cubicBezTo>
                  <a:cubicBezTo>
                    <a:pt x="3891" y="9512"/>
                    <a:pt x="6490" y="7530"/>
                    <a:pt x="6784" y="7090"/>
                  </a:cubicBezTo>
                  <a:cubicBezTo>
                    <a:pt x="7165" y="6517"/>
                    <a:pt x="4024" y="6400"/>
                    <a:pt x="3568" y="6312"/>
                  </a:cubicBezTo>
                  <a:cubicBezTo>
                    <a:pt x="3113" y="6239"/>
                    <a:pt x="7547" y="733"/>
                    <a:pt x="7738" y="322"/>
                  </a:cubicBezTo>
                  <a:cubicBezTo>
                    <a:pt x="7842" y="80"/>
                    <a:pt x="5266" y="1"/>
                    <a:pt x="3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rot="-476189">
              <a:off x="7969467" y="4577652"/>
              <a:ext cx="78103" cy="97709"/>
            </a:xfrm>
            <a:custGeom>
              <a:avLst/>
              <a:gdLst/>
              <a:ahLst/>
              <a:cxnLst/>
              <a:rect l="l" t="t" r="r" b="b"/>
              <a:pathLst>
                <a:path w="1924" h="2407" extrusionOk="0">
                  <a:moveTo>
                    <a:pt x="1278" y="1"/>
                  </a:moveTo>
                  <a:cubicBezTo>
                    <a:pt x="1336" y="353"/>
                    <a:pt x="0" y="2188"/>
                    <a:pt x="235" y="2394"/>
                  </a:cubicBezTo>
                  <a:cubicBezTo>
                    <a:pt x="244" y="2403"/>
                    <a:pt x="258" y="2407"/>
                    <a:pt x="277" y="2407"/>
                  </a:cubicBezTo>
                  <a:cubicBezTo>
                    <a:pt x="384" y="2407"/>
                    <a:pt x="651" y="2269"/>
                    <a:pt x="1013" y="2056"/>
                  </a:cubicBezTo>
                  <a:cubicBezTo>
                    <a:pt x="1146" y="1792"/>
                    <a:pt x="1307" y="1469"/>
                    <a:pt x="1498" y="1131"/>
                  </a:cubicBezTo>
                  <a:cubicBezTo>
                    <a:pt x="1865" y="471"/>
                    <a:pt x="1924" y="177"/>
                    <a:pt x="1586" y="60"/>
                  </a:cubicBezTo>
                  <a:cubicBezTo>
                    <a:pt x="1483" y="45"/>
                    <a:pt x="1380" y="16"/>
                    <a:pt x="1278" y="1"/>
                  </a:cubicBezTo>
                  <a:close/>
                </a:path>
              </a:pathLst>
            </a:custGeom>
            <a:solidFill>
              <a:srgbClr val="FFA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rot="-476189">
              <a:off x="7882249" y="4305325"/>
              <a:ext cx="190750" cy="255132"/>
            </a:xfrm>
            <a:custGeom>
              <a:avLst/>
              <a:gdLst/>
              <a:ahLst/>
              <a:cxnLst/>
              <a:rect l="l" t="t" r="r" b="b"/>
              <a:pathLst>
                <a:path w="4699" h="6285" extrusionOk="0">
                  <a:moveTo>
                    <a:pt x="1" y="1"/>
                  </a:moveTo>
                  <a:cubicBezTo>
                    <a:pt x="15" y="324"/>
                    <a:pt x="59" y="603"/>
                    <a:pt x="74" y="691"/>
                  </a:cubicBezTo>
                  <a:cubicBezTo>
                    <a:pt x="118" y="985"/>
                    <a:pt x="2922" y="882"/>
                    <a:pt x="3275" y="985"/>
                  </a:cubicBezTo>
                  <a:cubicBezTo>
                    <a:pt x="3627" y="1102"/>
                    <a:pt x="15" y="5565"/>
                    <a:pt x="30" y="5888"/>
                  </a:cubicBezTo>
                  <a:cubicBezTo>
                    <a:pt x="45" y="6005"/>
                    <a:pt x="353" y="6152"/>
                    <a:pt x="779" y="6284"/>
                  </a:cubicBezTo>
                  <a:cubicBezTo>
                    <a:pt x="1014" y="5756"/>
                    <a:pt x="2614" y="3510"/>
                    <a:pt x="3451" y="2277"/>
                  </a:cubicBezTo>
                  <a:cubicBezTo>
                    <a:pt x="4376" y="897"/>
                    <a:pt x="4699" y="324"/>
                    <a:pt x="4493" y="280"/>
                  </a:cubicBezTo>
                  <a:cubicBezTo>
                    <a:pt x="4346" y="236"/>
                    <a:pt x="1307" y="74"/>
                    <a:pt x="1" y="1"/>
                  </a:cubicBezTo>
                  <a:close/>
                </a:path>
              </a:pathLst>
            </a:custGeom>
            <a:solidFill>
              <a:srgbClr val="FFFFFF">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rot="-476189">
              <a:off x="8473431" y="4906267"/>
              <a:ext cx="40553" cy="34829"/>
            </a:xfrm>
            <a:custGeom>
              <a:avLst/>
              <a:gdLst/>
              <a:ahLst/>
              <a:cxnLst/>
              <a:rect l="l" t="t" r="r" b="b"/>
              <a:pathLst>
                <a:path w="999" h="858" extrusionOk="0">
                  <a:moveTo>
                    <a:pt x="573" y="1"/>
                  </a:moveTo>
                  <a:cubicBezTo>
                    <a:pt x="191" y="1"/>
                    <a:pt x="0" y="456"/>
                    <a:pt x="264" y="735"/>
                  </a:cubicBezTo>
                  <a:cubicBezTo>
                    <a:pt x="354" y="819"/>
                    <a:pt x="461" y="857"/>
                    <a:pt x="566" y="857"/>
                  </a:cubicBezTo>
                  <a:cubicBezTo>
                    <a:pt x="788" y="857"/>
                    <a:pt x="998" y="686"/>
                    <a:pt x="998" y="426"/>
                  </a:cubicBezTo>
                  <a:cubicBezTo>
                    <a:pt x="998" y="191"/>
                    <a:pt x="808" y="1"/>
                    <a:pt x="573" y="1"/>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8" name="Google Shape;1018;p34"/>
          <p:cNvSpPr/>
          <p:nvPr/>
        </p:nvSpPr>
        <p:spPr>
          <a:xfrm>
            <a:off x="4329050" y="228700"/>
            <a:ext cx="48825" cy="65350"/>
          </a:xfrm>
          <a:custGeom>
            <a:avLst/>
            <a:gdLst/>
            <a:ahLst/>
            <a:cxnLst/>
            <a:rect l="l" t="t" r="r" b="b"/>
            <a:pathLst>
              <a:path w="1953" h="2614" extrusionOk="0">
                <a:moveTo>
                  <a:pt x="1009" y="0"/>
                </a:moveTo>
                <a:cubicBezTo>
                  <a:pt x="867" y="0"/>
                  <a:pt x="880" y="796"/>
                  <a:pt x="764" y="1131"/>
                </a:cubicBezTo>
                <a:cubicBezTo>
                  <a:pt x="646" y="1468"/>
                  <a:pt x="0" y="1336"/>
                  <a:pt x="0" y="1468"/>
                </a:cubicBezTo>
                <a:cubicBezTo>
                  <a:pt x="0" y="1556"/>
                  <a:pt x="529" y="1674"/>
                  <a:pt x="720" y="1821"/>
                </a:cubicBezTo>
                <a:cubicBezTo>
                  <a:pt x="896" y="1982"/>
                  <a:pt x="940" y="2613"/>
                  <a:pt x="1087" y="2613"/>
                </a:cubicBezTo>
                <a:cubicBezTo>
                  <a:pt x="1089" y="2614"/>
                  <a:pt x="1091" y="2614"/>
                  <a:pt x="1093" y="2614"/>
                </a:cubicBezTo>
                <a:cubicBezTo>
                  <a:pt x="1233" y="2614"/>
                  <a:pt x="1206" y="2110"/>
                  <a:pt x="1366" y="1791"/>
                </a:cubicBezTo>
                <a:cubicBezTo>
                  <a:pt x="1512" y="1483"/>
                  <a:pt x="1953" y="1512"/>
                  <a:pt x="1953" y="1395"/>
                </a:cubicBezTo>
                <a:cubicBezTo>
                  <a:pt x="1938" y="1263"/>
                  <a:pt x="1468" y="1292"/>
                  <a:pt x="1307" y="1087"/>
                </a:cubicBezTo>
                <a:cubicBezTo>
                  <a:pt x="1160" y="866"/>
                  <a:pt x="1160" y="15"/>
                  <a:pt x="1013" y="0"/>
                </a:cubicBezTo>
                <a:cubicBezTo>
                  <a:pt x="1012" y="0"/>
                  <a:pt x="1011" y="0"/>
                  <a:pt x="1009" y="0"/>
                </a:cubicBezTo>
                <a:close/>
              </a:path>
            </a:pathLst>
          </a:custGeom>
          <a:solidFill>
            <a:srgbClr val="F8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11506299" y="3511885"/>
            <a:ext cx="31567" cy="31567"/>
          </a:xfrm>
          <a:custGeom>
            <a:avLst/>
            <a:gdLst/>
            <a:ahLst/>
            <a:cxnLst/>
            <a:rect l="l" t="t" r="r" b="b"/>
            <a:pathLst>
              <a:path w="368" h="368" extrusionOk="0">
                <a:moveTo>
                  <a:pt x="191" y="0"/>
                </a:moveTo>
                <a:cubicBezTo>
                  <a:pt x="88" y="0"/>
                  <a:pt x="0" y="88"/>
                  <a:pt x="0" y="191"/>
                </a:cubicBezTo>
                <a:cubicBezTo>
                  <a:pt x="0" y="294"/>
                  <a:pt x="88" y="367"/>
                  <a:pt x="191" y="367"/>
                </a:cubicBezTo>
                <a:cubicBezTo>
                  <a:pt x="294" y="367"/>
                  <a:pt x="367" y="294"/>
                  <a:pt x="367" y="191"/>
                </a:cubicBezTo>
                <a:cubicBezTo>
                  <a:pt x="367" y="88"/>
                  <a:pt x="294" y="0"/>
                  <a:pt x="191"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11159064" y="3617566"/>
            <a:ext cx="85351" cy="73256"/>
          </a:xfrm>
          <a:custGeom>
            <a:avLst/>
            <a:gdLst/>
            <a:ahLst/>
            <a:cxnLst/>
            <a:rect l="l" t="t" r="r" b="b"/>
            <a:pathLst>
              <a:path w="995" h="854" extrusionOk="0">
                <a:moveTo>
                  <a:pt x="592" y="1"/>
                </a:moveTo>
                <a:cubicBezTo>
                  <a:pt x="584" y="1"/>
                  <a:pt x="577" y="1"/>
                  <a:pt x="569" y="2"/>
                </a:cubicBezTo>
                <a:cubicBezTo>
                  <a:pt x="563" y="1"/>
                  <a:pt x="557" y="1"/>
                  <a:pt x="551" y="1"/>
                </a:cubicBezTo>
                <a:cubicBezTo>
                  <a:pt x="181" y="1"/>
                  <a:pt x="0" y="461"/>
                  <a:pt x="260" y="721"/>
                </a:cubicBezTo>
                <a:cubicBezTo>
                  <a:pt x="347" y="813"/>
                  <a:pt x="456" y="854"/>
                  <a:pt x="564" y="854"/>
                </a:cubicBezTo>
                <a:cubicBezTo>
                  <a:pt x="783" y="854"/>
                  <a:pt x="994" y="683"/>
                  <a:pt x="994" y="427"/>
                </a:cubicBezTo>
                <a:cubicBezTo>
                  <a:pt x="994" y="200"/>
                  <a:pt x="816" y="1"/>
                  <a:pt x="59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11510073" y="1297998"/>
            <a:ext cx="49152" cy="41861"/>
          </a:xfrm>
          <a:custGeom>
            <a:avLst/>
            <a:gdLst/>
            <a:ahLst/>
            <a:cxnLst/>
            <a:rect l="l" t="t" r="r" b="b"/>
            <a:pathLst>
              <a:path w="573" h="488" extrusionOk="0">
                <a:moveTo>
                  <a:pt x="323" y="0"/>
                </a:moveTo>
                <a:cubicBezTo>
                  <a:pt x="103" y="0"/>
                  <a:pt x="0" y="265"/>
                  <a:pt x="147" y="411"/>
                </a:cubicBezTo>
                <a:cubicBezTo>
                  <a:pt x="200" y="464"/>
                  <a:pt x="263" y="487"/>
                  <a:pt x="325" y="487"/>
                </a:cubicBezTo>
                <a:cubicBezTo>
                  <a:pt x="453" y="487"/>
                  <a:pt x="573" y="389"/>
                  <a:pt x="573" y="250"/>
                </a:cubicBezTo>
                <a:cubicBezTo>
                  <a:pt x="573" y="103"/>
                  <a:pt x="470" y="0"/>
                  <a:pt x="323"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10438345" y="794300"/>
            <a:ext cx="60561" cy="5284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3" name="Google Shape;1023;p34"/>
          <p:cNvGrpSpPr/>
          <p:nvPr/>
        </p:nvGrpSpPr>
        <p:grpSpPr>
          <a:xfrm>
            <a:off x="7713092" y="847149"/>
            <a:ext cx="1189231" cy="1183161"/>
            <a:chOff x="605042" y="582212"/>
            <a:chExt cx="1189231" cy="1183161"/>
          </a:xfrm>
        </p:grpSpPr>
        <p:sp>
          <p:nvSpPr>
            <p:cNvPr id="1024" name="Google Shape;1024;p34"/>
            <p:cNvSpPr/>
            <p:nvPr/>
          </p:nvSpPr>
          <p:spPr>
            <a:xfrm>
              <a:off x="1688171" y="1617449"/>
              <a:ext cx="106102" cy="147924"/>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605042" y="582212"/>
              <a:ext cx="1131622" cy="1079520"/>
            </a:xfrm>
            <a:custGeom>
              <a:avLst/>
              <a:gdLst/>
              <a:ahLst/>
              <a:cxnLst/>
              <a:rect l="l" t="t" r="r" b="b"/>
              <a:pathLst>
                <a:path w="27410" h="26148" extrusionOk="0">
                  <a:moveTo>
                    <a:pt x="5036" y="1"/>
                  </a:moveTo>
                  <a:cubicBezTo>
                    <a:pt x="4816" y="1"/>
                    <a:pt x="4595" y="15"/>
                    <a:pt x="4390" y="45"/>
                  </a:cubicBezTo>
                  <a:cubicBezTo>
                    <a:pt x="3333" y="206"/>
                    <a:pt x="2158" y="867"/>
                    <a:pt x="1542" y="4478"/>
                  </a:cubicBezTo>
                  <a:cubicBezTo>
                    <a:pt x="1131" y="6930"/>
                    <a:pt x="1366" y="8119"/>
                    <a:pt x="1454" y="8618"/>
                  </a:cubicBezTo>
                  <a:cubicBezTo>
                    <a:pt x="1454" y="8662"/>
                    <a:pt x="1468" y="8706"/>
                    <a:pt x="1468" y="8736"/>
                  </a:cubicBezTo>
                  <a:cubicBezTo>
                    <a:pt x="1087" y="8971"/>
                    <a:pt x="984" y="9264"/>
                    <a:pt x="764" y="11349"/>
                  </a:cubicBezTo>
                  <a:cubicBezTo>
                    <a:pt x="749" y="11569"/>
                    <a:pt x="734" y="11863"/>
                    <a:pt x="705" y="12156"/>
                  </a:cubicBezTo>
                  <a:cubicBezTo>
                    <a:pt x="676" y="12700"/>
                    <a:pt x="617" y="13595"/>
                    <a:pt x="529" y="13771"/>
                  </a:cubicBezTo>
                  <a:cubicBezTo>
                    <a:pt x="0" y="14652"/>
                    <a:pt x="162" y="15783"/>
                    <a:pt x="911" y="16473"/>
                  </a:cubicBezTo>
                  <a:cubicBezTo>
                    <a:pt x="1204" y="16752"/>
                    <a:pt x="1586" y="16913"/>
                    <a:pt x="1997" y="16928"/>
                  </a:cubicBezTo>
                  <a:cubicBezTo>
                    <a:pt x="2056" y="16928"/>
                    <a:pt x="2129" y="16928"/>
                    <a:pt x="2202" y="16913"/>
                  </a:cubicBezTo>
                  <a:cubicBezTo>
                    <a:pt x="2202" y="17192"/>
                    <a:pt x="2246" y="17588"/>
                    <a:pt x="2672" y="18088"/>
                  </a:cubicBezTo>
                  <a:cubicBezTo>
                    <a:pt x="3054" y="18543"/>
                    <a:pt x="3671" y="18587"/>
                    <a:pt x="4067" y="18601"/>
                  </a:cubicBezTo>
                  <a:cubicBezTo>
                    <a:pt x="3832" y="19101"/>
                    <a:pt x="3891" y="19702"/>
                    <a:pt x="4243" y="20143"/>
                  </a:cubicBezTo>
                  <a:cubicBezTo>
                    <a:pt x="4463" y="20495"/>
                    <a:pt x="4845" y="20701"/>
                    <a:pt x="5256" y="20701"/>
                  </a:cubicBezTo>
                  <a:lnTo>
                    <a:pt x="5432" y="20701"/>
                  </a:lnTo>
                  <a:cubicBezTo>
                    <a:pt x="5271" y="20965"/>
                    <a:pt x="5021" y="21405"/>
                    <a:pt x="5329" y="21993"/>
                  </a:cubicBezTo>
                  <a:cubicBezTo>
                    <a:pt x="5638" y="22580"/>
                    <a:pt x="6225" y="22668"/>
                    <a:pt x="6548" y="22712"/>
                  </a:cubicBezTo>
                  <a:cubicBezTo>
                    <a:pt x="6372" y="23270"/>
                    <a:pt x="6489" y="23886"/>
                    <a:pt x="6856" y="24356"/>
                  </a:cubicBezTo>
                  <a:cubicBezTo>
                    <a:pt x="7473" y="25120"/>
                    <a:pt x="8442" y="25281"/>
                    <a:pt x="9161" y="25281"/>
                  </a:cubicBezTo>
                  <a:cubicBezTo>
                    <a:pt x="9631" y="25281"/>
                    <a:pt x="13756" y="25839"/>
                    <a:pt x="14065" y="25927"/>
                  </a:cubicBezTo>
                  <a:cubicBezTo>
                    <a:pt x="14461" y="26059"/>
                    <a:pt x="14857" y="26133"/>
                    <a:pt x="15268" y="26147"/>
                  </a:cubicBezTo>
                  <a:cubicBezTo>
                    <a:pt x="15277" y="26147"/>
                    <a:pt x="15286" y="26148"/>
                    <a:pt x="15295" y="26148"/>
                  </a:cubicBezTo>
                  <a:cubicBezTo>
                    <a:pt x="16339" y="26148"/>
                    <a:pt x="17177" y="25272"/>
                    <a:pt x="17118" y="24224"/>
                  </a:cubicBezTo>
                  <a:lnTo>
                    <a:pt x="17236" y="24224"/>
                  </a:lnTo>
                  <a:cubicBezTo>
                    <a:pt x="17632" y="24195"/>
                    <a:pt x="18014" y="24033"/>
                    <a:pt x="18307" y="23769"/>
                  </a:cubicBezTo>
                  <a:cubicBezTo>
                    <a:pt x="18719" y="23475"/>
                    <a:pt x="18939" y="22991"/>
                    <a:pt x="18880" y="22492"/>
                  </a:cubicBezTo>
                  <a:lnTo>
                    <a:pt x="18880" y="22492"/>
                  </a:lnTo>
                  <a:cubicBezTo>
                    <a:pt x="18953" y="22506"/>
                    <a:pt x="19041" y="22506"/>
                    <a:pt x="19115" y="22506"/>
                  </a:cubicBezTo>
                  <a:cubicBezTo>
                    <a:pt x="19482" y="22506"/>
                    <a:pt x="19834" y="22360"/>
                    <a:pt x="20113" y="22110"/>
                  </a:cubicBezTo>
                  <a:cubicBezTo>
                    <a:pt x="20480" y="21772"/>
                    <a:pt x="20524" y="21259"/>
                    <a:pt x="20524" y="20906"/>
                  </a:cubicBezTo>
                  <a:cubicBezTo>
                    <a:pt x="20715" y="20980"/>
                    <a:pt x="20906" y="21009"/>
                    <a:pt x="21112" y="21009"/>
                  </a:cubicBezTo>
                  <a:cubicBezTo>
                    <a:pt x="21464" y="21009"/>
                    <a:pt x="21816" y="20892"/>
                    <a:pt x="22110" y="20686"/>
                  </a:cubicBezTo>
                  <a:cubicBezTo>
                    <a:pt x="22477" y="20436"/>
                    <a:pt x="22726" y="20040"/>
                    <a:pt x="22785" y="19585"/>
                  </a:cubicBezTo>
                  <a:cubicBezTo>
                    <a:pt x="22850" y="19606"/>
                    <a:pt x="22922" y="19620"/>
                    <a:pt x="22996" y="19620"/>
                  </a:cubicBezTo>
                  <a:cubicBezTo>
                    <a:pt x="23024" y="19620"/>
                    <a:pt x="23051" y="19618"/>
                    <a:pt x="23079" y="19614"/>
                  </a:cubicBezTo>
                  <a:cubicBezTo>
                    <a:pt x="23534" y="19614"/>
                    <a:pt x="24033" y="19409"/>
                    <a:pt x="24591" y="18983"/>
                  </a:cubicBezTo>
                  <a:cubicBezTo>
                    <a:pt x="25237" y="18469"/>
                    <a:pt x="25472" y="17603"/>
                    <a:pt x="25163" y="16840"/>
                  </a:cubicBezTo>
                  <a:cubicBezTo>
                    <a:pt x="25193" y="16575"/>
                    <a:pt x="25457" y="15518"/>
                    <a:pt x="25677" y="14652"/>
                  </a:cubicBezTo>
                  <a:cubicBezTo>
                    <a:pt x="26279" y="12274"/>
                    <a:pt x="26323" y="11980"/>
                    <a:pt x="26265" y="11819"/>
                  </a:cubicBezTo>
                  <a:cubicBezTo>
                    <a:pt x="26147" y="11422"/>
                    <a:pt x="25648" y="7033"/>
                    <a:pt x="25795" y="6402"/>
                  </a:cubicBezTo>
                  <a:cubicBezTo>
                    <a:pt x="25824" y="6343"/>
                    <a:pt x="25897" y="6299"/>
                    <a:pt x="25956" y="6269"/>
                  </a:cubicBezTo>
                  <a:cubicBezTo>
                    <a:pt x="26426" y="5961"/>
                    <a:pt x="27410" y="5345"/>
                    <a:pt x="27087" y="3730"/>
                  </a:cubicBezTo>
                  <a:cubicBezTo>
                    <a:pt x="26881" y="2614"/>
                    <a:pt x="25971" y="2056"/>
                    <a:pt x="24415" y="2056"/>
                  </a:cubicBezTo>
                  <a:lnTo>
                    <a:pt x="23930" y="2056"/>
                  </a:lnTo>
                  <a:cubicBezTo>
                    <a:pt x="23916" y="2027"/>
                    <a:pt x="23916" y="1997"/>
                    <a:pt x="23901" y="1968"/>
                  </a:cubicBezTo>
                  <a:cubicBezTo>
                    <a:pt x="23872" y="1762"/>
                    <a:pt x="23725" y="1586"/>
                    <a:pt x="23534" y="1498"/>
                  </a:cubicBezTo>
                  <a:cubicBezTo>
                    <a:pt x="23358" y="1454"/>
                    <a:pt x="23182" y="1425"/>
                    <a:pt x="23020" y="1425"/>
                  </a:cubicBezTo>
                  <a:cubicBezTo>
                    <a:pt x="23002" y="1424"/>
                    <a:pt x="22984" y="1423"/>
                    <a:pt x="22966" y="1423"/>
                  </a:cubicBezTo>
                  <a:cubicBezTo>
                    <a:pt x="22737" y="1423"/>
                    <a:pt x="22522" y="1509"/>
                    <a:pt x="22345" y="1645"/>
                  </a:cubicBezTo>
                  <a:cubicBezTo>
                    <a:pt x="22257" y="1498"/>
                    <a:pt x="22110" y="1395"/>
                    <a:pt x="21963" y="1322"/>
                  </a:cubicBezTo>
                  <a:cubicBezTo>
                    <a:pt x="21499" y="1143"/>
                    <a:pt x="20416" y="1023"/>
                    <a:pt x="19726" y="1023"/>
                  </a:cubicBezTo>
                  <a:cubicBezTo>
                    <a:pt x="19565" y="1023"/>
                    <a:pt x="19426" y="1029"/>
                    <a:pt x="19320" y="1043"/>
                  </a:cubicBezTo>
                  <a:cubicBezTo>
                    <a:pt x="18807" y="1102"/>
                    <a:pt x="18557" y="1249"/>
                    <a:pt x="18396" y="1410"/>
                  </a:cubicBezTo>
                  <a:cubicBezTo>
                    <a:pt x="18117" y="1234"/>
                    <a:pt x="17485" y="823"/>
                    <a:pt x="16737" y="823"/>
                  </a:cubicBezTo>
                  <a:cubicBezTo>
                    <a:pt x="16516" y="823"/>
                    <a:pt x="16296" y="852"/>
                    <a:pt x="16091" y="926"/>
                  </a:cubicBezTo>
                  <a:cubicBezTo>
                    <a:pt x="14990" y="1293"/>
                    <a:pt x="14813" y="1924"/>
                    <a:pt x="14711" y="2262"/>
                  </a:cubicBezTo>
                  <a:cubicBezTo>
                    <a:pt x="14711" y="2276"/>
                    <a:pt x="14696" y="2306"/>
                    <a:pt x="14681" y="2335"/>
                  </a:cubicBezTo>
                  <a:lnTo>
                    <a:pt x="14446" y="2335"/>
                  </a:lnTo>
                  <a:cubicBezTo>
                    <a:pt x="13800" y="2335"/>
                    <a:pt x="13154" y="2276"/>
                    <a:pt x="12523" y="2144"/>
                  </a:cubicBezTo>
                  <a:lnTo>
                    <a:pt x="12523" y="2129"/>
                  </a:lnTo>
                  <a:cubicBezTo>
                    <a:pt x="12567" y="1601"/>
                    <a:pt x="12259" y="1102"/>
                    <a:pt x="11774" y="911"/>
                  </a:cubicBezTo>
                  <a:cubicBezTo>
                    <a:pt x="11642" y="838"/>
                    <a:pt x="11495" y="808"/>
                    <a:pt x="11363" y="808"/>
                  </a:cubicBezTo>
                  <a:cubicBezTo>
                    <a:pt x="11114" y="823"/>
                    <a:pt x="10864" y="911"/>
                    <a:pt x="10673" y="1058"/>
                  </a:cubicBezTo>
                  <a:lnTo>
                    <a:pt x="10659" y="1072"/>
                  </a:lnTo>
                  <a:cubicBezTo>
                    <a:pt x="10459" y="801"/>
                    <a:pt x="10078" y="293"/>
                    <a:pt x="9043" y="293"/>
                  </a:cubicBezTo>
                  <a:cubicBezTo>
                    <a:pt x="9014" y="293"/>
                    <a:pt x="8985" y="294"/>
                    <a:pt x="8956" y="294"/>
                  </a:cubicBezTo>
                  <a:cubicBezTo>
                    <a:pt x="8442" y="309"/>
                    <a:pt x="7957" y="544"/>
                    <a:pt x="7620" y="955"/>
                  </a:cubicBezTo>
                  <a:lnTo>
                    <a:pt x="7532" y="1043"/>
                  </a:lnTo>
                  <a:lnTo>
                    <a:pt x="7444" y="955"/>
                  </a:lnTo>
                  <a:cubicBezTo>
                    <a:pt x="6783" y="338"/>
                    <a:pt x="5931" y="1"/>
                    <a:pt x="5036" y="1"/>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661397" y="1127099"/>
              <a:ext cx="364918" cy="448562"/>
            </a:xfrm>
            <a:custGeom>
              <a:avLst/>
              <a:gdLst/>
              <a:ahLst/>
              <a:cxnLst/>
              <a:rect l="l" t="t" r="r" b="b"/>
              <a:pathLst>
                <a:path w="8839" h="10865" extrusionOk="0">
                  <a:moveTo>
                    <a:pt x="8809" y="9367"/>
                  </a:moveTo>
                  <a:lnTo>
                    <a:pt x="8809" y="9367"/>
                  </a:lnTo>
                  <a:cubicBezTo>
                    <a:pt x="8780" y="10043"/>
                    <a:pt x="8457" y="10321"/>
                    <a:pt x="8398" y="10380"/>
                  </a:cubicBezTo>
                  <a:cubicBezTo>
                    <a:pt x="8163" y="10556"/>
                    <a:pt x="7899" y="10674"/>
                    <a:pt x="7620" y="10762"/>
                  </a:cubicBezTo>
                  <a:cubicBezTo>
                    <a:pt x="7209" y="10865"/>
                    <a:pt x="6754" y="10821"/>
                    <a:pt x="6490" y="10189"/>
                  </a:cubicBezTo>
                  <a:cubicBezTo>
                    <a:pt x="6328" y="9837"/>
                    <a:pt x="6402" y="9411"/>
                    <a:pt x="6680" y="9132"/>
                  </a:cubicBezTo>
                  <a:cubicBezTo>
                    <a:pt x="6959" y="8795"/>
                    <a:pt x="7370" y="8589"/>
                    <a:pt x="7400" y="8398"/>
                  </a:cubicBezTo>
                  <a:cubicBezTo>
                    <a:pt x="7415" y="8222"/>
                    <a:pt x="6959" y="8516"/>
                    <a:pt x="6431" y="8618"/>
                  </a:cubicBezTo>
                  <a:cubicBezTo>
                    <a:pt x="6049" y="8692"/>
                    <a:pt x="5653" y="8648"/>
                    <a:pt x="5374" y="8222"/>
                  </a:cubicBezTo>
                  <a:cubicBezTo>
                    <a:pt x="4992" y="7576"/>
                    <a:pt x="5242" y="7121"/>
                    <a:pt x="5565" y="6769"/>
                  </a:cubicBezTo>
                  <a:cubicBezTo>
                    <a:pt x="5844" y="6460"/>
                    <a:pt x="6196" y="6240"/>
                    <a:pt x="6225" y="6093"/>
                  </a:cubicBezTo>
                  <a:cubicBezTo>
                    <a:pt x="6225" y="6079"/>
                    <a:pt x="6225" y="6079"/>
                    <a:pt x="6225" y="6064"/>
                  </a:cubicBezTo>
                  <a:lnTo>
                    <a:pt x="6225" y="6064"/>
                  </a:lnTo>
                  <a:cubicBezTo>
                    <a:pt x="6225" y="6049"/>
                    <a:pt x="6225" y="6049"/>
                    <a:pt x="6211" y="6049"/>
                  </a:cubicBezTo>
                  <a:cubicBezTo>
                    <a:pt x="6123" y="6049"/>
                    <a:pt x="5800" y="6314"/>
                    <a:pt x="5403" y="6460"/>
                  </a:cubicBezTo>
                  <a:cubicBezTo>
                    <a:pt x="5007" y="6607"/>
                    <a:pt x="4493" y="6637"/>
                    <a:pt x="4097" y="6093"/>
                  </a:cubicBezTo>
                  <a:cubicBezTo>
                    <a:pt x="3671" y="5491"/>
                    <a:pt x="3891" y="4860"/>
                    <a:pt x="4126" y="4376"/>
                  </a:cubicBezTo>
                  <a:cubicBezTo>
                    <a:pt x="4243" y="4141"/>
                    <a:pt x="4376" y="3950"/>
                    <a:pt x="4420" y="3803"/>
                  </a:cubicBezTo>
                  <a:cubicBezTo>
                    <a:pt x="4434" y="3759"/>
                    <a:pt x="4449" y="3715"/>
                    <a:pt x="4434" y="3656"/>
                  </a:cubicBezTo>
                  <a:cubicBezTo>
                    <a:pt x="4420" y="3612"/>
                    <a:pt x="4376" y="3627"/>
                    <a:pt x="4317" y="3671"/>
                  </a:cubicBezTo>
                  <a:cubicBezTo>
                    <a:pt x="4214" y="3744"/>
                    <a:pt x="4053" y="3921"/>
                    <a:pt x="3862" y="4067"/>
                  </a:cubicBezTo>
                  <a:cubicBezTo>
                    <a:pt x="3480" y="4361"/>
                    <a:pt x="2966" y="4625"/>
                    <a:pt x="2423" y="4156"/>
                  </a:cubicBezTo>
                  <a:cubicBezTo>
                    <a:pt x="1733" y="3539"/>
                    <a:pt x="1880" y="2864"/>
                    <a:pt x="2100" y="2364"/>
                  </a:cubicBezTo>
                  <a:cubicBezTo>
                    <a:pt x="2261" y="2012"/>
                    <a:pt x="2482" y="1748"/>
                    <a:pt x="2467" y="1689"/>
                  </a:cubicBezTo>
                  <a:cubicBezTo>
                    <a:pt x="2452" y="1630"/>
                    <a:pt x="2247" y="1953"/>
                    <a:pt x="1924" y="2218"/>
                  </a:cubicBezTo>
                  <a:cubicBezTo>
                    <a:pt x="1601" y="2482"/>
                    <a:pt x="1146" y="2673"/>
                    <a:pt x="603" y="2291"/>
                  </a:cubicBezTo>
                  <a:cubicBezTo>
                    <a:pt x="1" y="1851"/>
                    <a:pt x="1" y="1249"/>
                    <a:pt x="147" y="794"/>
                  </a:cubicBezTo>
                  <a:cubicBezTo>
                    <a:pt x="221" y="544"/>
                    <a:pt x="338" y="324"/>
                    <a:pt x="485" y="118"/>
                  </a:cubicBezTo>
                  <a:cubicBezTo>
                    <a:pt x="617" y="1"/>
                    <a:pt x="1072" y="192"/>
                    <a:pt x="1689" y="588"/>
                  </a:cubicBezTo>
                  <a:cubicBezTo>
                    <a:pt x="3451" y="1689"/>
                    <a:pt x="6578" y="4420"/>
                    <a:pt x="7840" y="6534"/>
                  </a:cubicBezTo>
                  <a:cubicBezTo>
                    <a:pt x="8633" y="7884"/>
                    <a:pt x="8839" y="8780"/>
                    <a:pt x="8809" y="936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667466" y="1131104"/>
              <a:ext cx="172158" cy="163943"/>
            </a:xfrm>
            <a:custGeom>
              <a:avLst/>
              <a:gdLst/>
              <a:ahLst/>
              <a:cxnLst/>
              <a:rect l="l" t="t" r="r" b="b"/>
              <a:pathLst>
                <a:path w="4170" h="3971" extrusionOk="0">
                  <a:moveTo>
                    <a:pt x="458" y="0"/>
                  </a:moveTo>
                  <a:cubicBezTo>
                    <a:pt x="406" y="0"/>
                    <a:pt x="365" y="12"/>
                    <a:pt x="338" y="36"/>
                  </a:cubicBezTo>
                  <a:cubicBezTo>
                    <a:pt x="191" y="227"/>
                    <a:pt x="74" y="462"/>
                    <a:pt x="0" y="697"/>
                  </a:cubicBezTo>
                  <a:cubicBezTo>
                    <a:pt x="294" y="946"/>
                    <a:pt x="984" y="1445"/>
                    <a:pt x="1792" y="2135"/>
                  </a:cubicBezTo>
                  <a:cubicBezTo>
                    <a:pt x="2088" y="1879"/>
                    <a:pt x="2274" y="1585"/>
                    <a:pt x="2313" y="1585"/>
                  </a:cubicBezTo>
                  <a:cubicBezTo>
                    <a:pt x="2317" y="1585"/>
                    <a:pt x="2319" y="1587"/>
                    <a:pt x="2320" y="1592"/>
                  </a:cubicBezTo>
                  <a:cubicBezTo>
                    <a:pt x="2335" y="1651"/>
                    <a:pt x="2114" y="1915"/>
                    <a:pt x="1953" y="2282"/>
                  </a:cubicBezTo>
                  <a:cubicBezTo>
                    <a:pt x="2570" y="2811"/>
                    <a:pt x="3172" y="3368"/>
                    <a:pt x="3715" y="3970"/>
                  </a:cubicBezTo>
                  <a:cubicBezTo>
                    <a:pt x="3920" y="3824"/>
                    <a:pt x="4067" y="3662"/>
                    <a:pt x="4170" y="3589"/>
                  </a:cubicBezTo>
                  <a:cubicBezTo>
                    <a:pt x="3186" y="2370"/>
                    <a:pt x="2247" y="1254"/>
                    <a:pt x="1557" y="506"/>
                  </a:cubicBezTo>
                  <a:cubicBezTo>
                    <a:pt x="1054" y="179"/>
                    <a:pt x="663" y="0"/>
                    <a:pt x="458" y="0"/>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831700" y="1284686"/>
              <a:ext cx="86121" cy="109158"/>
            </a:xfrm>
            <a:custGeom>
              <a:avLst/>
              <a:gdLst/>
              <a:ahLst/>
              <a:cxnLst/>
              <a:rect l="l" t="t" r="r" b="b"/>
              <a:pathLst>
                <a:path w="2086" h="2644" extrusionOk="0">
                  <a:moveTo>
                    <a:pt x="295" y="1"/>
                  </a:moveTo>
                  <a:cubicBezTo>
                    <a:pt x="236" y="133"/>
                    <a:pt x="118" y="339"/>
                    <a:pt x="1" y="573"/>
                  </a:cubicBezTo>
                  <a:cubicBezTo>
                    <a:pt x="500" y="1219"/>
                    <a:pt x="926" y="1909"/>
                    <a:pt x="1293" y="2643"/>
                  </a:cubicBezTo>
                  <a:cubicBezTo>
                    <a:pt x="1689" y="2497"/>
                    <a:pt x="1998" y="2232"/>
                    <a:pt x="2086" y="2232"/>
                  </a:cubicBezTo>
                  <a:cubicBezTo>
                    <a:pt x="1513" y="1498"/>
                    <a:pt x="897" y="735"/>
                    <a:pt x="295" y="1"/>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891110" y="1377455"/>
              <a:ext cx="134011" cy="193957"/>
            </a:xfrm>
            <a:custGeom>
              <a:avLst/>
              <a:gdLst/>
              <a:ahLst/>
              <a:cxnLst/>
              <a:rect l="l" t="t" r="r" b="b"/>
              <a:pathLst>
                <a:path w="3246" h="4698" extrusionOk="0">
                  <a:moveTo>
                    <a:pt x="661" y="0"/>
                  </a:moveTo>
                  <a:lnTo>
                    <a:pt x="661" y="0"/>
                  </a:lnTo>
                  <a:cubicBezTo>
                    <a:pt x="665" y="5"/>
                    <a:pt x="669" y="9"/>
                    <a:pt x="672" y="14"/>
                  </a:cubicBezTo>
                  <a:lnTo>
                    <a:pt x="672" y="14"/>
                  </a:lnTo>
                  <a:cubicBezTo>
                    <a:pt x="672" y="10"/>
                    <a:pt x="668" y="7"/>
                    <a:pt x="661" y="0"/>
                  </a:cubicBezTo>
                  <a:close/>
                  <a:moveTo>
                    <a:pt x="672" y="14"/>
                  </a:moveTo>
                  <a:cubicBezTo>
                    <a:pt x="673" y="18"/>
                    <a:pt x="669" y="21"/>
                    <a:pt x="661" y="29"/>
                  </a:cubicBezTo>
                  <a:cubicBezTo>
                    <a:pt x="632" y="176"/>
                    <a:pt x="280" y="396"/>
                    <a:pt x="1" y="705"/>
                  </a:cubicBezTo>
                  <a:cubicBezTo>
                    <a:pt x="309" y="1321"/>
                    <a:pt x="588" y="1953"/>
                    <a:pt x="867" y="2554"/>
                  </a:cubicBezTo>
                  <a:cubicBezTo>
                    <a:pt x="1267" y="2475"/>
                    <a:pt x="1640" y="2279"/>
                    <a:pt x="1772" y="2279"/>
                  </a:cubicBezTo>
                  <a:cubicBezTo>
                    <a:pt x="1810" y="2279"/>
                    <a:pt x="1828" y="2295"/>
                    <a:pt x="1821" y="2334"/>
                  </a:cubicBezTo>
                  <a:cubicBezTo>
                    <a:pt x="1806" y="2525"/>
                    <a:pt x="1395" y="2731"/>
                    <a:pt x="1116" y="3068"/>
                  </a:cubicBezTo>
                  <a:cubicBezTo>
                    <a:pt x="1366" y="3641"/>
                    <a:pt x="1689" y="4184"/>
                    <a:pt x="2056" y="4698"/>
                  </a:cubicBezTo>
                  <a:cubicBezTo>
                    <a:pt x="2335" y="4610"/>
                    <a:pt x="2599" y="4492"/>
                    <a:pt x="2834" y="4316"/>
                  </a:cubicBezTo>
                  <a:cubicBezTo>
                    <a:pt x="2893" y="4257"/>
                    <a:pt x="3216" y="3979"/>
                    <a:pt x="3245" y="3303"/>
                  </a:cubicBezTo>
                  <a:cubicBezTo>
                    <a:pt x="2718" y="2630"/>
                    <a:pt x="1769" y="1388"/>
                    <a:pt x="672" y="14"/>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1164462" y="1240470"/>
              <a:ext cx="438282" cy="372762"/>
            </a:xfrm>
            <a:custGeom>
              <a:avLst/>
              <a:gdLst/>
              <a:ahLst/>
              <a:cxnLst/>
              <a:rect l="l" t="t" r="r" b="b"/>
              <a:pathLst>
                <a:path w="10616" h="9029" extrusionOk="0">
                  <a:moveTo>
                    <a:pt x="133" y="7120"/>
                  </a:moveTo>
                  <a:lnTo>
                    <a:pt x="133" y="7120"/>
                  </a:lnTo>
                  <a:cubicBezTo>
                    <a:pt x="1" y="7796"/>
                    <a:pt x="250" y="8133"/>
                    <a:pt x="294" y="8207"/>
                  </a:cubicBezTo>
                  <a:cubicBezTo>
                    <a:pt x="471" y="8427"/>
                    <a:pt x="691" y="8618"/>
                    <a:pt x="940" y="8765"/>
                  </a:cubicBezTo>
                  <a:cubicBezTo>
                    <a:pt x="1307" y="8970"/>
                    <a:pt x="1777" y="9029"/>
                    <a:pt x="2174" y="8486"/>
                  </a:cubicBezTo>
                  <a:cubicBezTo>
                    <a:pt x="2423" y="8177"/>
                    <a:pt x="2453" y="7752"/>
                    <a:pt x="2262" y="7414"/>
                  </a:cubicBezTo>
                  <a:cubicBezTo>
                    <a:pt x="2056" y="7018"/>
                    <a:pt x="1718" y="6709"/>
                    <a:pt x="1733" y="6533"/>
                  </a:cubicBezTo>
                  <a:cubicBezTo>
                    <a:pt x="1763" y="6342"/>
                    <a:pt x="2144" y="6753"/>
                    <a:pt x="2614" y="6974"/>
                  </a:cubicBezTo>
                  <a:cubicBezTo>
                    <a:pt x="2966" y="7135"/>
                    <a:pt x="3363" y="7194"/>
                    <a:pt x="3730" y="6827"/>
                  </a:cubicBezTo>
                  <a:cubicBezTo>
                    <a:pt x="4258" y="6298"/>
                    <a:pt x="4141" y="5784"/>
                    <a:pt x="3906" y="5373"/>
                  </a:cubicBezTo>
                  <a:cubicBezTo>
                    <a:pt x="3700" y="5006"/>
                    <a:pt x="3407" y="4727"/>
                    <a:pt x="3407" y="4566"/>
                  </a:cubicBezTo>
                  <a:cubicBezTo>
                    <a:pt x="3407" y="4551"/>
                    <a:pt x="3407" y="4551"/>
                    <a:pt x="3407" y="4537"/>
                  </a:cubicBezTo>
                  <a:lnTo>
                    <a:pt x="3407" y="4537"/>
                  </a:lnTo>
                  <a:cubicBezTo>
                    <a:pt x="3407" y="4522"/>
                    <a:pt x="3421" y="4522"/>
                    <a:pt x="3436" y="4522"/>
                  </a:cubicBezTo>
                  <a:cubicBezTo>
                    <a:pt x="3524" y="4537"/>
                    <a:pt x="3774" y="4874"/>
                    <a:pt x="4111" y="5109"/>
                  </a:cubicBezTo>
                  <a:cubicBezTo>
                    <a:pt x="4464" y="5359"/>
                    <a:pt x="4963" y="5505"/>
                    <a:pt x="5477" y="5065"/>
                  </a:cubicBezTo>
                  <a:cubicBezTo>
                    <a:pt x="6035" y="4595"/>
                    <a:pt x="5976" y="3920"/>
                    <a:pt x="5859" y="3406"/>
                  </a:cubicBezTo>
                  <a:cubicBezTo>
                    <a:pt x="5800" y="3142"/>
                    <a:pt x="5726" y="2922"/>
                    <a:pt x="5712" y="2775"/>
                  </a:cubicBezTo>
                  <a:cubicBezTo>
                    <a:pt x="5712" y="2731"/>
                    <a:pt x="5712" y="2687"/>
                    <a:pt x="5726" y="2628"/>
                  </a:cubicBezTo>
                  <a:cubicBezTo>
                    <a:pt x="5756" y="2584"/>
                    <a:pt x="5800" y="2599"/>
                    <a:pt x="5844" y="2672"/>
                  </a:cubicBezTo>
                  <a:cubicBezTo>
                    <a:pt x="5932" y="2775"/>
                    <a:pt x="6035" y="2966"/>
                    <a:pt x="6196" y="3171"/>
                  </a:cubicBezTo>
                  <a:cubicBezTo>
                    <a:pt x="6490" y="3538"/>
                    <a:pt x="6930" y="3920"/>
                    <a:pt x="7562" y="3582"/>
                  </a:cubicBezTo>
                  <a:cubicBezTo>
                    <a:pt x="8384" y="3157"/>
                    <a:pt x="8413" y="2467"/>
                    <a:pt x="8310" y="1938"/>
                  </a:cubicBezTo>
                  <a:cubicBezTo>
                    <a:pt x="8237" y="1542"/>
                    <a:pt x="8090" y="1248"/>
                    <a:pt x="8119" y="1189"/>
                  </a:cubicBezTo>
                  <a:cubicBezTo>
                    <a:pt x="8163" y="1131"/>
                    <a:pt x="8266" y="1498"/>
                    <a:pt x="8516" y="1835"/>
                  </a:cubicBezTo>
                  <a:cubicBezTo>
                    <a:pt x="8765" y="2173"/>
                    <a:pt x="9176" y="2467"/>
                    <a:pt x="9793" y="2217"/>
                  </a:cubicBezTo>
                  <a:cubicBezTo>
                    <a:pt x="10483" y="1938"/>
                    <a:pt x="10615" y="1351"/>
                    <a:pt x="10586" y="881"/>
                  </a:cubicBezTo>
                  <a:cubicBezTo>
                    <a:pt x="10586" y="631"/>
                    <a:pt x="10527" y="382"/>
                    <a:pt x="10424" y="147"/>
                  </a:cubicBezTo>
                  <a:cubicBezTo>
                    <a:pt x="10322" y="0"/>
                    <a:pt x="9837" y="74"/>
                    <a:pt x="9132" y="308"/>
                  </a:cubicBezTo>
                  <a:cubicBezTo>
                    <a:pt x="7165" y="969"/>
                    <a:pt x="3480" y="2863"/>
                    <a:pt x="1748" y="4610"/>
                  </a:cubicBezTo>
                  <a:cubicBezTo>
                    <a:pt x="661" y="5711"/>
                    <a:pt x="250" y="6548"/>
                    <a:pt x="133" y="71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1406314" y="1243401"/>
              <a:ext cx="195815" cy="128025"/>
            </a:xfrm>
            <a:custGeom>
              <a:avLst/>
              <a:gdLst/>
              <a:ahLst/>
              <a:cxnLst/>
              <a:rect l="l" t="t" r="r" b="b"/>
              <a:pathLst>
                <a:path w="4743" h="3101" extrusionOk="0">
                  <a:moveTo>
                    <a:pt x="4336" y="0"/>
                  </a:moveTo>
                  <a:cubicBezTo>
                    <a:pt x="4113" y="0"/>
                    <a:pt x="3747" y="85"/>
                    <a:pt x="3289" y="237"/>
                  </a:cubicBezTo>
                  <a:cubicBezTo>
                    <a:pt x="2423" y="795"/>
                    <a:pt x="1248" y="1661"/>
                    <a:pt x="1" y="2601"/>
                  </a:cubicBezTo>
                  <a:cubicBezTo>
                    <a:pt x="74" y="2704"/>
                    <a:pt x="191" y="2895"/>
                    <a:pt x="338" y="3100"/>
                  </a:cubicBezTo>
                  <a:cubicBezTo>
                    <a:pt x="1014" y="2645"/>
                    <a:pt x="1733" y="2234"/>
                    <a:pt x="2452" y="1867"/>
                  </a:cubicBezTo>
                  <a:cubicBezTo>
                    <a:pt x="2379" y="1485"/>
                    <a:pt x="2232" y="1177"/>
                    <a:pt x="2276" y="1118"/>
                  </a:cubicBezTo>
                  <a:cubicBezTo>
                    <a:pt x="2278" y="1114"/>
                    <a:pt x="2281" y="1112"/>
                    <a:pt x="2284" y="1112"/>
                  </a:cubicBezTo>
                  <a:cubicBezTo>
                    <a:pt x="2323" y="1112"/>
                    <a:pt x="2441" y="1451"/>
                    <a:pt x="2672" y="1764"/>
                  </a:cubicBezTo>
                  <a:cubicBezTo>
                    <a:pt x="3597" y="1294"/>
                    <a:pt x="4390" y="971"/>
                    <a:pt x="4742" y="810"/>
                  </a:cubicBezTo>
                  <a:cubicBezTo>
                    <a:pt x="4728" y="560"/>
                    <a:pt x="4669" y="311"/>
                    <a:pt x="4566" y="76"/>
                  </a:cubicBezTo>
                  <a:cubicBezTo>
                    <a:pt x="4535" y="25"/>
                    <a:pt x="4456" y="0"/>
                    <a:pt x="4336" y="0"/>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1306898" y="1354996"/>
              <a:ext cx="99456" cy="96442"/>
            </a:xfrm>
            <a:custGeom>
              <a:avLst/>
              <a:gdLst/>
              <a:ahLst/>
              <a:cxnLst/>
              <a:rect l="l" t="t" r="r" b="b"/>
              <a:pathLst>
                <a:path w="2409" h="2336" extrusionOk="0">
                  <a:moveTo>
                    <a:pt x="2262" y="1"/>
                  </a:moveTo>
                  <a:cubicBezTo>
                    <a:pt x="1513" y="573"/>
                    <a:pt x="735" y="1175"/>
                    <a:pt x="1" y="1748"/>
                  </a:cubicBezTo>
                  <a:cubicBezTo>
                    <a:pt x="74" y="1763"/>
                    <a:pt x="324" y="2100"/>
                    <a:pt x="676" y="2335"/>
                  </a:cubicBezTo>
                  <a:cubicBezTo>
                    <a:pt x="1190" y="1704"/>
                    <a:pt x="1777" y="1131"/>
                    <a:pt x="2409" y="632"/>
                  </a:cubicBezTo>
                  <a:cubicBezTo>
                    <a:pt x="2350" y="368"/>
                    <a:pt x="2276" y="148"/>
                    <a:pt x="2262" y="1"/>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1164462" y="1427741"/>
              <a:ext cx="160681" cy="174594"/>
            </a:xfrm>
            <a:custGeom>
              <a:avLst/>
              <a:gdLst/>
              <a:ahLst/>
              <a:cxnLst/>
              <a:rect l="l" t="t" r="r" b="b"/>
              <a:pathLst>
                <a:path w="3892" h="4229" extrusionOk="0">
                  <a:moveTo>
                    <a:pt x="3407" y="1"/>
                  </a:moveTo>
                  <a:cubicBezTo>
                    <a:pt x="2027" y="1072"/>
                    <a:pt x="808" y="2056"/>
                    <a:pt x="133" y="2584"/>
                  </a:cubicBezTo>
                  <a:cubicBezTo>
                    <a:pt x="1" y="3260"/>
                    <a:pt x="250" y="3597"/>
                    <a:pt x="294" y="3671"/>
                  </a:cubicBezTo>
                  <a:cubicBezTo>
                    <a:pt x="471" y="3891"/>
                    <a:pt x="691" y="4082"/>
                    <a:pt x="940" y="4229"/>
                  </a:cubicBezTo>
                  <a:cubicBezTo>
                    <a:pt x="1425" y="3818"/>
                    <a:pt x="1865" y="3362"/>
                    <a:pt x="2262" y="2878"/>
                  </a:cubicBezTo>
                  <a:cubicBezTo>
                    <a:pt x="2056" y="2482"/>
                    <a:pt x="1718" y="2173"/>
                    <a:pt x="1733" y="1997"/>
                  </a:cubicBezTo>
                  <a:cubicBezTo>
                    <a:pt x="1738" y="1963"/>
                    <a:pt x="1755" y="1948"/>
                    <a:pt x="1782" y="1948"/>
                  </a:cubicBezTo>
                  <a:cubicBezTo>
                    <a:pt x="1903" y="1948"/>
                    <a:pt x="2229" y="2257"/>
                    <a:pt x="2614" y="2438"/>
                  </a:cubicBezTo>
                  <a:cubicBezTo>
                    <a:pt x="3025" y="1924"/>
                    <a:pt x="3451" y="1366"/>
                    <a:pt x="3891" y="837"/>
                  </a:cubicBezTo>
                  <a:cubicBezTo>
                    <a:pt x="3700" y="470"/>
                    <a:pt x="3407" y="191"/>
                    <a:pt x="3407" y="30"/>
                  </a:cubicBezTo>
                  <a:cubicBezTo>
                    <a:pt x="3407" y="15"/>
                    <a:pt x="3407" y="15"/>
                    <a:pt x="3407" y="1"/>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4" name="Google Shape;1034;p34"/>
            <p:cNvGrpSpPr/>
            <p:nvPr/>
          </p:nvGrpSpPr>
          <p:grpSpPr>
            <a:xfrm>
              <a:off x="692262" y="611926"/>
              <a:ext cx="984936" cy="433988"/>
              <a:chOff x="2328725" y="439750"/>
              <a:chExt cx="596425" cy="262800"/>
            </a:xfrm>
          </p:grpSpPr>
          <p:sp>
            <p:nvSpPr>
              <p:cNvPr id="1035" name="Google Shape;1035;p34"/>
              <p:cNvSpPr/>
              <p:nvPr/>
            </p:nvSpPr>
            <p:spPr>
              <a:xfrm>
                <a:off x="2721075" y="488550"/>
                <a:ext cx="128850" cy="195650"/>
              </a:xfrm>
              <a:custGeom>
                <a:avLst/>
                <a:gdLst/>
                <a:ahLst/>
                <a:cxnLst/>
                <a:rect l="l" t="t" r="r" b="b"/>
                <a:pathLst>
                  <a:path w="5154" h="7826" extrusionOk="0">
                    <a:moveTo>
                      <a:pt x="2158" y="6504"/>
                    </a:moveTo>
                    <a:cubicBezTo>
                      <a:pt x="2056" y="6680"/>
                      <a:pt x="1968" y="6842"/>
                      <a:pt x="1894" y="6974"/>
                    </a:cubicBezTo>
                    <a:cubicBezTo>
                      <a:pt x="1791" y="7194"/>
                      <a:pt x="1645" y="7385"/>
                      <a:pt x="1468" y="7547"/>
                    </a:cubicBezTo>
                    <a:cubicBezTo>
                      <a:pt x="1204" y="7826"/>
                      <a:pt x="749" y="7796"/>
                      <a:pt x="514" y="7503"/>
                    </a:cubicBezTo>
                    <a:cubicBezTo>
                      <a:pt x="338" y="7326"/>
                      <a:pt x="206" y="7091"/>
                      <a:pt x="147" y="6842"/>
                    </a:cubicBezTo>
                    <a:cubicBezTo>
                      <a:pt x="44" y="6387"/>
                      <a:pt x="0" y="5932"/>
                      <a:pt x="30" y="5462"/>
                    </a:cubicBezTo>
                    <a:cubicBezTo>
                      <a:pt x="88" y="4405"/>
                      <a:pt x="206" y="3348"/>
                      <a:pt x="382" y="2306"/>
                    </a:cubicBezTo>
                    <a:cubicBezTo>
                      <a:pt x="485" y="1718"/>
                      <a:pt x="573" y="1116"/>
                      <a:pt x="661" y="529"/>
                    </a:cubicBezTo>
                    <a:cubicBezTo>
                      <a:pt x="676" y="397"/>
                      <a:pt x="705" y="280"/>
                      <a:pt x="764" y="177"/>
                    </a:cubicBezTo>
                    <a:cubicBezTo>
                      <a:pt x="808" y="59"/>
                      <a:pt x="925" y="1"/>
                      <a:pt x="1057" y="30"/>
                    </a:cubicBezTo>
                    <a:cubicBezTo>
                      <a:pt x="1160" y="59"/>
                      <a:pt x="1233" y="162"/>
                      <a:pt x="1233" y="280"/>
                    </a:cubicBezTo>
                    <a:cubicBezTo>
                      <a:pt x="1233" y="353"/>
                      <a:pt x="1219" y="426"/>
                      <a:pt x="1204" y="500"/>
                    </a:cubicBezTo>
                    <a:cubicBezTo>
                      <a:pt x="1145" y="1337"/>
                      <a:pt x="940" y="2159"/>
                      <a:pt x="837" y="2981"/>
                    </a:cubicBezTo>
                    <a:cubicBezTo>
                      <a:pt x="778" y="3568"/>
                      <a:pt x="690" y="4155"/>
                      <a:pt x="632" y="4757"/>
                    </a:cubicBezTo>
                    <a:cubicBezTo>
                      <a:pt x="558" y="5330"/>
                      <a:pt x="543" y="5932"/>
                      <a:pt x="617" y="6504"/>
                    </a:cubicBezTo>
                    <a:cubicBezTo>
                      <a:pt x="632" y="6695"/>
                      <a:pt x="705" y="6886"/>
                      <a:pt x="793" y="7047"/>
                    </a:cubicBezTo>
                    <a:cubicBezTo>
                      <a:pt x="955" y="7282"/>
                      <a:pt x="1087" y="7297"/>
                      <a:pt x="1263" y="7077"/>
                    </a:cubicBezTo>
                    <a:cubicBezTo>
                      <a:pt x="1454" y="6857"/>
                      <a:pt x="1601" y="6592"/>
                      <a:pt x="1703" y="6313"/>
                    </a:cubicBezTo>
                    <a:cubicBezTo>
                      <a:pt x="1923" y="5711"/>
                      <a:pt x="2085" y="5095"/>
                      <a:pt x="2173" y="4478"/>
                    </a:cubicBezTo>
                    <a:cubicBezTo>
                      <a:pt x="2261" y="3832"/>
                      <a:pt x="2379" y="3201"/>
                      <a:pt x="2452" y="2555"/>
                    </a:cubicBezTo>
                    <a:cubicBezTo>
                      <a:pt x="2452" y="2482"/>
                      <a:pt x="2481" y="2423"/>
                      <a:pt x="2525" y="2350"/>
                    </a:cubicBezTo>
                    <a:cubicBezTo>
                      <a:pt x="2569" y="2247"/>
                      <a:pt x="2687" y="2203"/>
                      <a:pt x="2790" y="2217"/>
                    </a:cubicBezTo>
                    <a:cubicBezTo>
                      <a:pt x="2907" y="2247"/>
                      <a:pt x="2981" y="2350"/>
                      <a:pt x="2981" y="2452"/>
                    </a:cubicBezTo>
                    <a:cubicBezTo>
                      <a:pt x="2981" y="2540"/>
                      <a:pt x="2966" y="2628"/>
                      <a:pt x="2951" y="2702"/>
                    </a:cubicBezTo>
                    <a:cubicBezTo>
                      <a:pt x="2863" y="3465"/>
                      <a:pt x="2731" y="4229"/>
                      <a:pt x="2658" y="4992"/>
                    </a:cubicBezTo>
                    <a:cubicBezTo>
                      <a:pt x="2628" y="5344"/>
                      <a:pt x="2628" y="5697"/>
                      <a:pt x="2643" y="6049"/>
                    </a:cubicBezTo>
                    <a:cubicBezTo>
                      <a:pt x="2658" y="6372"/>
                      <a:pt x="2746" y="6695"/>
                      <a:pt x="2892" y="6974"/>
                    </a:cubicBezTo>
                    <a:cubicBezTo>
                      <a:pt x="3069" y="7282"/>
                      <a:pt x="3171" y="7282"/>
                      <a:pt x="3421" y="7033"/>
                    </a:cubicBezTo>
                    <a:cubicBezTo>
                      <a:pt x="3524" y="6930"/>
                      <a:pt x="3597" y="6798"/>
                      <a:pt x="3656" y="6666"/>
                    </a:cubicBezTo>
                    <a:cubicBezTo>
                      <a:pt x="3832" y="6299"/>
                      <a:pt x="3964" y="5917"/>
                      <a:pt x="4023" y="5521"/>
                    </a:cubicBezTo>
                    <a:cubicBezTo>
                      <a:pt x="4170" y="4625"/>
                      <a:pt x="4243" y="3730"/>
                      <a:pt x="4316" y="2834"/>
                    </a:cubicBezTo>
                    <a:cubicBezTo>
                      <a:pt x="4375" y="2217"/>
                      <a:pt x="4478" y="1616"/>
                      <a:pt x="4551" y="1014"/>
                    </a:cubicBezTo>
                    <a:cubicBezTo>
                      <a:pt x="4566" y="911"/>
                      <a:pt x="4581" y="808"/>
                      <a:pt x="4610" y="720"/>
                    </a:cubicBezTo>
                    <a:cubicBezTo>
                      <a:pt x="4654" y="588"/>
                      <a:pt x="4786" y="500"/>
                      <a:pt x="4918" y="514"/>
                    </a:cubicBezTo>
                    <a:cubicBezTo>
                      <a:pt x="5051" y="544"/>
                      <a:pt x="5153" y="676"/>
                      <a:pt x="5124" y="823"/>
                    </a:cubicBezTo>
                    <a:cubicBezTo>
                      <a:pt x="5109" y="1043"/>
                      <a:pt x="5080" y="1278"/>
                      <a:pt x="5036" y="1498"/>
                    </a:cubicBezTo>
                    <a:cubicBezTo>
                      <a:pt x="4948" y="1997"/>
                      <a:pt x="4889" y="2496"/>
                      <a:pt x="4860" y="2996"/>
                    </a:cubicBezTo>
                    <a:cubicBezTo>
                      <a:pt x="4816" y="3553"/>
                      <a:pt x="4742" y="4082"/>
                      <a:pt x="4669" y="4625"/>
                    </a:cubicBezTo>
                    <a:cubicBezTo>
                      <a:pt x="4625" y="5198"/>
                      <a:pt x="4522" y="5756"/>
                      <a:pt x="4346" y="6299"/>
                    </a:cubicBezTo>
                    <a:cubicBezTo>
                      <a:pt x="4228" y="6680"/>
                      <a:pt x="4052" y="7047"/>
                      <a:pt x="3803" y="7356"/>
                    </a:cubicBezTo>
                    <a:cubicBezTo>
                      <a:pt x="3700" y="7459"/>
                      <a:pt x="3597" y="7547"/>
                      <a:pt x="3480" y="7620"/>
                    </a:cubicBezTo>
                    <a:cubicBezTo>
                      <a:pt x="3230" y="7796"/>
                      <a:pt x="2892" y="7752"/>
                      <a:pt x="2687" y="7532"/>
                    </a:cubicBezTo>
                    <a:cubicBezTo>
                      <a:pt x="2511" y="7356"/>
                      <a:pt x="2379" y="7136"/>
                      <a:pt x="2305" y="6901"/>
                    </a:cubicBezTo>
                    <a:cubicBezTo>
                      <a:pt x="2246" y="6798"/>
                      <a:pt x="2217" y="6680"/>
                      <a:pt x="2158" y="65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a:off x="2845850" y="498100"/>
                <a:ext cx="79300" cy="204450"/>
              </a:xfrm>
              <a:custGeom>
                <a:avLst/>
                <a:gdLst/>
                <a:ahLst/>
                <a:cxnLst/>
                <a:rect l="l" t="t" r="r" b="b"/>
                <a:pathLst>
                  <a:path w="3172" h="8178" extrusionOk="0">
                    <a:moveTo>
                      <a:pt x="1073" y="3817"/>
                    </a:moveTo>
                    <a:cubicBezTo>
                      <a:pt x="911" y="4698"/>
                      <a:pt x="764" y="5579"/>
                      <a:pt x="661" y="6460"/>
                    </a:cubicBezTo>
                    <a:cubicBezTo>
                      <a:pt x="632" y="6739"/>
                      <a:pt x="603" y="7018"/>
                      <a:pt x="559" y="7297"/>
                    </a:cubicBezTo>
                    <a:cubicBezTo>
                      <a:pt x="559" y="7385"/>
                      <a:pt x="529" y="7473"/>
                      <a:pt x="485" y="7561"/>
                    </a:cubicBezTo>
                    <a:cubicBezTo>
                      <a:pt x="441" y="7649"/>
                      <a:pt x="338" y="7693"/>
                      <a:pt x="236" y="7693"/>
                    </a:cubicBezTo>
                    <a:cubicBezTo>
                      <a:pt x="148" y="7678"/>
                      <a:pt x="60" y="7620"/>
                      <a:pt x="30" y="7532"/>
                    </a:cubicBezTo>
                    <a:cubicBezTo>
                      <a:pt x="15" y="7458"/>
                      <a:pt x="1" y="7399"/>
                      <a:pt x="1" y="7326"/>
                    </a:cubicBezTo>
                    <a:cubicBezTo>
                      <a:pt x="15" y="6900"/>
                      <a:pt x="60" y="6460"/>
                      <a:pt x="133" y="6034"/>
                    </a:cubicBezTo>
                    <a:cubicBezTo>
                      <a:pt x="192" y="5741"/>
                      <a:pt x="236" y="5462"/>
                      <a:pt x="265" y="5168"/>
                    </a:cubicBezTo>
                    <a:cubicBezTo>
                      <a:pt x="412" y="3979"/>
                      <a:pt x="632" y="2804"/>
                      <a:pt x="779" y="1615"/>
                    </a:cubicBezTo>
                    <a:cubicBezTo>
                      <a:pt x="823" y="1307"/>
                      <a:pt x="911" y="999"/>
                      <a:pt x="1058" y="720"/>
                    </a:cubicBezTo>
                    <a:cubicBezTo>
                      <a:pt x="1249" y="353"/>
                      <a:pt x="1616" y="103"/>
                      <a:pt x="2027" y="74"/>
                    </a:cubicBezTo>
                    <a:cubicBezTo>
                      <a:pt x="2526" y="0"/>
                      <a:pt x="2981" y="353"/>
                      <a:pt x="3025" y="852"/>
                    </a:cubicBezTo>
                    <a:cubicBezTo>
                      <a:pt x="3172" y="1645"/>
                      <a:pt x="2629" y="2393"/>
                      <a:pt x="1821" y="2481"/>
                    </a:cubicBezTo>
                    <a:cubicBezTo>
                      <a:pt x="1542" y="2525"/>
                      <a:pt x="1542" y="2525"/>
                      <a:pt x="1586" y="2819"/>
                    </a:cubicBezTo>
                    <a:cubicBezTo>
                      <a:pt x="1763" y="4331"/>
                      <a:pt x="1997" y="5829"/>
                      <a:pt x="2218" y="7326"/>
                    </a:cubicBezTo>
                    <a:cubicBezTo>
                      <a:pt x="2232" y="7429"/>
                      <a:pt x="2262" y="7546"/>
                      <a:pt x="2276" y="7649"/>
                    </a:cubicBezTo>
                    <a:cubicBezTo>
                      <a:pt x="2291" y="7708"/>
                      <a:pt x="2306" y="7752"/>
                      <a:pt x="2306" y="7811"/>
                    </a:cubicBezTo>
                    <a:cubicBezTo>
                      <a:pt x="2335" y="7957"/>
                      <a:pt x="2247" y="8104"/>
                      <a:pt x="2100" y="8148"/>
                    </a:cubicBezTo>
                    <a:cubicBezTo>
                      <a:pt x="1953" y="8178"/>
                      <a:pt x="1807" y="8104"/>
                      <a:pt x="1763" y="7957"/>
                    </a:cubicBezTo>
                    <a:cubicBezTo>
                      <a:pt x="1704" y="7825"/>
                      <a:pt x="1660" y="7678"/>
                      <a:pt x="1645" y="7532"/>
                    </a:cubicBezTo>
                    <a:cubicBezTo>
                      <a:pt x="1586" y="7150"/>
                      <a:pt x="1513" y="6768"/>
                      <a:pt x="1454" y="6387"/>
                    </a:cubicBezTo>
                    <a:cubicBezTo>
                      <a:pt x="1337" y="5564"/>
                      <a:pt x="1190" y="4742"/>
                      <a:pt x="1102" y="3935"/>
                    </a:cubicBezTo>
                    <a:cubicBezTo>
                      <a:pt x="1102" y="3891"/>
                      <a:pt x="1117" y="3847"/>
                      <a:pt x="1073" y="3817"/>
                    </a:cubicBezTo>
                    <a:close/>
                    <a:moveTo>
                      <a:pt x="2438" y="1189"/>
                    </a:moveTo>
                    <a:lnTo>
                      <a:pt x="2438" y="969"/>
                    </a:lnTo>
                    <a:cubicBezTo>
                      <a:pt x="2453" y="764"/>
                      <a:pt x="2262" y="602"/>
                      <a:pt x="2056" y="661"/>
                    </a:cubicBezTo>
                    <a:cubicBezTo>
                      <a:pt x="1851" y="676"/>
                      <a:pt x="1674" y="793"/>
                      <a:pt x="1572" y="969"/>
                    </a:cubicBezTo>
                    <a:cubicBezTo>
                      <a:pt x="1454" y="1189"/>
                      <a:pt x="1381" y="1439"/>
                      <a:pt x="1351" y="1689"/>
                    </a:cubicBezTo>
                    <a:cubicBezTo>
                      <a:pt x="1322" y="1821"/>
                      <a:pt x="1366" y="1865"/>
                      <a:pt x="1498" y="1894"/>
                    </a:cubicBezTo>
                    <a:cubicBezTo>
                      <a:pt x="1939" y="1938"/>
                      <a:pt x="2408" y="1645"/>
                      <a:pt x="2438" y="11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a:off x="2646200" y="468725"/>
                <a:ext cx="87000" cy="198950"/>
              </a:xfrm>
              <a:custGeom>
                <a:avLst/>
                <a:gdLst/>
                <a:ahLst/>
                <a:cxnLst/>
                <a:rect l="l" t="t" r="r" b="b"/>
                <a:pathLst>
                  <a:path w="3480" h="7958" extrusionOk="0">
                    <a:moveTo>
                      <a:pt x="485" y="1792"/>
                    </a:moveTo>
                    <a:cubicBezTo>
                      <a:pt x="514" y="1410"/>
                      <a:pt x="632" y="1043"/>
                      <a:pt x="823" y="720"/>
                    </a:cubicBezTo>
                    <a:cubicBezTo>
                      <a:pt x="881" y="632"/>
                      <a:pt x="940" y="544"/>
                      <a:pt x="999" y="471"/>
                    </a:cubicBezTo>
                    <a:cubicBezTo>
                      <a:pt x="1278" y="133"/>
                      <a:pt x="1762" y="1"/>
                      <a:pt x="2173" y="177"/>
                    </a:cubicBezTo>
                    <a:cubicBezTo>
                      <a:pt x="3421" y="632"/>
                      <a:pt x="3480" y="2012"/>
                      <a:pt x="2760" y="2761"/>
                    </a:cubicBezTo>
                    <a:cubicBezTo>
                      <a:pt x="2320" y="3245"/>
                      <a:pt x="1777" y="3495"/>
                      <a:pt x="1101" y="3407"/>
                    </a:cubicBezTo>
                    <a:cubicBezTo>
                      <a:pt x="955" y="3377"/>
                      <a:pt x="925" y="3466"/>
                      <a:pt x="925" y="3568"/>
                    </a:cubicBezTo>
                    <a:cubicBezTo>
                      <a:pt x="881" y="3994"/>
                      <a:pt x="823" y="4420"/>
                      <a:pt x="793" y="4860"/>
                    </a:cubicBezTo>
                    <a:cubicBezTo>
                      <a:pt x="734" y="5624"/>
                      <a:pt x="632" y="6402"/>
                      <a:pt x="455" y="7150"/>
                    </a:cubicBezTo>
                    <a:cubicBezTo>
                      <a:pt x="411" y="7341"/>
                      <a:pt x="367" y="7547"/>
                      <a:pt x="323" y="7738"/>
                    </a:cubicBezTo>
                    <a:cubicBezTo>
                      <a:pt x="294" y="7826"/>
                      <a:pt x="265" y="7958"/>
                      <a:pt x="133" y="7929"/>
                    </a:cubicBezTo>
                    <a:cubicBezTo>
                      <a:pt x="0" y="7914"/>
                      <a:pt x="15" y="7796"/>
                      <a:pt x="15" y="7694"/>
                    </a:cubicBezTo>
                    <a:cubicBezTo>
                      <a:pt x="0" y="7488"/>
                      <a:pt x="0" y="7283"/>
                      <a:pt x="30" y="7077"/>
                    </a:cubicBezTo>
                    <a:cubicBezTo>
                      <a:pt x="206" y="5800"/>
                      <a:pt x="250" y="4523"/>
                      <a:pt x="367" y="3245"/>
                    </a:cubicBezTo>
                    <a:cubicBezTo>
                      <a:pt x="411" y="2761"/>
                      <a:pt x="455" y="2276"/>
                      <a:pt x="485" y="1792"/>
                    </a:cubicBezTo>
                    <a:close/>
                    <a:moveTo>
                      <a:pt x="1043" y="1865"/>
                    </a:moveTo>
                    <a:cubicBezTo>
                      <a:pt x="999" y="2071"/>
                      <a:pt x="1043" y="2306"/>
                      <a:pt x="1013" y="2526"/>
                    </a:cubicBezTo>
                    <a:cubicBezTo>
                      <a:pt x="984" y="2761"/>
                      <a:pt x="1013" y="2761"/>
                      <a:pt x="1234" y="2805"/>
                    </a:cubicBezTo>
                    <a:cubicBezTo>
                      <a:pt x="1821" y="2849"/>
                      <a:pt x="2379" y="2482"/>
                      <a:pt x="2555" y="1909"/>
                    </a:cubicBezTo>
                    <a:cubicBezTo>
                      <a:pt x="2716" y="1454"/>
                      <a:pt x="2496" y="955"/>
                      <a:pt x="2041" y="764"/>
                    </a:cubicBezTo>
                    <a:cubicBezTo>
                      <a:pt x="1806" y="603"/>
                      <a:pt x="1498" y="691"/>
                      <a:pt x="1366" y="940"/>
                    </a:cubicBezTo>
                    <a:cubicBezTo>
                      <a:pt x="1175" y="1219"/>
                      <a:pt x="1072" y="1542"/>
                      <a:pt x="1043" y="18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2328725" y="439750"/>
                <a:ext cx="105725" cy="204450"/>
              </a:xfrm>
              <a:custGeom>
                <a:avLst/>
                <a:gdLst/>
                <a:ahLst/>
                <a:cxnLst/>
                <a:rect l="l" t="t" r="r" b="b"/>
                <a:pathLst>
                  <a:path w="4229" h="8178" extrusionOk="0">
                    <a:moveTo>
                      <a:pt x="103" y="4434"/>
                    </a:moveTo>
                    <a:cubicBezTo>
                      <a:pt x="206" y="3568"/>
                      <a:pt x="411" y="2716"/>
                      <a:pt x="720" y="1909"/>
                    </a:cubicBezTo>
                    <a:cubicBezTo>
                      <a:pt x="969" y="1277"/>
                      <a:pt x="1380" y="734"/>
                      <a:pt x="1909" y="323"/>
                    </a:cubicBezTo>
                    <a:cubicBezTo>
                      <a:pt x="2129" y="147"/>
                      <a:pt x="2408" y="29"/>
                      <a:pt x="2702" y="15"/>
                    </a:cubicBezTo>
                    <a:cubicBezTo>
                      <a:pt x="3333" y="0"/>
                      <a:pt x="3920" y="382"/>
                      <a:pt x="4155" y="969"/>
                    </a:cubicBezTo>
                    <a:cubicBezTo>
                      <a:pt x="4228" y="1086"/>
                      <a:pt x="4184" y="1219"/>
                      <a:pt x="4082" y="1292"/>
                    </a:cubicBezTo>
                    <a:cubicBezTo>
                      <a:pt x="3979" y="1351"/>
                      <a:pt x="3847" y="1307"/>
                      <a:pt x="3759" y="1175"/>
                    </a:cubicBezTo>
                    <a:cubicBezTo>
                      <a:pt x="3685" y="1042"/>
                      <a:pt x="3597" y="940"/>
                      <a:pt x="3480" y="837"/>
                    </a:cubicBezTo>
                    <a:cubicBezTo>
                      <a:pt x="3069" y="470"/>
                      <a:pt x="2628" y="470"/>
                      <a:pt x="2217" y="822"/>
                    </a:cubicBezTo>
                    <a:cubicBezTo>
                      <a:pt x="1865" y="1116"/>
                      <a:pt x="1586" y="1468"/>
                      <a:pt x="1395" y="1865"/>
                    </a:cubicBezTo>
                    <a:cubicBezTo>
                      <a:pt x="1175" y="2349"/>
                      <a:pt x="1013" y="2833"/>
                      <a:pt x="911" y="3347"/>
                    </a:cubicBezTo>
                    <a:cubicBezTo>
                      <a:pt x="720" y="4213"/>
                      <a:pt x="632" y="5094"/>
                      <a:pt x="617" y="5975"/>
                    </a:cubicBezTo>
                    <a:cubicBezTo>
                      <a:pt x="617" y="6239"/>
                      <a:pt x="646" y="6489"/>
                      <a:pt x="690" y="6739"/>
                    </a:cubicBezTo>
                    <a:cubicBezTo>
                      <a:pt x="764" y="7120"/>
                      <a:pt x="1072" y="7414"/>
                      <a:pt x="1454" y="7458"/>
                    </a:cubicBezTo>
                    <a:cubicBezTo>
                      <a:pt x="2173" y="7546"/>
                      <a:pt x="2878" y="7179"/>
                      <a:pt x="3230" y="6548"/>
                    </a:cubicBezTo>
                    <a:cubicBezTo>
                      <a:pt x="3480" y="6078"/>
                      <a:pt x="3583" y="5535"/>
                      <a:pt x="3524" y="5006"/>
                    </a:cubicBezTo>
                    <a:cubicBezTo>
                      <a:pt x="3509" y="4786"/>
                      <a:pt x="3421" y="4580"/>
                      <a:pt x="3289" y="4419"/>
                    </a:cubicBezTo>
                    <a:cubicBezTo>
                      <a:pt x="3186" y="4272"/>
                      <a:pt x="2966" y="4258"/>
                      <a:pt x="2863" y="4404"/>
                    </a:cubicBezTo>
                    <a:cubicBezTo>
                      <a:pt x="2775" y="4492"/>
                      <a:pt x="2702" y="4595"/>
                      <a:pt x="2628" y="4698"/>
                    </a:cubicBezTo>
                    <a:cubicBezTo>
                      <a:pt x="2584" y="4771"/>
                      <a:pt x="2525" y="4830"/>
                      <a:pt x="2452" y="4874"/>
                    </a:cubicBezTo>
                    <a:cubicBezTo>
                      <a:pt x="2364" y="4933"/>
                      <a:pt x="2247" y="4933"/>
                      <a:pt x="2144" y="4874"/>
                    </a:cubicBezTo>
                    <a:cubicBezTo>
                      <a:pt x="2041" y="4815"/>
                      <a:pt x="1982" y="4698"/>
                      <a:pt x="2012" y="4580"/>
                    </a:cubicBezTo>
                    <a:cubicBezTo>
                      <a:pt x="2056" y="4184"/>
                      <a:pt x="2702" y="3656"/>
                      <a:pt x="3098" y="3685"/>
                    </a:cubicBezTo>
                    <a:cubicBezTo>
                      <a:pt x="3348" y="3700"/>
                      <a:pt x="3583" y="3817"/>
                      <a:pt x="3744" y="4008"/>
                    </a:cubicBezTo>
                    <a:cubicBezTo>
                      <a:pt x="3950" y="4258"/>
                      <a:pt x="4082" y="4566"/>
                      <a:pt x="4126" y="4889"/>
                    </a:cubicBezTo>
                    <a:cubicBezTo>
                      <a:pt x="4214" y="5608"/>
                      <a:pt x="4052" y="6328"/>
                      <a:pt x="3656" y="6944"/>
                    </a:cubicBezTo>
                    <a:cubicBezTo>
                      <a:pt x="3171" y="7752"/>
                      <a:pt x="2232" y="8177"/>
                      <a:pt x="1307" y="8031"/>
                    </a:cubicBezTo>
                    <a:cubicBezTo>
                      <a:pt x="778" y="7957"/>
                      <a:pt x="323" y="7590"/>
                      <a:pt x="162" y="7076"/>
                    </a:cubicBezTo>
                    <a:cubicBezTo>
                      <a:pt x="59" y="6709"/>
                      <a:pt x="0" y="6328"/>
                      <a:pt x="15" y="5946"/>
                    </a:cubicBezTo>
                    <a:cubicBezTo>
                      <a:pt x="15" y="5770"/>
                      <a:pt x="15" y="5608"/>
                      <a:pt x="30" y="5432"/>
                    </a:cubicBezTo>
                    <a:cubicBezTo>
                      <a:pt x="74" y="5036"/>
                      <a:pt x="59" y="4654"/>
                      <a:pt x="103" y="44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a:off x="2452050" y="451125"/>
                <a:ext cx="76000" cy="202625"/>
              </a:xfrm>
              <a:custGeom>
                <a:avLst/>
                <a:gdLst/>
                <a:ahLst/>
                <a:cxnLst/>
                <a:rect l="l" t="t" r="r" b="b"/>
                <a:pathLst>
                  <a:path w="3040" h="8105" extrusionOk="0">
                    <a:moveTo>
                      <a:pt x="1131" y="3494"/>
                    </a:moveTo>
                    <a:cubicBezTo>
                      <a:pt x="998" y="3949"/>
                      <a:pt x="910" y="4419"/>
                      <a:pt x="866" y="4889"/>
                    </a:cubicBezTo>
                    <a:cubicBezTo>
                      <a:pt x="778" y="5711"/>
                      <a:pt x="602" y="6533"/>
                      <a:pt x="499" y="7355"/>
                    </a:cubicBezTo>
                    <a:cubicBezTo>
                      <a:pt x="470" y="7590"/>
                      <a:pt x="367" y="7693"/>
                      <a:pt x="220" y="7678"/>
                    </a:cubicBezTo>
                    <a:cubicBezTo>
                      <a:pt x="88" y="7664"/>
                      <a:pt x="0" y="7531"/>
                      <a:pt x="15" y="7311"/>
                    </a:cubicBezTo>
                    <a:cubicBezTo>
                      <a:pt x="30" y="6988"/>
                      <a:pt x="74" y="6680"/>
                      <a:pt x="103" y="6357"/>
                    </a:cubicBezTo>
                    <a:cubicBezTo>
                      <a:pt x="147" y="6005"/>
                      <a:pt x="176" y="5652"/>
                      <a:pt x="220" y="5300"/>
                    </a:cubicBezTo>
                    <a:cubicBezTo>
                      <a:pt x="279" y="4757"/>
                      <a:pt x="382" y="4243"/>
                      <a:pt x="470" y="3700"/>
                    </a:cubicBezTo>
                    <a:cubicBezTo>
                      <a:pt x="617" y="2936"/>
                      <a:pt x="720" y="2158"/>
                      <a:pt x="764" y="1365"/>
                    </a:cubicBezTo>
                    <a:cubicBezTo>
                      <a:pt x="793" y="749"/>
                      <a:pt x="1233" y="220"/>
                      <a:pt x="1835" y="74"/>
                    </a:cubicBezTo>
                    <a:cubicBezTo>
                      <a:pt x="2202" y="0"/>
                      <a:pt x="2569" y="191"/>
                      <a:pt x="2701" y="543"/>
                    </a:cubicBezTo>
                    <a:cubicBezTo>
                      <a:pt x="3039" y="1292"/>
                      <a:pt x="2613" y="2276"/>
                      <a:pt x="1762" y="2423"/>
                    </a:cubicBezTo>
                    <a:cubicBezTo>
                      <a:pt x="1527" y="2452"/>
                      <a:pt x="1527" y="2467"/>
                      <a:pt x="1571" y="2701"/>
                    </a:cubicBezTo>
                    <a:cubicBezTo>
                      <a:pt x="1630" y="3068"/>
                      <a:pt x="1688" y="3421"/>
                      <a:pt x="1747" y="3773"/>
                    </a:cubicBezTo>
                    <a:cubicBezTo>
                      <a:pt x="1967" y="4992"/>
                      <a:pt x="2188" y="6195"/>
                      <a:pt x="2393" y="7414"/>
                    </a:cubicBezTo>
                    <a:cubicBezTo>
                      <a:pt x="2423" y="7517"/>
                      <a:pt x="2423" y="7620"/>
                      <a:pt x="2423" y="7722"/>
                    </a:cubicBezTo>
                    <a:cubicBezTo>
                      <a:pt x="2452" y="8045"/>
                      <a:pt x="1997" y="8104"/>
                      <a:pt x="1938" y="7796"/>
                    </a:cubicBezTo>
                    <a:cubicBezTo>
                      <a:pt x="1923" y="7722"/>
                      <a:pt x="1909" y="7649"/>
                      <a:pt x="1894" y="7576"/>
                    </a:cubicBezTo>
                    <a:cubicBezTo>
                      <a:pt x="1644" y="6372"/>
                      <a:pt x="1439" y="5138"/>
                      <a:pt x="1219" y="3920"/>
                    </a:cubicBezTo>
                    <a:cubicBezTo>
                      <a:pt x="1204" y="3788"/>
                      <a:pt x="1160" y="3641"/>
                      <a:pt x="1131" y="3494"/>
                    </a:cubicBezTo>
                    <a:close/>
                    <a:moveTo>
                      <a:pt x="1351" y="1454"/>
                    </a:moveTo>
                    <a:cubicBezTo>
                      <a:pt x="1351" y="1498"/>
                      <a:pt x="1336" y="1556"/>
                      <a:pt x="1336" y="1615"/>
                    </a:cubicBezTo>
                    <a:cubicBezTo>
                      <a:pt x="1307" y="1879"/>
                      <a:pt x="1365" y="1923"/>
                      <a:pt x="1615" y="1865"/>
                    </a:cubicBezTo>
                    <a:cubicBezTo>
                      <a:pt x="2041" y="1777"/>
                      <a:pt x="2305" y="1351"/>
                      <a:pt x="2202" y="925"/>
                    </a:cubicBezTo>
                    <a:cubicBezTo>
                      <a:pt x="2158" y="646"/>
                      <a:pt x="1997" y="573"/>
                      <a:pt x="1747" y="720"/>
                    </a:cubicBezTo>
                    <a:cubicBezTo>
                      <a:pt x="1483" y="866"/>
                      <a:pt x="1336" y="1145"/>
                      <a:pt x="1351" y="14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a:off x="2532775" y="463950"/>
                <a:ext cx="30125" cy="190900"/>
              </a:xfrm>
              <a:custGeom>
                <a:avLst/>
                <a:gdLst/>
                <a:ahLst/>
                <a:cxnLst/>
                <a:rect l="l" t="t" r="r" b="b"/>
                <a:pathLst>
                  <a:path w="1205" h="7636" extrusionOk="0">
                    <a:moveTo>
                      <a:pt x="309" y="3583"/>
                    </a:moveTo>
                    <a:cubicBezTo>
                      <a:pt x="383" y="2981"/>
                      <a:pt x="471" y="2394"/>
                      <a:pt x="529" y="1792"/>
                    </a:cubicBezTo>
                    <a:cubicBezTo>
                      <a:pt x="574" y="1366"/>
                      <a:pt x="603" y="941"/>
                      <a:pt x="662" y="500"/>
                    </a:cubicBezTo>
                    <a:cubicBezTo>
                      <a:pt x="662" y="412"/>
                      <a:pt x="691" y="324"/>
                      <a:pt x="720" y="236"/>
                    </a:cubicBezTo>
                    <a:cubicBezTo>
                      <a:pt x="823" y="1"/>
                      <a:pt x="1175" y="60"/>
                      <a:pt x="1190" y="324"/>
                    </a:cubicBezTo>
                    <a:cubicBezTo>
                      <a:pt x="1190" y="397"/>
                      <a:pt x="1190" y="471"/>
                      <a:pt x="1175" y="544"/>
                    </a:cubicBezTo>
                    <a:cubicBezTo>
                      <a:pt x="1087" y="1484"/>
                      <a:pt x="985" y="2438"/>
                      <a:pt x="897" y="3378"/>
                    </a:cubicBezTo>
                    <a:cubicBezTo>
                      <a:pt x="882" y="3554"/>
                      <a:pt x="867" y="3759"/>
                      <a:pt x="838" y="3950"/>
                    </a:cubicBezTo>
                    <a:cubicBezTo>
                      <a:pt x="735" y="4684"/>
                      <a:pt x="706" y="5418"/>
                      <a:pt x="618" y="6152"/>
                    </a:cubicBezTo>
                    <a:cubicBezTo>
                      <a:pt x="588" y="6373"/>
                      <a:pt x="588" y="6607"/>
                      <a:pt x="588" y="6842"/>
                    </a:cubicBezTo>
                    <a:cubicBezTo>
                      <a:pt x="588" y="7004"/>
                      <a:pt x="588" y="7018"/>
                      <a:pt x="764" y="7048"/>
                    </a:cubicBezTo>
                    <a:cubicBezTo>
                      <a:pt x="838" y="7048"/>
                      <a:pt x="897" y="7048"/>
                      <a:pt x="955" y="7063"/>
                    </a:cubicBezTo>
                    <a:cubicBezTo>
                      <a:pt x="1102" y="7092"/>
                      <a:pt x="1190" y="7209"/>
                      <a:pt x="1205" y="7341"/>
                    </a:cubicBezTo>
                    <a:cubicBezTo>
                      <a:pt x="1190" y="7488"/>
                      <a:pt x="1087" y="7591"/>
                      <a:pt x="955" y="7606"/>
                    </a:cubicBezTo>
                    <a:cubicBezTo>
                      <a:pt x="779" y="7635"/>
                      <a:pt x="603" y="7635"/>
                      <a:pt x="427" y="7606"/>
                    </a:cubicBezTo>
                    <a:cubicBezTo>
                      <a:pt x="148" y="7547"/>
                      <a:pt x="1" y="7341"/>
                      <a:pt x="16" y="7004"/>
                    </a:cubicBezTo>
                    <a:cubicBezTo>
                      <a:pt x="16" y="6754"/>
                      <a:pt x="30" y="6505"/>
                      <a:pt x="45" y="6270"/>
                    </a:cubicBezTo>
                    <a:cubicBezTo>
                      <a:pt x="104" y="5360"/>
                      <a:pt x="192" y="4464"/>
                      <a:pt x="309" y="35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1" name="Google Shape;1041;p34"/>
            <p:cNvSpPr/>
            <p:nvPr/>
          </p:nvSpPr>
          <p:spPr>
            <a:xfrm>
              <a:off x="669283" y="959810"/>
              <a:ext cx="960124" cy="641321"/>
            </a:xfrm>
            <a:custGeom>
              <a:avLst/>
              <a:gdLst/>
              <a:ahLst/>
              <a:cxnLst/>
              <a:rect l="l" t="t" r="r" b="b"/>
              <a:pathLst>
                <a:path w="23256" h="15534" extrusionOk="0">
                  <a:moveTo>
                    <a:pt x="23196" y="3833"/>
                  </a:moveTo>
                  <a:cubicBezTo>
                    <a:pt x="23196" y="3877"/>
                    <a:pt x="23182" y="3921"/>
                    <a:pt x="23182" y="3965"/>
                  </a:cubicBezTo>
                  <a:cubicBezTo>
                    <a:pt x="23167" y="4126"/>
                    <a:pt x="23138" y="4288"/>
                    <a:pt x="23108" y="4479"/>
                  </a:cubicBezTo>
                  <a:lnTo>
                    <a:pt x="23079" y="4699"/>
                  </a:lnTo>
                  <a:lnTo>
                    <a:pt x="23079" y="4713"/>
                  </a:lnTo>
                  <a:cubicBezTo>
                    <a:pt x="23064" y="4816"/>
                    <a:pt x="23050" y="4919"/>
                    <a:pt x="23035" y="5022"/>
                  </a:cubicBezTo>
                  <a:cubicBezTo>
                    <a:pt x="22859" y="6064"/>
                    <a:pt x="22639" y="7150"/>
                    <a:pt x="22477" y="7312"/>
                  </a:cubicBezTo>
                  <a:cubicBezTo>
                    <a:pt x="22169" y="7620"/>
                    <a:pt x="18249" y="8927"/>
                    <a:pt x="16061" y="11540"/>
                  </a:cubicBezTo>
                  <a:cubicBezTo>
                    <a:pt x="13874" y="14168"/>
                    <a:pt x="12861" y="15533"/>
                    <a:pt x="12523" y="15504"/>
                  </a:cubicBezTo>
                  <a:cubicBezTo>
                    <a:pt x="12391" y="15489"/>
                    <a:pt x="11687" y="15416"/>
                    <a:pt x="10879" y="15328"/>
                  </a:cubicBezTo>
                  <a:cubicBezTo>
                    <a:pt x="9602" y="15196"/>
                    <a:pt x="8046" y="15005"/>
                    <a:pt x="7840" y="14887"/>
                  </a:cubicBezTo>
                  <a:cubicBezTo>
                    <a:pt x="7825" y="14873"/>
                    <a:pt x="7825" y="14858"/>
                    <a:pt x="7811" y="14843"/>
                  </a:cubicBezTo>
                  <a:cubicBezTo>
                    <a:pt x="7781" y="14799"/>
                    <a:pt x="7737" y="14770"/>
                    <a:pt x="7708" y="14726"/>
                  </a:cubicBezTo>
                  <a:cubicBezTo>
                    <a:pt x="7488" y="14462"/>
                    <a:pt x="7179" y="13874"/>
                    <a:pt x="6724" y="12949"/>
                  </a:cubicBezTo>
                  <a:cubicBezTo>
                    <a:pt x="6666" y="12832"/>
                    <a:pt x="6607" y="12729"/>
                    <a:pt x="6548" y="12597"/>
                  </a:cubicBezTo>
                  <a:cubicBezTo>
                    <a:pt x="6284" y="12054"/>
                    <a:pt x="5961" y="11379"/>
                    <a:pt x="5579" y="10630"/>
                  </a:cubicBezTo>
                  <a:cubicBezTo>
                    <a:pt x="5535" y="10556"/>
                    <a:pt x="5506" y="10483"/>
                    <a:pt x="5462" y="10410"/>
                  </a:cubicBezTo>
                  <a:cubicBezTo>
                    <a:pt x="5432" y="10322"/>
                    <a:pt x="5418" y="10292"/>
                    <a:pt x="5388" y="10233"/>
                  </a:cubicBezTo>
                  <a:cubicBezTo>
                    <a:pt x="5021" y="9514"/>
                    <a:pt x="4566" y="8853"/>
                    <a:pt x="4052" y="8237"/>
                  </a:cubicBezTo>
                  <a:cubicBezTo>
                    <a:pt x="3979" y="8163"/>
                    <a:pt x="3906" y="8075"/>
                    <a:pt x="3832" y="7987"/>
                  </a:cubicBezTo>
                  <a:cubicBezTo>
                    <a:pt x="3274" y="7356"/>
                    <a:pt x="2672" y="6769"/>
                    <a:pt x="2026" y="6211"/>
                  </a:cubicBezTo>
                  <a:cubicBezTo>
                    <a:pt x="1982" y="6182"/>
                    <a:pt x="1953" y="6152"/>
                    <a:pt x="1909" y="6123"/>
                  </a:cubicBezTo>
                  <a:cubicBezTo>
                    <a:pt x="969" y="5330"/>
                    <a:pt x="221" y="4802"/>
                    <a:pt x="133" y="4640"/>
                  </a:cubicBezTo>
                  <a:cubicBezTo>
                    <a:pt x="103" y="4596"/>
                    <a:pt x="89" y="4567"/>
                    <a:pt x="89" y="4523"/>
                  </a:cubicBezTo>
                  <a:cubicBezTo>
                    <a:pt x="0" y="4126"/>
                    <a:pt x="59" y="2878"/>
                    <a:pt x="147" y="1851"/>
                  </a:cubicBezTo>
                  <a:lnTo>
                    <a:pt x="147" y="1777"/>
                  </a:lnTo>
                  <a:cubicBezTo>
                    <a:pt x="147" y="1748"/>
                    <a:pt x="147" y="1675"/>
                    <a:pt x="162" y="1616"/>
                  </a:cubicBezTo>
                  <a:cubicBezTo>
                    <a:pt x="162" y="1601"/>
                    <a:pt x="162" y="1572"/>
                    <a:pt x="162" y="1542"/>
                  </a:cubicBezTo>
                  <a:cubicBezTo>
                    <a:pt x="177" y="1381"/>
                    <a:pt x="191" y="1205"/>
                    <a:pt x="221" y="1058"/>
                  </a:cubicBezTo>
                  <a:lnTo>
                    <a:pt x="221" y="1043"/>
                  </a:lnTo>
                  <a:cubicBezTo>
                    <a:pt x="235" y="794"/>
                    <a:pt x="279" y="544"/>
                    <a:pt x="338" y="309"/>
                  </a:cubicBezTo>
                  <a:cubicBezTo>
                    <a:pt x="470" y="1"/>
                    <a:pt x="5653" y="867"/>
                    <a:pt x="9176" y="1322"/>
                  </a:cubicBezTo>
                  <a:cubicBezTo>
                    <a:pt x="11716" y="1542"/>
                    <a:pt x="23167" y="2614"/>
                    <a:pt x="23240" y="3040"/>
                  </a:cubicBezTo>
                  <a:cubicBezTo>
                    <a:pt x="23255" y="3304"/>
                    <a:pt x="23240" y="3568"/>
                    <a:pt x="23196" y="38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a:off x="674732" y="1023472"/>
              <a:ext cx="310174" cy="46115"/>
            </a:xfrm>
            <a:custGeom>
              <a:avLst/>
              <a:gdLst/>
              <a:ahLst/>
              <a:cxnLst/>
              <a:rect l="l" t="t" r="r" b="b"/>
              <a:pathLst>
                <a:path w="7513" h="1117" extrusionOk="0">
                  <a:moveTo>
                    <a:pt x="30" y="0"/>
                  </a:moveTo>
                  <a:lnTo>
                    <a:pt x="1" y="235"/>
                  </a:lnTo>
                  <a:cubicBezTo>
                    <a:pt x="1616" y="411"/>
                    <a:pt x="5609" y="881"/>
                    <a:pt x="7341" y="1116"/>
                  </a:cubicBezTo>
                  <a:lnTo>
                    <a:pt x="7356" y="1116"/>
                  </a:lnTo>
                  <a:cubicBezTo>
                    <a:pt x="7360" y="1117"/>
                    <a:pt x="7365" y="1117"/>
                    <a:pt x="7370" y="1117"/>
                  </a:cubicBezTo>
                  <a:cubicBezTo>
                    <a:pt x="7503" y="1117"/>
                    <a:pt x="7513" y="910"/>
                    <a:pt x="7370" y="896"/>
                  </a:cubicBezTo>
                  <a:cubicBezTo>
                    <a:pt x="5653" y="661"/>
                    <a:pt x="1630" y="191"/>
                    <a:pt x="30" y="0"/>
                  </a:cubicBezTo>
                  <a:close/>
                </a:path>
              </a:pathLst>
            </a:custGeom>
            <a:solidFill>
              <a:srgbClr val="800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a:off x="1359661" y="1119833"/>
              <a:ext cx="263068" cy="33978"/>
            </a:xfrm>
            <a:custGeom>
              <a:avLst/>
              <a:gdLst/>
              <a:ahLst/>
              <a:cxnLst/>
              <a:rect l="l" t="t" r="r" b="b"/>
              <a:pathLst>
                <a:path w="6372" h="823" extrusionOk="0">
                  <a:moveTo>
                    <a:pt x="118" y="1"/>
                  </a:moveTo>
                  <a:cubicBezTo>
                    <a:pt x="59" y="15"/>
                    <a:pt x="15" y="59"/>
                    <a:pt x="15" y="103"/>
                  </a:cubicBezTo>
                  <a:cubicBezTo>
                    <a:pt x="0" y="162"/>
                    <a:pt x="44" y="221"/>
                    <a:pt x="118" y="236"/>
                  </a:cubicBezTo>
                  <a:cubicBezTo>
                    <a:pt x="1527" y="382"/>
                    <a:pt x="4448" y="647"/>
                    <a:pt x="6357" y="823"/>
                  </a:cubicBezTo>
                  <a:lnTo>
                    <a:pt x="6372" y="603"/>
                  </a:lnTo>
                  <a:cubicBezTo>
                    <a:pt x="4478" y="426"/>
                    <a:pt x="1542" y="162"/>
                    <a:pt x="132" y="1"/>
                  </a:cubicBezTo>
                  <a:close/>
                </a:path>
              </a:pathLst>
            </a:custGeom>
            <a:solidFill>
              <a:srgbClr val="800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669283" y="959810"/>
              <a:ext cx="959505" cy="632816"/>
            </a:xfrm>
            <a:custGeom>
              <a:avLst/>
              <a:gdLst/>
              <a:ahLst/>
              <a:cxnLst/>
              <a:rect l="l" t="t" r="r" b="b"/>
              <a:pathLst>
                <a:path w="23241" h="15328" extrusionOk="0">
                  <a:moveTo>
                    <a:pt x="23196" y="3833"/>
                  </a:moveTo>
                  <a:cubicBezTo>
                    <a:pt x="23196" y="3877"/>
                    <a:pt x="23182" y="3921"/>
                    <a:pt x="23182" y="3965"/>
                  </a:cubicBezTo>
                  <a:cubicBezTo>
                    <a:pt x="23167" y="4126"/>
                    <a:pt x="23138" y="4288"/>
                    <a:pt x="23108" y="4479"/>
                  </a:cubicBezTo>
                  <a:lnTo>
                    <a:pt x="23079" y="4699"/>
                  </a:lnTo>
                  <a:lnTo>
                    <a:pt x="23079" y="4713"/>
                  </a:lnTo>
                  <a:cubicBezTo>
                    <a:pt x="23064" y="4816"/>
                    <a:pt x="23050" y="4919"/>
                    <a:pt x="23035" y="5022"/>
                  </a:cubicBezTo>
                  <a:cubicBezTo>
                    <a:pt x="21376" y="4816"/>
                    <a:pt x="14344" y="4273"/>
                    <a:pt x="9881" y="3583"/>
                  </a:cubicBezTo>
                  <a:cubicBezTo>
                    <a:pt x="6269" y="3025"/>
                    <a:pt x="6284" y="4156"/>
                    <a:pt x="7679" y="6416"/>
                  </a:cubicBezTo>
                  <a:cubicBezTo>
                    <a:pt x="8838" y="8281"/>
                    <a:pt x="10703" y="11305"/>
                    <a:pt x="10864" y="15328"/>
                  </a:cubicBezTo>
                  <a:cubicBezTo>
                    <a:pt x="9602" y="15196"/>
                    <a:pt x="8046" y="15005"/>
                    <a:pt x="7840" y="14887"/>
                  </a:cubicBezTo>
                  <a:cubicBezTo>
                    <a:pt x="7825" y="14873"/>
                    <a:pt x="7811" y="14858"/>
                    <a:pt x="7811" y="14843"/>
                  </a:cubicBezTo>
                  <a:cubicBezTo>
                    <a:pt x="7767" y="14799"/>
                    <a:pt x="7737" y="14770"/>
                    <a:pt x="7693" y="14726"/>
                  </a:cubicBezTo>
                  <a:cubicBezTo>
                    <a:pt x="7488" y="14462"/>
                    <a:pt x="7179" y="13874"/>
                    <a:pt x="6724" y="12949"/>
                  </a:cubicBezTo>
                  <a:cubicBezTo>
                    <a:pt x="6666" y="12832"/>
                    <a:pt x="6607" y="12729"/>
                    <a:pt x="6548" y="12597"/>
                  </a:cubicBezTo>
                  <a:cubicBezTo>
                    <a:pt x="6269" y="12054"/>
                    <a:pt x="5946" y="11379"/>
                    <a:pt x="5579" y="10630"/>
                  </a:cubicBezTo>
                  <a:cubicBezTo>
                    <a:pt x="5535" y="10556"/>
                    <a:pt x="5506" y="10483"/>
                    <a:pt x="5462" y="10410"/>
                  </a:cubicBezTo>
                  <a:cubicBezTo>
                    <a:pt x="5418" y="10322"/>
                    <a:pt x="5403" y="10292"/>
                    <a:pt x="5374" y="10233"/>
                  </a:cubicBezTo>
                  <a:cubicBezTo>
                    <a:pt x="5007" y="9514"/>
                    <a:pt x="4566" y="8853"/>
                    <a:pt x="4038" y="8237"/>
                  </a:cubicBezTo>
                  <a:cubicBezTo>
                    <a:pt x="3979" y="8163"/>
                    <a:pt x="3906" y="8075"/>
                    <a:pt x="3832" y="7987"/>
                  </a:cubicBezTo>
                  <a:cubicBezTo>
                    <a:pt x="3274" y="7356"/>
                    <a:pt x="2658" y="6769"/>
                    <a:pt x="2012" y="6211"/>
                  </a:cubicBezTo>
                  <a:cubicBezTo>
                    <a:pt x="1982" y="6182"/>
                    <a:pt x="1938" y="6152"/>
                    <a:pt x="1909" y="6123"/>
                  </a:cubicBezTo>
                  <a:cubicBezTo>
                    <a:pt x="969" y="5330"/>
                    <a:pt x="221" y="4802"/>
                    <a:pt x="118" y="4640"/>
                  </a:cubicBezTo>
                  <a:cubicBezTo>
                    <a:pt x="103" y="4596"/>
                    <a:pt x="89" y="4567"/>
                    <a:pt x="89" y="4523"/>
                  </a:cubicBezTo>
                  <a:cubicBezTo>
                    <a:pt x="0" y="4126"/>
                    <a:pt x="45" y="2878"/>
                    <a:pt x="133" y="1836"/>
                  </a:cubicBezTo>
                  <a:lnTo>
                    <a:pt x="133" y="1763"/>
                  </a:lnTo>
                  <a:cubicBezTo>
                    <a:pt x="133" y="1748"/>
                    <a:pt x="133" y="1675"/>
                    <a:pt x="147" y="1616"/>
                  </a:cubicBezTo>
                  <a:cubicBezTo>
                    <a:pt x="147" y="1601"/>
                    <a:pt x="147" y="1572"/>
                    <a:pt x="162" y="1542"/>
                  </a:cubicBezTo>
                  <a:cubicBezTo>
                    <a:pt x="177" y="1366"/>
                    <a:pt x="191" y="1205"/>
                    <a:pt x="206" y="1058"/>
                  </a:cubicBezTo>
                  <a:lnTo>
                    <a:pt x="206" y="1043"/>
                  </a:lnTo>
                  <a:cubicBezTo>
                    <a:pt x="235" y="794"/>
                    <a:pt x="279" y="544"/>
                    <a:pt x="338" y="309"/>
                  </a:cubicBezTo>
                  <a:cubicBezTo>
                    <a:pt x="470" y="1"/>
                    <a:pt x="5653" y="867"/>
                    <a:pt x="9161" y="1322"/>
                  </a:cubicBezTo>
                  <a:cubicBezTo>
                    <a:pt x="11701" y="1542"/>
                    <a:pt x="23167" y="2614"/>
                    <a:pt x="23240" y="3040"/>
                  </a:cubicBezTo>
                  <a:cubicBezTo>
                    <a:pt x="23240" y="3304"/>
                    <a:pt x="23226" y="3568"/>
                    <a:pt x="23196" y="3833"/>
                  </a:cubicBezTo>
                  <a:close/>
                </a:path>
              </a:pathLst>
            </a:custGeom>
            <a:solidFill>
              <a:srgbClr val="FFFFFF">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a:off x="1025660" y="1312596"/>
              <a:ext cx="210388" cy="263068"/>
            </a:xfrm>
            <a:custGeom>
              <a:avLst/>
              <a:gdLst/>
              <a:ahLst/>
              <a:cxnLst/>
              <a:rect l="l" t="t" r="r" b="b"/>
              <a:pathLst>
                <a:path w="5096" h="6372" extrusionOk="0">
                  <a:moveTo>
                    <a:pt x="3715" y="4918"/>
                  </a:moveTo>
                  <a:cubicBezTo>
                    <a:pt x="2776" y="6166"/>
                    <a:pt x="2027" y="6372"/>
                    <a:pt x="1777" y="6357"/>
                  </a:cubicBezTo>
                  <a:cubicBezTo>
                    <a:pt x="1689" y="6357"/>
                    <a:pt x="1484" y="6181"/>
                    <a:pt x="1234" y="5887"/>
                  </a:cubicBezTo>
                  <a:cubicBezTo>
                    <a:pt x="691" y="5241"/>
                    <a:pt x="1" y="4023"/>
                    <a:pt x="16" y="2819"/>
                  </a:cubicBezTo>
                  <a:cubicBezTo>
                    <a:pt x="16" y="2687"/>
                    <a:pt x="30" y="2540"/>
                    <a:pt x="45" y="2393"/>
                  </a:cubicBezTo>
                  <a:cubicBezTo>
                    <a:pt x="265" y="1116"/>
                    <a:pt x="1234" y="206"/>
                    <a:pt x="2291" y="59"/>
                  </a:cubicBezTo>
                  <a:cubicBezTo>
                    <a:pt x="2717" y="0"/>
                    <a:pt x="3157" y="74"/>
                    <a:pt x="3554" y="279"/>
                  </a:cubicBezTo>
                  <a:lnTo>
                    <a:pt x="3686" y="367"/>
                  </a:lnTo>
                  <a:cubicBezTo>
                    <a:pt x="5095" y="1263"/>
                    <a:pt x="4669" y="3656"/>
                    <a:pt x="3715" y="49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a:off x="1065666" y="1382286"/>
              <a:ext cx="18826" cy="25514"/>
            </a:xfrm>
            <a:custGeom>
              <a:avLst/>
              <a:gdLst/>
              <a:ahLst/>
              <a:cxnLst/>
              <a:rect l="l" t="t" r="r" b="b"/>
              <a:pathLst>
                <a:path w="456" h="618" extrusionOk="0">
                  <a:moveTo>
                    <a:pt x="456" y="309"/>
                  </a:moveTo>
                  <a:cubicBezTo>
                    <a:pt x="456" y="485"/>
                    <a:pt x="338" y="617"/>
                    <a:pt x="221" y="617"/>
                  </a:cubicBezTo>
                  <a:cubicBezTo>
                    <a:pt x="89" y="602"/>
                    <a:pt x="1" y="470"/>
                    <a:pt x="1" y="309"/>
                  </a:cubicBezTo>
                  <a:cubicBezTo>
                    <a:pt x="1" y="133"/>
                    <a:pt x="104" y="0"/>
                    <a:pt x="236" y="0"/>
                  </a:cubicBezTo>
                  <a:cubicBezTo>
                    <a:pt x="353" y="0"/>
                    <a:pt x="456" y="147"/>
                    <a:pt x="456" y="3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1149311" y="1389552"/>
              <a:ext cx="18826" cy="25514"/>
            </a:xfrm>
            <a:custGeom>
              <a:avLst/>
              <a:gdLst/>
              <a:ahLst/>
              <a:cxnLst/>
              <a:rect l="l" t="t" r="r" b="b"/>
              <a:pathLst>
                <a:path w="456" h="618" extrusionOk="0">
                  <a:moveTo>
                    <a:pt x="456" y="309"/>
                  </a:moveTo>
                  <a:cubicBezTo>
                    <a:pt x="456" y="485"/>
                    <a:pt x="353" y="617"/>
                    <a:pt x="221" y="617"/>
                  </a:cubicBezTo>
                  <a:cubicBezTo>
                    <a:pt x="104" y="617"/>
                    <a:pt x="1" y="470"/>
                    <a:pt x="1" y="309"/>
                  </a:cubicBezTo>
                  <a:cubicBezTo>
                    <a:pt x="15" y="133"/>
                    <a:pt x="118" y="1"/>
                    <a:pt x="236" y="1"/>
                  </a:cubicBezTo>
                  <a:cubicBezTo>
                    <a:pt x="368" y="1"/>
                    <a:pt x="456" y="147"/>
                    <a:pt x="456" y="3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a:off x="1071735" y="1416883"/>
              <a:ext cx="92189" cy="46074"/>
            </a:xfrm>
            <a:custGeom>
              <a:avLst/>
              <a:gdLst/>
              <a:ahLst/>
              <a:cxnLst/>
              <a:rect l="l" t="t" r="r" b="b"/>
              <a:pathLst>
                <a:path w="2233" h="1116" extrusionOk="0">
                  <a:moveTo>
                    <a:pt x="127" y="1"/>
                  </a:moveTo>
                  <a:cubicBezTo>
                    <a:pt x="64" y="1"/>
                    <a:pt x="1" y="45"/>
                    <a:pt x="1" y="131"/>
                  </a:cubicBezTo>
                  <a:cubicBezTo>
                    <a:pt x="45" y="631"/>
                    <a:pt x="441" y="1042"/>
                    <a:pt x="955" y="1115"/>
                  </a:cubicBezTo>
                  <a:lnTo>
                    <a:pt x="1072" y="1115"/>
                  </a:lnTo>
                  <a:cubicBezTo>
                    <a:pt x="1081" y="1115"/>
                    <a:pt x="1089" y="1115"/>
                    <a:pt x="1097" y="1115"/>
                  </a:cubicBezTo>
                  <a:cubicBezTo>
                    <a:pt x="1699" y="1115"/>
                    <a:pt x="2072" y="597"/>
                    <a:pt x="2203" y="322"/>
                  </a:cubicBezTo>
                  <a:cubicBezTo>
                    <a:pt x="2232" y="264"/>
                    <a:pt x="2203" y="190"/>
                    <a:pt x="2129" y="161"/>
                  </a:cubicBezTo>
                  <a:cubicBezTo>
                    <a:pt x="2114" y="153"/>
                    <a:pt x="2098" y="150"/>
                    <a:pt x="2082" y="150"/>
                  </a:cubicBezTo>
                  <a:cubicBezTo>
                    <a:pt x="2036" y="150"/>
                    <a:pt x="1990" y="180"/>
                    <a:pt x="1968" y="234"/>
                  </a:cubicBezTo>
                  <a:cubicBezTo>
                    <a:pt x="1968" y="234"/>
                    <a:pt x="1694" y="873"/>
                    <a:pt x="1097" y="873"/>
                  </a:cubicBezTo>
                  <a:cubicBezTo>
                    <a:pt x="1061" y="873"/>
                    <a:pt x="1023" y="871"/>
                    <a:pt x="984" y="865"/>
                  </a:cubicBezTo>
                  <a:cubicBezTo>
                    <a:pt x="588" y="821"/>
                    <a:pt x="280" y="498"/>
                    <a:pt x="250" y="102"/>
                  </a:cubicBezTo>
                  <a:cubicBezTo>
                    <a:pt x="237" y="34"/>
                    <a:pt x="182"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4"/>
            <p:cNvSpPr/>
            <p:nvPr/>
          </p:nvSpPr>
          <p:spPr>
            <a:xfrm>
              <a:off x="1163884" y="1415025"/>
              <a:ext cx="35794" cy="35175"/>
            </a:xfrm>
            <a:custGeom>
              <a:avLst/>
              <a:gdLst/>
              <a:ahLst/>
              <a:cxnLst/>
              <a:rect l="l" t="t" r="r" b="b"/>
              <a:pathLst>
                <a:path w="867" h="852" extrusionOk="0">
                  <a:moveTo>
                    <a:pt x="852" y="382"/>
                  </a:moveTo>
                  <a:cubicBezTo>
                    <a:pt x="852" y="705"/>
                    <a:pt x="455" y="852"/>
                    <a:pt x="220" y="617"/>
                  </a:cubicBezTo>
                  <a:cubicBezTo>
                    <a:pt x="0" y="382"/>
                    <a:pt x="162" y="0"/>
                    <a:pt x="485" y="0"/>
                  </a:cubicBezTo>
                  <a:cubicBezTo>
                    <a:pt x="690" y="0"/>
                    <a:pt x="866" y="162"/>
                    <a:pt x="852" y="382"/>
                  </a:cubicBezTo>
                  <a:close/>
                </a:path>
              </a:pathLst>
            </a:custGeom>
            <a:solidFill>
              <a:srgbClr val="FF5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4"/>
            <p:cNvSpPr/>
            <p:nvPr/>
          </p:nvSpPr>
          <p:spPr>
            <a:xfrm>
              <a:off x="1033546" y="1403506"/>
              <a:ext cx="35216" cy="35794"/>
            </a:xfrm>
            <a:custGeom>
              <a:avLst/>
              <a:gdLst/>
              <a:ahLst/>
              <a:cxnLst/>
              <a:rect l="l" t="t" r="r" b="b"/>
              <a:pathLst>
                <a:path w="853" h="867" extrusionOk="0">
                  <a:moveTo>
                    <a:pt x="852" y="382"/>
                  </a:moveTo>
                  <a:cubicBezTo>
                    <a:pt x="838" y="705"/>
                    <a:pt x="456" y="866"/>
                    <a:pt x="221" y="632"/>
                  </a:cubicBezTo>
                  <a:cubicBezTo>
                    <a:pt x="1" y="397"/>
                    <a:pt x="162" y="15"/>
                    <a:pt x="485" y="15"/>
                  </a:cubicBezTo>
                  <a:cubicBezTo>
                    <a:pt x="691" y="0"/>
                    <a:pt x="852" y="176"/>
                    <a:pt x="852" y="382"/>
                  </a:cubicBezTo>
                  <a:close/>
                </a:path>
              </a:pathLst>
            </a:custGeom>
            <a:solidFill>
              <a:srgbClr val="FF5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a:off x="1076607" y="1324114"/>
              <a:ext cx="159443" cy="251550"/>
            </a:xfrm>
            <a:custGeom>
              <a:avLst/>
              <a:gdLst/>
              <a:ahLst/>
              <a:cxnLst/>
              <a:rect l="l" t="t" r="r" b="b"/>
              <a:pathLst>
                <a:path w="3862" h="6093" extrusionOk="0">
                  <a:moveTo>
                    <a:pt x="2481" y="4639"/>
                  </a:moveTo>
                  <a:cubicBezTo>
                    <a:pt x="1542" y="5887"/>
                    <a:pt x="793" y="6093"/>
                    <a:pt x="543" y="6078"/>
                  </a:cubicBezTo>
                  <a:cubicBezTo>
                    <a:pt x="455" y="6078"/>
                    <a:pt x="250" y="5902"/>
                    <a:pt x="0" y="5608"/>
                  </a:cubicBezTo>
                  <a:cubicBezTo>
                    <a:pt x="3112" y="4360"/>
                    <a:pt x="2481" y="719"/>
                    <a:pt x="2320" y="0"/>
                  </a:cubicBezTo>
                  <a:lnTo>
                    <a:pt x="2452" y="88"/>
                  </a:lnTo>
                  <a:cubicBezTo>
                    <a:pt x="3861" y="984"/>
                    <a:pt x="3435" y="3377"/>
                    <a:pt x="2481" y="4639"/>
                  </a:cubicBezTo>
                  <a:close/>
                </a:path>
              </a:pathLst>
            </a:custGeom>
            <a:solidFill>
              <a:srgbClr val="FFFFFF">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a:off x="1317054" y="1214542"/>
              <a:ext cx="259146" cy="147387"/>
            </a:xfrm>
            <a:custGeom>
              <a:avLst/>
              <a:gdLst/>
              <a:ahLst/>
              <a:cxnLst/>
              <a:rect l="l" t="t" r="r" b="b"/>
              <a:pathLst>
                <a:path w="6277" h="3570" extrusionOk="0">
                  <a:moveTo>
                    <a:pt x="5421" y="0"/>
                  </a:moveTo>
                  <a:cubicBezTo>
                    <a:pt x="5383" y="0"/>
                    <a:pt x="5344" y="4"/>
                    <a:pt x="5304" y="12"/>
                  </a:cubicBezTo>
                  <a:cubicBezTo>
                    <a:pt x="3454" y="364"/>
                    <a:pt x="2045" y="1509"/>
                    <a:pt x="504" y="2507"/>
                  </a:cubicBezTo>
                  <a:cubicBezTo>
                    <a:pt x="1" y="2839"/>
                    <a:pt x="307" y="3570"/>
                    <a:pt x="782" y="3570"/>
                  </a:cubicBezTo>
                  <a:cubicBezTo>
                    <a:pt x="875" y="3570"/>
                    <a:pt x="975" y="3541"/>
                    <a:pt x="1076" y="3476"/>
                  </a:cubicBezTo>
                  <a:cubicBezTo>
                    <a:pt x="2530" y="2522"/>
                    <a:pt x="3851" y="1421"/>
                    <a:pt x="5598" y="1098"/>
                  </a:cubicBezTo>
                  <a:cubicBezTo>
                    <a:pt x="6276" y="973"/>
                    <a:pt x="6041" y="0"/>
                    <a:pt x="5421" y="0"/>
                  </a:cubicBezTo>
                  <a:close/>
                </a:path>
              </a:pathLst>
            </a:custGeom>
            <a:solidFill>
              <a:srgbClr val="FFFFFF">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1272961" y="1358629"/>
              <a:ext cx="49748" cy="47932"/>
            </a:xfrm>
            <a:custGeom>
              <a:avLst/>
              <a:gdLst/>
              <a:ahLst/>
              <a:cxnLst/>
              <a:rect l="l" t="t" r="r" b="b"/>
              <a:pathLst>
                <a:path w="1205" h="1161" extrusionOk="0">
                  <a:moveTo>
                    <a:pt x="573" y="1"/>
                  </a:moveTo>
                  <a:cubicBezTo>
                    <a:pt x="426" y="1"/>
                    <a:pt x="280" y="60"/>
                    <a:pt x="177" y="162"/>
                  </a:cubicBezTo>
                  <a:cubicBezTo>
                    <a:pt x="59" y="295"/>
                    <a:pt x="1" y="441"/>
                    <a:pt x="1" y="603"/>
                  </a:cubicBezTo>
                  <a:cubicBezTo>
                    <a:pt x="1" y="911"/>
                    <a:pt x="250" y="1161"/>
                    <a:pt x="559" y="1161"/>
                  </a:cubicBezTo>
                  <a:cubicBezTo>
                    <a:pt x="596" y="1159"/>
                    <a:pt x="632" y="1153"/>
                    <a:pt x="667" y="1145"/>
                  </a:cubicBezTo>
                  <a:lnTo>
                    <a:pt x="667" y="1145"/>
                  </a:lnTo>
                  <a:cubicBezTo>
                    <a:pt x="690" y="1142"/>
                    <a:pt x="713" y="1137"/>
                    <a:pt x="735" y="1131"/>
                  </a:cubicBezTo>
                  <a:cubicBezTo>
                    <a:pt x="1028" y="1043"/>
                    <a:pt x="1205" y="750"/>
                    <a:pt x="1131" y="456"/>
                  </a:cubicBezTo>
                  <a:cubicBezTo>
                    <a:pt x="1072" y="192"/>
                    <a:pt x="838" y="1"/>
                    <a:pt x="573" y="1"/>
                  </a:cubicBezTo>
                  <a:close/>
                </a:path>
              </a:pathLst>
            </a:custGeom>
            <a:solidFill>
              <a:srgbClr val="FFFFFF">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678365" y="964062"/>
              <a:ext cx="955252" cy="153993"/>
            </a:xfrm>
            <a:custGeom>
              <a:avLst/>
              <a:gdLst/>
              <a:ahLst/>
              <a:cxnLst/>
              <a:rect l="l" t="t" r="r" b="b"/>
              <a:pathLst>
                <a:path w="23138" h="3730" extrusionOk="0">
                  <a:moveTo>
                    <a:pt x="23050" y="3289"/>
                  </a:moveTo>
                  <a:cubicBezTo>
                    <a:pt x="23020" y="3436"/>
                    <a:pt x="22991" y="3583"/>
                    <a:pt x="22976" y="3730"/>
                  </a:cubicBezTo>
                  <a:cubicBezTo>
                    <a:pt x="18910" y="3230"/>
                    <a:pt x="3348" y="1395"/>
                    <a:pt x="1" y="940"/>
                  </a:cubicBezTo>
                  <a:cubicBezTo>
                    <a:pt x="30" y="647"/>
                    <a:pt x="74" y="368"/>
                    <a:pt x="133" y="89"/>
                  </a:cubicBezTo>
                  <a:cubicBezTo>
                    <a:pt x="162" y="1"/>
                    <a:pt x="661" y="1"/>
                    <a:pt x="1410" y="59"/>
                  </a:cubicBezTo>
                  <a:cubicBezTo>
                    <a:pt x="3216" y="177"/>
                    <a:pt x="6563" y="632"/>
                    <a:pt x="9044" y="940"/>
                  </a:cubicBezTo>
                  <a:cubicBezTo>
                    <a:pt x="11584" y="1160"/>
                    <a:pt x="22639" y="2658"/>
                    <a:pt x="23064" y="2775"/>
                  </a:cubicBezTo>
                  <a:cubicBezTo>
                    <a:pt x="23138" y="2805"/>
                    <a:pt x="23109" y="3025"/>
                    <a:pt x="23050" y="32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a:off x="678365" y="964805"/>
              <a:ext cx="951619" cy="153250"/>
            </a:xfrm>
            <a:custGeom>
              <a:avLst/>
              <a:gdLst/>
              <a:ahLst/>
              <a:cxnLst/>
              <a:rect l="l" t="t" r="r" b="b"/>
              <a:pathLst>
                <a:path w="23050" h="3712" extrusionOk="0">
                  <a:moveTo>
                    <a:pt x="572" y="0"/>
                  </a:moveTo>
                  <a:cubicBezTo>
                    <a:pt x="308" y="0"/>
                    <a:pt x="149" y="22"/>
                    <a:pt x="133" y="71"/>
                  </a:cubicBezTo>
                  <a:cubicBezTo>
                    <a:pt x="74" y="350"/>
                    <a:pt x="30" y="629"/>
                    <a:pt x="1" y="922"/>
                  </a:cubicBezTo>
                  <a:cubicBezTo>
                    <a:pt x="3348" y="1377"/>
                    <a:pt x="18910" y="3212"/>
                    <a:pt x="22976" y="3712"/>
                  </a:cubicBezTo>
                  <a:cubicBezTo>
                    <a:pt x="22991" y="3565"/>
                    <a:pt x="23020" y="3418"/>
                    <a:pt x="23050" y="3271"/>
                  </a:cubicBezTo>
                  <a:cubicBezTo>
                    <a:pt x="18220" y="2699"/>
                    <a:pt x="1542" y="731"/>
                    <a:pt x="1337" y="702"/>
                  </a:cubicBezTo>
                  <a:cubicBezTo>
                    <a:pt x="1219" y="687"/>
                    <a:pt x="1307" y="350"/>
                    <a:pt x="1410" y="41"/>
                  </a:cubicBezTo>
                  <a:cubicBezTo>
                    <a:pt x="1074" y="15"/>
                    <a:pt x="787" y="0"/>
                    <a:pt x="572" y="0"/>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989329" y="1287742"/>
              <a:ext cx="52143" cy="68533"/>
            </a:xfrm>
            <a:custGeom>
              <a:avLst/>
              <a:gdLst/>
              <a:ahLst/>
              <a:cxnLst/>
              <a:rect l="l" t="t" r="r" b="b"/>
              <a:pathLst>
                <a:path w="1263" h="1660" extrusionOk="0">
                  <a:moveTo>
                    <a:pt x="1204" y="1571"/>
                  </a:moveTo>
                  <a:cubicBezTo>
                    <a:pt x="1263" y="1527"/>
                    <a:pt x="734" y="573"/>
                    <a:pt x="426" y="147"/>
                  </a:cubicBezTo>
                  <a:cubicBezTo>
                    <a:pt x="323" y="0"/>
                    <a:pt x="0" y="250"/>
                    <a:pt x="73" y="367"/>
                  </a:cubicBezTo>
                  <a:cubicBezTo>
                    <a:pt x="220" y="602"/>
                    <a:pt x="1101" y="1659"/>
                    <a:pt x="1204" y="15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955351" y="1363501"/>
              <a:ext cx="70350" cy="17629"/>
            </a:xfrm>
            <a:custGeom>
              <a:avLst/>
              <a:gdLst/>
              <a:ahLst/>
              <a:cxnLst/>
              <a:rect l="l" t="t" r="r" b="b"/>
              <a:pathLst>
                <a:path w="1704" h="427" extrusionOk="0">
                  <a:moveTo>
                    <a:pt x="1704" y="250"/>
                  </a:moveTo>
                  <a:cubicBezTo>
                    <a:pt x="1704" y="177"/>
                    <a:pt x="676" y="15"/>
                    <a:pt x="177" y="0"/>
                  </a:cubicBezTo>
                  <a:cubicBezTo>
                    <a:pt x="1" y="0"/>
                    <a:pt x="16" y="382"/>
                    <a:pt x="133" y="397"/>
                  </a:cubicBezTo>
                  <a:cubicBezTo>
                    <a:pt x="397" y="426"/>
                    <a:pt x="1704" y="382"/>
                    <a:pt x="1704" y="2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a:off x="975374" y="1328325"/>
              <a:ext cx="52762" cy="35835"/>
            </a:xfrm>
            <a:custGeom>
              <a:avLst/>
              <a:gdLst/>
              <a:ahLst/>
              <a:cxnLst/>
              <a:rect l="l" t="t" r="r" b="b"/>
              <a:pathLst>
                <a:path w="1278" h="868" extrusionOk="0">
                  <a:moveTo>
                    <a:pt x="1248" y="779"/>
                  </a:moveTo>
                  <a:cubicBezTo>
                    <a:pt x="1278" y="735"/>
                    <a:pt x="602" y="265"/>
                    <a:pt x="265" y="74"/>
                  </a:cubicBezTo>
                  <a:cubicBezTo>
                    <a:pt x="132" y="1"/>
                    <a:pt x="0" y="280"/>
                    <a:pt x="88" y="339"/>
                  </a:cubicBezTo>
                  <a:cubicBezTo>
                    <a:pt x="265" y="456"/>
                    <a:pt x="1204" y="867"/>
                    <a:pt x="1248" y="7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a:off x="1226886" y="1378653"/>
              <a:ext cx="73405" cy="26092"/>
            </a:xfrm>
            <a:custGeom>
              <a:avLst/>
              <a:gdLst/>
              <a:ahLst/>
              <a:cxnLst/>
              <a:rect l="l" t="t" r="r" b="b"/>
              <a:pathLst>
                <a:path w="1778" h="632" extrusionOk="0">
                  <a:moveTo>
                    <a:pt x="1" y="133"/>
                  </a:moveTo>
                  <a:cubicBezTo>
                    <a:pt x="1" y="206"/>
                    <a:pt x="1043" y="500"/>
                    <a:pt x="1542" y="588"/>
                  </a:cubicBezTo>
                  <a:cubicBezTo>
                    <a:pt x="1733" y="632"/>
                    <a:pt x="1777" y="221"/>
                    <a:pt x="1645" y="191"/>
                  </a:cubicBezTo>
                  <a:cubicBezTo>
                    <a:pt x="1381" y="118"/>
                    <a:pt x="1" y="0"/>
                    <a:pt x="1" y="1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4"/>
            <p:cNvSpPr/>
            <p:nvPr/>
          </p:nvSpPr>
          <p:spPr>
            <a:xfrm>
              <a:off x="1217225" y="1306527"/>
              <a:ext cx="61226" cy="55198"/>
            </a:xfrm>
            <a:custGeom>
              <a:avLst/>
              <a:gdLst/>
              <a:ahLst/>
              <a:cxnLst/>
              <a:rect l="l" t="t" r="r" b="b"/>
              <a:pathLst>
                <a:path w="1483" h="1337" extrusionOk="0">
                  <a:moveTo>
                    <a:pt x="103" y="1292"/>
                  </a:moveTo>
                  <a:cubicBezTo>
                    <a:pt x="147" y="1336"/>
                    <a:pt x="984" y="720"/>
                    <a:pt x="1351" y="397"/>
                  </a:cubicBezTo>
                  <a:cubicBezTo>
                    <a:pt x="1483" y="279"/>
                    <a:pt x="1204" y="0"/>
                    <a:pt x="1101" y="88"/>
                  </a:cubicBezTo>
                  <a:cubicBezTo>
                    <a:pt x="896" y="250"/>
                    <a:pt x="0" y="1204"/>
                    <a:pt x="103" y="12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4"/>
            <p:cNvSpPr/>
            <p:nvPr/>
          </p:nvSpPr>
          <p:spPr>
            <a:xfrm>
              <a:off x="1228125" y="1348349"/>
              <a:ext cx="57015" cy="23656"/>
            </a:xfrm>
            <a:custGeom>
              <a:avLst/>
              <a:gdLst/>
              <a:ahLst/>
              <a:cxnLst/>
              <a:rect l="l" t="t" r="r" b="b"/>
              <a:pathLst>
                <a:path w="1381" h="573" extrusionOk="0">
                  <a:moveTo>
                    <a:pt x="44" y="529"/>
                  </a:moveTo>
                  <a:cubicBezTo>
                    <a:pt x="59" y="573"/>
                    <a:pt x="866" y="441"/>
                    <a:pt x="1234" y="323"/>
                  </a:cubicBezTo>
                  <a:cubicBezTo>
                    <a:pt x="1380" y="294"/>
                    <a:pt x="1263" y="0"/>
                    <a:pt x="1175" y="15"/>
                  </a:cubicBezTo>
                  <a:cubicBezTo>
                    <a:pt x="969" y="74"/>
                    <a:pt x="0" y="426"/>
                    <a:pt x="44" y="5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34"/>
          <p:cNvGrpSpPr/>
          <p:nvPr/>
        </p:nvGrpSpPr>
        <p:grpSpPr>
          <a:xfrm>
            <a:off x="574719" y="516313"/>
            <a:ext cx="715684" cy="854969"/>
            <a:chOff x="8463825" y="1571925"/>
            <a:chExt cx="327050" cy="390700"/>
          </a:xfrm>
        </p:grpSpPr>
        <p:sp>
          <p:nvSpPr>
            <p:cNvPr id="1063" name="Google Shape;1063;p34"/>
            <p:cNvSpPr/>
            <p:nvPr/>
          </p:nvSpPr>
          <p:spPr>
            <a:xfrm>
              <a:off x="8463825" y="1571925"/>
              <a:ext cx="327050" cy="390700"/>
            </a:xfrm>
            <a:custGeom>
              <a:avLst/>
              <a:gdLst/>
              <a:ahLst/>
              <a:cxnLst/>
              <a:rect l="l" t="t" r="r" b="b"/>
              <a:pathLst>
                <a:path w="13082" h="15628" extrusionOk="0">
                  <a:moveTo>
                    <a:pt x="7887" y="0"/>
                  </a:moveTo>
                  <a:cubicBezTo>
                    <a:pt x="7078" y="0"/>
                    <a:pt x="480" y="5386"/>
                    <a:pt x="250" y="6451"/>
                  </a:cubicBezTo>
                  <a:cubicBezTo>
                    <a:pt x="0" y="7553"/>
                    <a:pt x="3274" y="10606"/>
                    <a:pt x="3450" y="10870"/>
                  </a:cubicBezTo>
                  <a:cubicBezTo>
                    <a:pt x="3641" y="11149"/>
                    <a:pt x="2349" y="15098"/>
                    <a:pt x="3127" y="15598"/>
                  </a:cubicBezTo>
                  <a:cubicBezTo>
                    <a:pt x="3160" y="15618"/>
                    <a:pt x="3205" y="15627"/>
                    <a:pt x="3263" y="15627"/>
                  </a:cubicBezTo>
                  <a:cubicBezTo>
                    <a:pt x="4593" y="15627"/>
                    <a:pt x="12362" y="10482"/>
                    <a:pt x="12714" y="9990"/>
                  </a:cubicBezTo>
                  <a:cubicBezTo>
                    <a:pt x="13081" y="9490"/>
                    <a:pt x="10071" y="6848"/>
                    <a:pt x="9881" y="6554"/>
                  </a:cubicBezTo>
                  <a:cubicBezTo>
                    <a:pt x="9704" y="6246"/>
                    <a:pt x="12068" y="4895"/>
                    <a:pt x="12318" y="4323"/>
                  </a:cubicBezTo>
                  <a:cubicBezTo>
                    <a:pt x="12435" y="4029"/>
                    <a:pt x="8515" y="227"/>
                    <a:pt x="7928" y="7"/>
                  </a:cubicBezTo>
                  <a:cubicBezTo>
                    <a:pt x="7917" y="2"/>
                    <a:pt x="7903" y="0"/>
                    <a:pt x="7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4"/>
            <p:cNvSpPr/>
            <p:nvPr/>
          </p:nvSpPr>
          <p:spPr>
            <a:xfrm>
              <a:off x="8514825" y="1616450"/>
              <a:ext cx="226850" cy="307850"/>
            </a:xfrm>
            <a:custGeom>
              <a:avLst/>
              <a:gdLst/>
              <a:ahLst/>
              <a:cxnLst/>
              <a:rect l="l" t="t" r="r" b="b"/>
              <a:pathLst>
                <a:path w="9074" h="12314" extrusionOk="0">
                  <a:moveTo>
                    <a:pt x="5698" y="0"/>
                  </a:moveTo>
                  <a:cubicBezTo>
                    <a:pt x="5623" y="0"/>
                    <a:pt x="5538" y="52"/>
                    <a:pt x="5404" y="149"/>
                  </a:cubicBezTo>
                  <a:cubicBezTo>
                    <a:pt x="4405" y="868"/>
                    <a:pt x="1073" y="3202"/>
                    <a:pt x="544" y="3716"/>
                  </a:cubicBezTo>
                  <a:cubicBezTo>
                    <a:pt x="1" y="4245"/>
                    <a:pt x="206" y="4700"/>
                    <a:pt x="397" y="4979"/>
                  </a:cubicBezTo>
                  <a:cubicBezTo>
                    <a:pt x="588" y="5243"/>
                    <a:pt x="2717" y="7430"/>
                    <a:pt x="3363" y="8076"/>
                  </a:cubicBezTo>
                  <a:cubicBezTo>
                    <a:pt x="4024" y="8737"/>
                    <a:pt x="2776" y="10690"/>
                    <a:pt x="2644" y="10983"/>
                  </a:cubicBezTo>
                  <a:cubicBezTo>
                    <a:pt x="2532" y="11276"/>
                    <a:pt x="2115" y="12313"/>
                    <a:pt x="2251" y="12313"/>
                  </a:cubicBezTo>
                  <a:cubicBezTo>
                    <a:pt x="2258" y="12313"/>
                    <a:pt x="2266" y="12310"/>
                    <a:pt x="2277" y="12305"/>
                  </a:cubicBezTo>
                  <a:cubicBezTo>
                    <a:pt x="2482" y="12202"/>
                    <a:pt x="7958" y="8899"/>
                    <a:pt x="8310" y="8678"/>
                  </a:cubicBezTo>
                  <a:cubicBezTo>
                    <a:pt x="8942" y="8297"/>
                    <a:pt x="9074" y="7886"/>
                    <a:pt x="8883" y="7709"/>
                  </a:cubicBezTo>
                  <a:cubicBezTo>
                    <a:pt x="8692" y="7533"/>
                    <a:pt x="6152" y="5625"/>
                    <a:pt x="5800" y="5331"/>
                  </a:cubicBezTo>
                  <a:cubicBezTo>
                    <a:pt x="5433" y="5052"/>
                    <a:pt x="5609" y="4832"/>
                    <a:pt x="5844" y="4626"/>
                  </a:cubicBezTo>
                  <a:cubicBezTo>
                    <a:pt x="6079" y="4436"/>
                    <a:pt x="7415" y="3584"/>
                    <a:pt x="8002" y="3144"/>
                  </a:cubicBezTo>
                  <a:cubicBezTo>
                    <a:pt x="8589" y="2718"/>
                    <a:pt x="8868" y="2380"/>
                    <a:pt x="8633" y="2145"/>
                  </a:cubicBezTo>
                  <a:cubicBezTo>
                    <a:pt x="8398" y="1896"/>
                    <a:pt x="6607" y="883"/>
                    <a:pt x="5917" y="149"/>
                  </a:cubicBezTo>
                  <a:cubicBezTo>
                    <a:pt x="5831" y="48"/>
                    <a:pt x="5769" y="0"/>
                    <a:pt x="5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4"/>
            <p:cNvSpPr/>
            <p:nvPr/>
          </p:nvSpPr>
          <p:spPr>
            <a:xfrm>
              <a:off x="8517400" y="1603225"/>
              <a:ext cx="220975" cy="307700"/>
            </a:xfrm>
            <a:custGeom>
              <a:avLst/>
              <a:gdLst/>
              <a:ahLst/>
              <a:cxnLst/>
              <a:rect l="l" t="t" r="r" b="b"/>
              <a:pathLst>
                <a:path w="8839" h="12308" extrusionOk="0">
                  <a:moveTo>
                    <a:pt x="5683" y="1"/>
                  </a:moveTo>
                  <a:cubicBezTo>
                    <a:pt x="5608" y="1"/>
                    <a:pt x="5523" y="52"/>
                    <a:pt x="5389" y="149"/>
                  </a:cubicBezTo>
                  <a:cubicBezTo>
                    <a:pt x="4376" y="869"/>
                    <a:pt x="1087" y="3496"/>
                    <a:pt x="544" y="4025"/>
                  </a:cubicBezTo>
                  <a:cubicBezTo>
                    <a:pt x="1" y="4539"/>
                    <a:pt x="192" y="4700"/>
                    <a:pt x="382" y="4965"/>
                  </a:cubicBezTo>
                  <a:cubicBezTo>
                    <a:pt x="573" y="5229"/>
                    <a:pt x="2702" y="7416"/>
                    <a:pt x="3363" y="8077"/>
                  </a:cubicBezTo>
                  <a:cubicBezTo>
                    <a:pt x="4009" y="8723"/>
                    <a:pt x="3744" y="8782"/>
                    <a:pt x="3612" y="9090"/>
                  </a:cubicBezTo>
                  <a:cubicBezTo>
                    <a:pt x="3497" y="9379"/>
                    <a:pt x="2104" y="12308"/>
                    <a:pt x="2253" y="12308"/>
                  </a:cubicBezTo>
                  <a:cubicBezTo>
                    <a:pt x="2255" y="12308"/>
                    <a:pt x="2258" y="12307"/>
                    <a:pt x="2262" y="12305"/>
                  </a:cubicBezTo>
                  <a:cubicBezTo>
                    <a:pt x="2306" y="12276"/>
                    <a:pt x="2673" y="12055"/>
                    <a:pt x="3201" y="11747"/>
                  </a:cubicBezTo>
                  <a:cubicBezTo>
                    <a:pt x="4845" y="10793"/>
                    <a:pt x="8061" y="8884"/>
                    <a:pt x="8295" y="8664"/>
                  </a:cubicBezTo>
                  <a:cubicBezTo>
                    <a:pt x="8589" y="8385"/>
                    <a:pt x="8839" y="8238"/>
                    <a:pt x="8662" y="8077"/>
                  </a:cubicBezTo>
                  <a:cubicBezTo>
                    <a:pt x="8472" y="7901"/>
                    <a:pt x="6137" y="5625"/>
                    <a:pt x="5770" y="5332"/>
                  </a:cubicBezTo>
                  <a:cubicBezTo>
                    <a:pt x="5418" y="5053"/>
                    <a:pt x="5594" y="4832"/>
                    <a:pt x="5829" y="4627"/>
                  </a:cubicBezTo>
                  <a:cubicBezTo>
                    <a:pt x="6064" y="4436"/>
                    <a:pt x="7400" y="3585"/>
                    <a:pt x="7987" y="3144"/>
                  </a:cubicBezTo>
                  <a:cubicBezTo>
                    <a:pt x="8560" y="2704"/>
                    <a:pt x="8604" y="2586"/>
                    <a:pt x="8369" y="2337"/>
                  </a:cubicBezTo>
                  <a:cubicBezTo>
                    <a:pt x="8251" y="2205"/>
                    <a:pt x="7767" y="1823"/>
                    <a:pt x="7224" y="1368"/>
                  </a:cubicBezTo>
                  <a:cubicBezTo>
                    <a:pt x="6769" y="986"/>
                    <a:pt x="6328" y="575"/>
                    <a:pt x="5902" y="149"/>
                  </a:cubicBezTo>
                  <a:cubicBezTo>
                    <a:pt x="5816" y="48"/>
                    <a:pt x="5754" y="1"/>
                    <a:pt x="56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p:nvPr/>
          </p:nvSpPr>
          <p:spPr>
            <a:xfrm>
              <a:off x="8517400" y="1603225"/>
              <a:ext cx="180600" cy="307700"/>
            </a:xfrm>
            <a:custGeom>
              <a:avLst/>
              <a:gdLst/>
              <a:ahLst/>
              <a:cxnLst/>
              <a:rect l="l" t="t" r="r" b="b"/>
              <a:pathLst>
                <a:path w="7224" h="12308" extrusionOk="0">
                  <a:moveTo>
                    <a:pt x="5683" y="1"/>
                  </a:moveTo>
                  <a:cubicBezTo>
                    <a:pt x="5608" y="1"/>
                    <a:pt x="5523" y="52"/>
                    <a:pt x="5389" y="149"/>
                  </a:cubicBezTo>
                  <a:cubicBezTo>
                    <a:pt x="4376" y="869"/>
                    <a:pt x="1087" y="3496"/>
                    <a:pt x="544" y="4025"/>
                  </a:cubicBezTo>
                  <a:cubicBezTo>
                    <a:pt x="1" y="4539"/>
                    <a:pt x="192" y="4700"/>
                    <a:pt x="382" y="4965"/>
                  </a:cubicBezTo>
                  <a:cubicBezTo>
                    <a:pt x="573" y="5229"/>
                    <a:pt x="2702" y="7416"/>
                    <a:pt x="3363" y="8077"/>
                  </a:cubicBezTo>
                  <a:cubicBezTo>
                    <a:pt x="4009" y="8723"/>
                    <a:pt x="3744" y="8782"/>
                    <a:pt x="3612" y="9090"/>
                  </a:cubicBezTo>
                  <a:cubicBezTo>
                    <a:pt x="3497" y="9379"/>
                    <a:pt x="2104" y="12308"/>
                    <a:pt x="2253" y="12308"/>
                  </a:cubicBezTo>
                  <a:cubicBezTo>
                    <a:pt x="2255" y="12308"/>
                    <a:pt x="2258" y="12307"/>
                    <a:pt x="2262" y="12305"/>
                  </a:cubicBezTo>
                  <a:cubicBezTo>
                    <a:pt x="2306" y="12276"/>
                    <a:pt x="2673" y="12055"/>
                    <a:pt x="3201" y="11747"/>
                  </a:cubicBezTo>
                  <a:cubicBezTo>
                    <a:pt x="3876" y="10940"/>
                    <a:pt x="4420" y="9941"/>
                    <a:pt x="5051" y="9325"/>
                  </a:cubicBezTo>
                  <a:cubicBezTo>
                    <a:pt x="5653" y="8767"/>
                    <a:pt x="3069" y="6022"/>
                    <a:pt x="2658" y="5420"/>
                  </a:cubicBezTo>
                  <a:cubicBezTo>
                    <a:pt x="2335" y="4950"/>
                    <a:pt x="5609" y="2601"/>
                    <a:pt x="7224" y="1368"/>
                  </a:cubicBezTo>
                  <a:cubicBezTo>
                    <a:pt x="6769" y="986"/>
                    <a:pt x="6328" y="575"/>
                    <a:pt x="5902" y="149"/>
                  </a:cubicBezTo>
                  <a:cubicBezTo>
                    <a:pt x="5816" y="48"/>
                    <a:pt x="5754" y="1"/>
                    <a:pt x="5683" y="1"/>
                  </a:cubicBezTo>
                  <a:close/>
                </a:path>
              </a:pathLst>
            </a:custGeom>
            <a:solidFill>
              <a:srgbClr val="FFFFFF">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7" name="Google Shape;1067;p34"/>
          <p:cNvSpPr txBox="1">
            <a:spLocks noGrp="1"/>
          </p:cNvSpPr>
          <p:nvPr>
            <p:ph type="ctrTitle"/>
          </p:nvPr>
        </p:nvSpPr>
        <p:spPr>
          <a:xfrm rot="-236349">
            <a:off x="2284428" y="930877"/>
            <a:ext cx="4607184" cy="1815993"/>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s-ES" sz="4400" dirty="0" smtClean="0"/>
              <a:t>EL PAPEL DE LA MUJER EN LOS AÑOS 50 Y EN LA ACTUALIDAD</a:t>
            </a:r>
            <a:endParaRPr sz="4400" dirty="0"/>
          </a:p>
        </p:txBody>
      </p:sp>
      <p:grpSp>
        <p:nvGrpSpPr>
          <p:cNvPr id="1069" name="Google Shape;1069;p34"/>
          <p:cNvGrpSpPr/>
          <p:nvPr/>
        </p:nvGrpSpPr>
        <p:grpSpPr>
          <a:xfrm rot="951723">
            <a:off x="588501" y="3828908"/>
            <a:ext cx="962200" cy="1207976"/>
            <a:chOff x="654050" y="3857500"/>
            <a:chExt cx="722700" cy="907300"/>
          </a:xfrm>
        </p:grpSpPr>
        <p:sp>
          <p:nvSpPr>
            <p:cNvPr id="1070" name="Google Shape;1070;p34"/>
            <p:cNvSpPr/>
            <p:nvPr/>
          </p:nvSpPr>
          <p:spPr>
            <a:xfrm>
              <a:off x="654050" y="3857500"/>
              <a:ext cx="722700" cy="777750"/>
            </a:xfrm>
            <a:custGeom>
              <a:avLst/>
              <a:gdLst/>
              <a:ahLst/>
              <a:cxnLst/>
              <a:rect l="l" t="t" r="r" b="b"/>
              <a:pathLst>
                <a:path w="28908" h="31110" extrusionOk="0">
                  <a:moveTo>
                    <a:pt x="1381" y="17471"/>
                  </a:moveTo>
                  <a:cubicBezTo>
                    <a:pt x="1366" y="17089"/>
                    <a:pt x="1263" y="13198"/>
                    <a:pt x="1572" y="12494"/>
                  </a:cubicBezTo>
                  <a:cubicBezTo>
                    <a:pt x="1880" y="11789"/>
                    <a:pt x="4185" y="9058"/>
                    <a:pt x="4111" y="8868"/>
                  </a:cubicBezTo>
                  <a:cubicBezTo>
                    <a:pt x="4038" y="8677"/>
                    <a:pt x="4655" y="4640"/>
                    <a:pt x="7782" y="3039"/>
                  </a:cubicBezTo>
                  <a:cubicBezTo>
                    <a:pt x="10909" y="1439"/>
                    <a:pt x="11540" y="3142"/>
                    <a:pt x="11731" y="2863"/>
                  </a:cubicBezTo>
                  <a:cubicBezTo>
                    <a:pt x="11922" y="2584"/>
                    <a:pt x="16106" y="0"/>
                    <a:pt x="19703" y="1351"/>
                  </a:cubicBezTo>
                  <a:cubicBezTo>
                    <a:pt x="23299" y="2716"/>
                    <a:pt x="23006" y="6166"/>
                    <a:pt x="23431" y="6122"/>
                  </a:cubicBezTo>
                  <a:cubicBezTo>
                    <a:pt x="23843" y="6093"/>
                    <a:pt x="24870" y="6049"/>
                    <a:pt x="24914" y="6504"/>
                  </a:cubicBezTo>
                  <a:cubicBezTo>
                    <a:pt x="24973" y="6974"/>
                    <a:pt x="23754" y="11143"/>
                    <a:pt x="22918" y="11510"/>
                  </a:cubicBezTo>
                  <a:cubicBezTo>
                    <a:pt x="22081" y="11877"/>
                    <a:pt x="21464" y="10894"/>
                    <a:pt x="21112" y="10996"/>
                  </a:cubicBezTo>
                  <a:cubicBezTo>
                    <a:pt x="20745" y="11114"/>
                    <a:pt x="19585" y="11173"/>
                    <a:pt x="19614" y="11422"/>
                  </a:cubicBezTo>
                  <a:cubicBezTo>
                    <a:pt x="19629" y="11657"/>
                    <a:pt x="19776" y="17471"/>
                    <a:pt x="20114" y="17471"/>
                  </a:cubicBezTo>
                  <a:cubicBezTo>
                    <a:pt x="20466" y="17471"/>
                    <a:pt x="23578" y="17485"/>
                    <a:pt x="23740" y="17206"/>
                  </a:cubicBezTo>
                  <a:cubicBezTo>
                    <a:pt x="23887" y="16927"/>
                    <a:pt x="25340" y="15665"/>
                    <a:pt x="26544" y="17177"/>
                  </a:cubicBezTo>
                  <a:cubicBezTo>
                    <a:pt x="27762" y="18674"/>
                    <a:pt x="27674" y="19878"/>
                    <a:pt x="27043" y="20143"/>
                  </a:cubicBezTo>
                  <a:cubicBezTo>
                    <a:pt x="26397" y="20407"/>
                    <a:pt x="25766" y="20245"/>
                    <a:pt x="26617" y="21655"/>
                  </a:cubicBezTo>
                  <a:cubicBezTo>
                    <a:pt x="27469" y="23064"/>
                    <a:pt x="28907" y="26896"/>
                    <a:pt x="26984" y="28716"/>
                  </a:cubicBezTo>
                  <a:cubicBezTo>
                    <a:pt x="25061" y="30551"/>
                    <a:pt x="23520" y="28349"/>
                    <a:pt x="23343" y="28599"/>
                  </a:cubicBezTo>
                  <a:cubicBezTo>
                    <a:pt x="23153" y="28848"/>
                    <a:pt x="22712" y="29157"/>
                    <a:pt x="21919" y="29142"/>
                  </a:cubicBezTo>
                  <a:cubicBezTo>
                    <a:pt x="21127" y="29127"/>
                    <a:pt x="21068" y="28496"/>
                    <a:pt x="20818" y="28481"/>
                  </a:cubicBezTo>
                  <a:cubicBezTo>
                    <a:pt x="20569" y="28467"/>
                    <a:pt x="20216" y="29142"/>
                    <a:pt x="18924" y="29201"/>
                  </a:cubicBezTo>
                  <a:cubicBezTo>
                    <a:pt x="17618" y="29274"/>
                    <a:pt x="17574" y="28437"/>
                    <a:pt x="17280" y="28525"/>
                  </a:cubicBezTo>
                  <a:cubicBezTo>
                    <a:pt x="16987" y="28613"/>
                    <a:pt x="16385" y="29186"/>
                    <a:pt x="15871" y="29201"/>
                  </a:cubicBezTo>
                  <a:cubicBezTo>
                    <a:pt x="15342" y="29201"/>
                    <a:pt x="15078" y="28628"/>
                    <a:pt x="14814" y="28731"/>
                  </a:cubicBezTo>
                  <a:cubicBezTo>
                    <a:pt x="14549" y="28819"/>
                    <a:pt x="13815" y="29406"/>
                    <a:pt x="13258" y="29436"/>
                  </a:cubicBezTo>
                  <a:cubicBezTo>
                    <a:pt x="12700" y="29480"/>
                    <a:pt x="12626" y="28936"/>
                    <a:pt x="12230" y="29039"/>
                  </a:cubicBezTo>
                  <a:cubicBezTo>
                    <a:pt x="11819" y="29142"/>
                    <a:pt x="11452" y="29700"/>
                    <a:pt x="10879" y="29759"/>
                  </a:cubicBezTo>
                  <a:cubicBezTo>
                    <a:pt x="10072" y="29861"/>
                    <a:pt x="1616" y="31109"/>
                    <a:pt x="1234" y="30551"/>
                  </a:cubicBezTo>
                  <a:cubicBezTo>
                    <a:pt x="852" y="29993"/>
                    <a:pt x="1116" y="23871"/>
                    <a:pt x="837" y="23710"/>
                  </a:cubicBezTo>
                  <a:cubicBezTo>
                    <a:pt x="559" y="23563"/>
                    <a:pt x="338" y="23769"/>
                    <a:pt x="221" y="23460"/>
                  </a:cubicBezTo>
                  <a:cubicBezTo>
                    <a:pt x="103" y="23167"/>
                    <a:pt x="1" y="21302"/>
                    <a:pt x="265" y="21214"/>
                  </a:cubicBezTo>
                  <a:cubicBezTo>
                    <a:pt x="529" y="21126"/>
                    <a:pt x="823" y="21361"/>
                    <a:pt x="735" y="21067"/>
                  </a:cubicBezTo>
                  <a:cubicBezTo>
                    <a:pt x="661" y="20774"/>
                    <a:pt x="456" y="18278"/>
                    <a:pt x="926" y="18190"/>
                  </a:cubicBezTo>
                  <a:cubicBezTo>
                    <a:pt x="1395" y="18102"/>
                    <a:pt x="1395" y="18146"/>
                    <a:pt x="1381" y="174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4"/>
            <p:cNvSpPr/>
            <p:nvPr/>
          </p:nvSpPr>
          <p:spPr>
            <a:xfrm>
              <a:off x="902150" y="4097900"/>
              <a:ext cx="133625" cy="229775"/>
            </a:xfrm>
            <a:custGeom>
              <a:avLst/>
              <a:gdLst/>
              <a:ahLst/>
              <a:cxnLst/>
              <a:rect l="l" t="t" r="r" b="b"/>
              <a:pathLst>
                <a:path w="5345" h="9191" extrusionOk="0">
                  <a:moveTo>
                    <a:pt x="2585" y="2555"/>
                  </a:moveTo>
                  <a:cubicBezTo>
                    <a:pt x="2614" y="2232"/>
                    <a:pt x="2658" y="1909"/>
                    <a:pt x="2717" y="1586"/>
                  </a:cubicBezTo>
                  <a:cubicBezTo>
                    <a:pt x="2776" y="1234"/>
                    <a:pt x="2893" y="881"/>
                    <a:pt x="3055" y="573"/>
                  </a:cubicBezTo>
                  <a:cubicBezTo>
                    <a:pt x="3157" y="397"/>
                    <a:pt x="3304" y="235"/>
                    <a:pt x="3480" y="147"/>
                  </a:cubicBezTo>
                  <a:cubicBezTo>
                    <a:pt x="3701" y="0"/>
                    <a:pt x="3980" y="44"/>
                    <a:pt x="4156" y="221"/>
                  </a:cubicBezTo>
                  <a:cubicBezTo>
                    <a:pt x="4347" y="411"/>
                    <a:pt x="4464" y="646"/>
                    <a:pt x="4537" y="896"/>
                  </a:cubicBezTo>
                  <a:cubicBezTo>
                    <a:pt x="4655" y="1292"/>
                    <a:pt x="4743" y="1689"/>
                    <a:pt x="4816" y="2085"/>
                  </a:cubicBezTo>
                  <a:cubicBezTo>
                    <a:pt x="5081" y="3656"/>
                    <a:pt x="5242" y="5256"/>
                    <a:pt x="5271" y="6856"/>
                  </a:cubicBezTo>
                  <a:cubicBezTo>
                    <a:pt x="5286" y="7238"/>
                    <a:pt x="5315" y="7634"/>
                    <a:pt x="5330" y="8016"/>
                  </a:cubicBezTo>
                  <a:cubicBezTo>
                    <a:pt x="5345" y="8207"/>
                    <a:pt x="5345" y="8398"/>
                    <a:pt x="5330" y="8603"/>
                  </a:cubicBezTo>
                  <a:cubicBezTo>
                    <a:pt x="5330" y="8647"/>
                    <a:pt x="5330" y="8691"/>
                    <a:pt x="5315" y="8735"/>
                  </a:cubicBezTo>
                  <a:cubicBezTo>
                    <a:pt x="5286" y="8882"/>
                    <a:pt x="5154" y="9000"/>
                    <a:pt x="5007" y="9000"/>
                  </a:cubicBezTo>
                  <a:cubicBezTo>
                    <a:pt x="4860" y="8985"/>
                    <a:pt x="4743" y="8868"/>
                    <a:pt x="4743" y="8706"/>
                  </a:cubicBezTo>
                  <a:cubicBezTo>
                    <a:pt x="4699" y="8339"/>
                    <a:pt x="4684" y="7957"/>
                    <a:pt x="4670" y="7576"/>
                  </a:cubicBezTo>
                  <a:lnTo>
                    <a:pt x="4670" y="7341"/>
                  </a:lnTo>
                  <a:cubicBezTo>
                    <a:pt x="4611" y="6343"/>
                    <a:pt x="4611" y="5330"/>
                    <a:pt x="4493" y="4331"/>
                  </a:cubicBezTo>
                  <a:cubicBezTo>
                    <a:pt x="4376" y="3436"/>
                    <a:pt x="4317" y="2540"/>
                    <a:pt x="4097" y="1659"/>
                  </a:cubicBezTo>
                  <a:cubicBezTo>
                    <a:pt x="4038" y="1395"/>
                    <a:pt x="3965" y="1131"/>
                    <a:pt x="3877" y="881"/>
                  </a:cubicBezTo>
                  <a:cubicBezTo>
                    <a:pt x="3803" y="690"/>
                    <a:pt x="3715" y="690"/>
                    <a:pt x="3612" y="852"/>
                  </a:cubicBezTo>
                  <a:cubicBezTo>
                    <a:pt x="3524" y="984"/>
                    <a:pt x="3466" y="1131"/>
                    <a:pt x="3422" y="1278"/>
                  </a:cubicBezTo>
                  <a:cubicBezTo>
                    <a:pt x="3290" y="1747"/>
                    <a:pt x="3216" y="2217"/>
                    <a:pt x="3187" y="2702"/>
                  </a:cubicBezTo>
                  <a:cubicBezTo>
                    <a:pt x="3143" y="3538"/>
                    <a:pt x="3084" y="4361"/>
                    <a:pt x="3055" y="5197"/>
                  </a:cubicBezTo>
                  <a:cubicBezTo>
                    <a:pt x="3040" y="5447"/>
                    <a:pt x="3069" y="5697"/>
                    <a:pt x="3069" y="5961"/>
                  </a:cubicBezTo>
                  <a:cubicBezTo>
                    <a:pt x="3084" y="6064"/>
                    <a:pt x="3069" y="6181"/>
                    <a:pt x="3040" y="6298"/>
                  </a:cubicBezTo>
                  <a:cubicBezTo>
                    <a:pt x="3011" y="6401"/>
                    <a:pt x="2908" y="6475"/>
                    <a:pt x="2805" y="6489"/>
                  </a:cubicBezTo>
                  <a:cubicBezTo>
                    <a:pt x="2688" y="6504"/>
                    <a:pt x="2570" y="6431"/>
                    <a:pt x="2526" y="6313"/>
                  </a:cubicBezTo>
                  <a:cubicBezTo>
                    <a:pt x="2467" y="6210"/>
                    <a:pt x="2438" y="6078"/>
                    <a:pt x="2438" y="5946"/>
                  </a:cubicBezTo>
                  <a:cubicBezTo>
                    <a:pt x="2409" y="5579"/>
                    <a:pt x="2365" y="5197"/>
                    <a:pt x="2335" y="4830"/>
                  </a:cubicBezTo>
                  <a:cubicBezTo>
                    <a:pt x="2218" y="3656"/>
                    <a:pt x="1924" y="2511"/>
                    <a:pt x="1469" y="1439"/>
                  </a:cubicBezTo>
                  <a:cubicBezTo>
                    <a:pt x="1440" y="1336"/>
                    <a:pt x="1396" y="1248"/>
                    <a:pt x="1337" y="1175"/>
                  </a:cubicBezTo>
                  <a:cubicBezTo>
                    <a:pt x="1220" y="984"/>
                    <a:pt x="1117" y="984"/>
                    <a:pt x="985" y="1175"/>
                  </a:cubicBezTo>
                  <a:cubicBezTo>
                    <a:pt x="882" y="1351"/>
                    <a:pt x="808" y="1542"/>
                    <a:pt x="794" y="1747"/>
                  </a:cubicBezTo>
                  <a:cubicBezTo>
                    <a:pt x="706" y="2291"/>
                    <a:pt x="676" y="2834"/>
                    <a:pt x="676" y="3392"/>
                  </a:cubicBezTo>
                  <a:cubicBezTo>
                    <a:pt x="676" y="4405"/>
                    <a:pt x="750" y="5403"/>
                    <a:pt x="852" y="6416"/>
                  </a:cubicBezTo>
                  <a:cubicBezTo>
                    <a:pt x="941" y="7223"/>
                    <a:pt x="985" y="8045"/>
                    <a:pt x="985" y="8868"/>
                  </a:cubicBezTo>
                  <a:cubicBezTo>
                    <a:pt x="985" y="8926"/>
                    <a:pt x="985" y="8970"/>
                    <a:pt x="985" y="9014"/>
                  </a:cubicBezTo>
                  <a:cubicBezTo>
                    <a:pt x="970" y="9088"/>
                    <a:pt x="926" y="9147"/>
                    <a:pt x="867" y="9176"/>
                  </a:cubicBezTo>
                  <a:cubicBezTo>
                    <a:pt x="779" y="9191"/>
                    <a:pt x="706" y="9161"/>
                    <a:pt x="662" y="9103"/>
                  </a:cubicBezTo>
                  <a:cubicBezTo>
                    <a:pt x="603" y="9014"/>
                    <a:pt x="559" y="8926"/>
                    <a:pt x="544" y="8838"/>
                  </a:cubicBezTo>
                  <a:cubicBezTo>
                    <a:pt x="456" y="8486"/>
                    <a:pt x="397" y="8134"/>
                    <a:pt x="368" y="7767"/>
                  </a:cubicBezTo>
                  <a:cubicBezTo>
                    <a:pt x="265" y="6710"/>
                    <a:pt x="104" y="5638"/>
                    <a:pt x="45" y="4566"/>
                  </a:cubicBezTo>
                  <a:cubicBezTo>
                    <a:pt x="1" y="3671"/>
                    <a:pt x="16" y="2790"/>
                    <a:pt x="118" y="1909"/>
                  </a:cubicBezTo>
                  <a:cubicBezTo>
                    <a:pt x="148" y="1615"/>
                    <a:pt x="221" y="1322"/>
                    <a:pt x="324" y="1057"/>
                  </a:cubicBezTo>
                  <a:cubicBezTo>
                    <a:pt x="397" y="911"/>
                    <a:pt x="485" y="764"/>
                    <a:pt x="603" y="646"/>
                  </a:cubicBezTo>
                  <a:cubicBezTo>
                    <a:pt x="911" y="265"/>
                    <a:pt x="1513" y="309"/>
                    <a:pt x="1777" y="720"/>
                  </a:cubicBezTo>
                  <a:cubicBezTo>
                    <a:pt x="2012" y="1057"/>
                    <a:pt x="2188" y="1424"/>
                    <a:pt x="2291" y="1821"/>
                  </a:cubicBezTo>
                  <a:cubicBezTo>
                    <a:pt x="2365" y="2070"/>
                    <a:pt x="2453" y="2320"/>
                    <a:pt x="2541" y="25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1032100" y="4099725"/>
              <a:ext cx="81500" cy="220600"/>
            </a:xfrm>
            <a:custGeom>
              <a:avLst/>
              <a:gdLst/>
              <a:ahLst/>
              <a:cxnLst/>
              <a:rect l="l" t="t" r="r" b="b"/>
              <a:pathLst>
                <a:path w="3260" h="8824" extrusionOk="0">
                  <a:moveTo>
                    <a:pt x="2408" y="4023"/>
                  </a:moveTo>
                  <a:cubicBezTo>
                    <a:pt x="2320" y="4023"/>
                    <a:pt x="2290" y="4082"/>
                    <a:pt x="2232" y="4111"/>
                  </a:cubicBezTo>
                  <a:cubicBezTo>
                    <a:pt x="1762" y="4522"/>
                    <a:pt x="1057" y="4449"/>
                    <a:pt x="675" y="3979"/>
                  </a:cubicBezTo>
                  <a:cubicBezTo>
                    <a:pt x="352" y="3583"/>
                    <a:pt x="162" y="3113"/>
                    <a:pt x="103" y="2629"/>
                  </a:cubicBezTo>
                  <a:cubicBezTo>
                    <a:pt x="0" y="1953"/>
                    <a:pt x="0" y="1278"/>
                    <a:pt x="103" y="603"/>
                  </a:cubicBezTo>
                  <a:cubicBezTo>
                    <a:pt x="132" y="500"/>
                    <a:pt x="103" y="338"/>
                    <a:pt x="279" y="338"/>
                  </a:cubicBezTo>
                  <a:cubicBezTo>
                    <a:pt x="440" y="338"/>
                    <a:pt x="440" y="500"/>
                    <a:pt x="455" y="603"/>
                  </a:cubicBezTo>
                  <a:cubicBezTo>
                    <a:pt x="499" y="808"/>
                    <a:pt x="499" y="999"/>
                    <a:pt x="529" y="1205"/>
                  </a:cubicBezTo>
                  <a:cubicBezTo>
                    <a:pt x="543" y="1718"/>
                    <a:pt x="602" y="2232"/>
                    <a:pt x="705" y="2731"/>
                  </a:cubicBezTo>
                  <a:cubicBezTo>
                    <a:pt x="763" y="2922"/>
                    <a:pt x="837" y="3128"/>
                    <a:pt x="910" y="3304"/>
                  </a:cubicBezTo>
                  <a:cubicBezTo>
                    <a:pt x="954" y="3407"/>
                    <a:pt x="1013" y="3495"/>
                    <a:pt x="1086" y="3568"/>
                  </a:cubicBezTo>
                  <a:cubicBezTo>
                    <a:pt x="1395" y="3921"/>
                    <a:pt x="1762" y="3891"/>
                    <a:pt x="1982" y="3480"/>
                  </a:cubicBezTo>
                  <a:cubicBezTo>
                    <a:pt x="2173" y="3128"/>
                    <a:pt x="2290" y="2731"/>
                    <a:pt x="2334" y="2320"/>
                  </a:cubicBezTo>
                  <a:cubicBezTo>
                    <a:pt x="2408" y="1821"/>
                    <a:pt x="2437" y="1307"/>
                    <a:pt x="2408" y="794"/>
                  </a:cubicBezTo>
                  <a:cubicBezTo>
                    <a:pt x="2393" y="647"/>
                    <a:pt x="2393" y="500"/>
                    <a:pt x="2408" y="353"/>
                  </a:cubicBezTo>
                  <a:cubicBezTo>
                    <a:pt x="2422" y="133"/>
                    <a:pt x="2540" y="1"/>
                    <a:pt x="2716" y="1"/>
                  </a:cubicBezTo>
                  <a:cubicBezTo>
                    <a:pt x="2892" y="1"/>
                    <a:pt x="2995" y="118"/>
                    <a:pt x="3024" y="353"/>
                  </a:cubicBezTo>
                  <a:cubicBezTo>
                    <a:pt x="3039" y="529"/>
                    <a:pt x="3054" y="720"/>
                    <a:pt x="3068" y="896"/>
                  </a:cubicBezTo>
                  <a:cubicBezTo>
                    <a:pt x="3098" y="1674"/>
                    <a:pt x="3098" y="2467"/>
                    <a:pt x="3083" y="3245"/>
                  </a:cubicBezTo>
                  <a:cubicBezTo>
                    <a:pt x="3083" y="3583"/>
                    <a:pt x="3083" y="3921"/>
                    <a:pt x="3098" y="4273"/>
                  </a:cubicBezTo>
                  <a:cubicBezTo>
                    <a:pt x="3127" y="4831"/>
                    <a:pt x="3156" y="5403"/>
                    <a:pt x="3171" y="5976"/>
                  </a:cubicBezTo>
                  <a:cubicBezTo>
                    <a:pt x="3200" y="6769"/>
                    <a:pt x="3230" y="7547"/>
                    <a:pt x="3259" y="8325"/>
                  </a:cubicBezTo>
                  <a:cubicBezTo>
                    <a:pt x="3259" y="8413"/>
                    <a:pt x="3245" y="8501"/>
                    <a:pt x="3230" y="8589"/>
                  </a:cubicBezTo>
                  <a:cubicBezTo>
                    <a:pt x="3200" y="8707"/>
                    <a:pt x="3098" y="8795"/>
                    <a:pt x="2980" y="8809"/>
                  </a:cubicBezTo>
                  <a:cubicBezTo>
                    <a:pt x="2848" y="8824"/>
                    <a:pt x="2731" y="8751"/>
                    <a:pt x="2672" y="8633"/>
                  </a:cubicBezTo>
                  <a:cubicBezTo>
                    <a:pt x="2628" y="8545"/>
                    <a:pt x="2599" y="8442"/>
                    <a:pt x="2599" y="8325"/>
                  </a:cubicBezTo>
                  <a:cubicBezTo>
                    <a:pt x="2569" y="7576"/>
                    <a:pt x="2540" y="6842"/>
                    <a:pt x="2510" y="6093"/>
                  </a:cubicBezTo>
                  <a:cubicBezTo>
                    <a:pt x="2481" y="5447"/>
                    <a:pt x="2452" y="4816"/>
                    <a:pt x="2437" y="4170"/>
                  </a:cubicBezTo>
                  <a:cubicBezTo>
                    <a:pt x="2452" y="4126"/>
                    <a:pt x="2437" y="4067"/>
                    <a:pt x="2408" y="40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911700" y="4338300"/>
              <a:ext cx="89225" cy="228675"/>
            </a:xfrm>
            <a:custGeom>
              <a:avLst/>
              <a:gdLst/>
              <a:ahLst/>
              <a:cxnLst/>
              <a:rect l="l" t="t" r="r" b="b"/>
              <a:pathLst>
                <a:path w="3569" h="9147" extrusionOk="0">
                  <a:moveTo>
                    <a:pt x="1028" y="4434"/>
                  </a:moveTo>
                  <a:cubicBezTo>
                    <a:pt x="1043" y="4801"/>
                    <a:pt x="1043" y="5153"/>
                    <a:pt x="1072" y="5506"/>
                  </a:cubicBezTo>
                  <a:cubicBezTo>
                    <a:pt x="1116" y="6269"/>
                    <a:pt x="1190" y="7032"/>
                    <a:pt x="1234" y="7796"/>
                  </a:cubicBezTo>
                  <a:cubicBezTo>
                    <a:pt x="1249" y="8104"/>
                    <a:pt x="1249" y="8412"/>
                    <a:pt x="1263" y="8721"/>
                  </a:cubicBezTo>
                  <a:cubicBezTo>
                    <a:pt x="1263" y="8838"/>
                    <a:pt x="1249" y="8956"/>
                    <a:pt x="1116" y="8985"/>
                  </a:cubicBezTo>
                  <a:cubicBezTo>
                    <a:pt x="984" y="9014"/>
                    <a:pt x="926" y="8926"/>
                    <a:pt x="867" y="8824"/>
                  </a:cubicBezTo>
                  <a:cubicBezTo>
                    <a:pt x="779" y="8647"/>
                    <a:pt x="720" y="8457"/>
                    <a:pt x="691" y="8266"/>
                  </a:cubicBezTo>
                  <a:cubicBezTo>
                    <a:pt x="603" y="7781"/>
                    <a:pt x="529" y="7297"/>
                    <a:pt x="500" y="6798"/>
                  </a:cubicBezTo>
                  <a:cubicBezTo>
                    <a:pt x="412" y="5667"/>
                    <a:pt x="324" y="4522"/>
                    <a:pt x="221" y="3392"/>
                  </a:cubicBezTo>
                  <a:cubicBezTo>
                    <a:pt x="177" y="2848"/>
                    <a:pt x="74" y="2335"/>
                    <a:pt x="45" y="1791"/>
                  </a:cubicBezTo>
                  <a:cubicBezTo>
                    <a:pt x="1" y="1512"/>
                    <a:pt x="59" y="1219"/>
                    <a:pt x="177" y="940"/>
                  </a:cubicBezTo>
                  <a:cubicBezTo>
                    <a:pt x="500" y="309"/>
                    <a:pt x="1043" y="74"/>
                    <a:pt x="1718" y="44"/>
                  </a:cubicBezTo>
                  <a:cubicBezTo>
                    <a:pt x="2188" y="0"/>
                    <a:pt x="2643" y="235"/>
                    <a:pt x="2863" y="646"/>
                  </a:cubicBezTo>
                  <a:cubicBezTo>
                    <a:pt x="3113" y="1131"/>
                    <a:pt x="3040" y="1615"/>
                    <a:pt x="2834" y="2085"/>
                  </a:cubicBezTo>
                  <a:cubicBezTo>
                    <a:pt x="2599" y="2614"/>
                    <a:pt x="2129" y="2863"/>
                    <a:pt x="1601" y="2995"/>
                  </a:cubicBezTo>
                  <a:cubicBezTo>
                    <a:pt x="1572" y="2995"/>
                    <a:pt x="1542" y="3010"/>
                    <a:pt x="1513" y="3010"/>
                  </a:cubicBezTo>
                  <a:cubicBezTo>
                    <a:pt x="1263" y="3069"/>
                    <a:pt x="1263" y="3069"/>
                    <a:pt x="1351" y="3318"/>
                  </a:cubicBezTo>
                  <a:cubicBezTo>
                    <a:pt x="1483" y="3627"/>
                    <a:pt x="1616" y="3920"/>
                    <a:pt x="1733" y="4228"/>
                  </a:cubicBezTo>
                  <a:cubicBezTo>
                    <a:pt x="2320" y="5652"/>
                    <a:pt x="2893" y="7077"/>
                    <a:pt x="3451" y="8486"/>
                  </a:cubicBezTo>
                  <a:cubicBezTo>
                    <a:pt x="3480" y="8559"/>
                    <a:pt x="3509" y="8633"/>
                    <a:pt x="3524" y="8721"/>
                  </a:cubicBezTo>
                  <a:cubicBezTo>
                    <a:pt x="3568" y="8882"/>
                    <a:pt x="3465" y="9058"/>
                    <a:pt x="3304" y="9102"/>
                  </a:cubicBezTo>
                  <a:cubicBezTo>
                    <a:pt x="3142" y="9147"/>
                    <a:pt x="2981" y="9073"/>
                    <a:pt x="2922" y="8912"/>
                  </a:cubicBezTo>
                  <a:cubicBezTo>
                    <a:pt x="2805" y="8662"/>
                    <a:pt x="2687" y="8398"/>
                    <a:pt x="2585" y="8148"/>
                  </a:cubicBezTo>
                  <a:cubicBezTo>
                    <a:pt x="2115" y="6974"/>
                    <a:pt x="1630" y="5814"/>
                    <a:pt x="1160" y="4639"/>
                  </a:cubicBezTo>
                  <a:cubicBezTo>
                    <a:pt x="1146" y="4566"/>
                    <a:pt x="1131" y="4478"/>
                    <a:pt x="1028" y="4434"/>
                  </a:cubicBezTo>
                  <a:close/>
                  <a:moveTo>
                    <a:pt x="1322" y="2320"/>
                  </a:moveTo>
                  <a:cubicBezTo>
                    <a:pt x="1865" y="2320"/>
                    <a:pt x="2306" y="1879"/>
                    <a:pt x="2320" y="1351"/>
                  </a:cubicBezTo>
                  <a:cubicBezTo>
                    <a:pt x="2379" y="984"/>
                    <a:pt x="2085" y="676"/>
                    <a:pt x="1733" y="720"/>
                  </a:cubicBezTo>
                  <a:cubicBezTo>
                    <a:pt x="1160" y="720"/>
                    <a:pt x="647" y="969"/>
                    <a:pt x="720" y="1791"/>
                  </a:cubicBezTo>
                  <a:cubicBezTo>
                    <a:pt x="749" y="2276"/>
                    <a:pt x="823" y="2349"/>
                    <a:pt x="1322" y="23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996475" y="4335350"/>
              <a:ext cx="80775" cy="223175"/>
            </a:xfrm>
            <a:custGeom>
              <a:avLst/>
              <a:gdLst/>
              <a:ahLst/>
              <a:cxnLst/>
              <a:rect l="l" t="t" r="r" b="b"/>
              <a:pathLst>
                <a:path w="3231" h="8927" extrusionOk="0">
                  <a:moveTo>
                    <a:pt x="207" y="3084"/>
                  </a:moveTo>
                  <a:cubicBezTo>
                    <a:pt x="133" y="2291"/>
                    <a:pt x="74" y="1484"/>
                    <a:pt x="16" y="676"/>
                  </a:cubicBezTo>
                  <a:cubicBezTo>
                    <a:pt x="1" y="412"/>
                    <a:pt x="89" y="265"/>
                    <a:pt x="251" y="250"/>
                  </a:cubicBezTo>
                  <a:cubicBezTo>
                    <a:pt x="427" y="236"/>
                    <a:pt x="530" y="353"/>
                    <a:pt x="559" y="632"/>
                  </a:cubicBezTo>
                  <a:cubicBezTo>
                    <a:pt x="588" y="1058"/>
                    <a:pt x="603" y="1469"/>
                    <a:pt x="662" y="1880"/>
                  </a:cubicBezTo>
                  <a:cubicBezTo>
                    <a:pt x="808" y="3025"/>
                    <a:pt x="941" y="4170"/>
                    <a:pt x="1058" y="5315"/>
                  </a:cubicBezTo>
                  <a:cubicBezTo>
                    <a:pt x="1117" y="5873"/>
                    <a:pt x="1220" y="6446"/>
                    <a:pt x="1366" y="7004"/>
                  </a:cubicBezTo>
                  <a:cubicBezTo>
                    <a:pt x="1410" y="7209"/>
                    <a:pt x="1484" y="7429"/>
                    <a:pt x="1587" y="7635"/>
                  </a:cubicBezTo>
                  <a:cubicBezTo>
                    <a:pt x="1631" y="7738"/>
                    <a:pt x="1689" y="7826"/>
                    <a:pt x="1763" y="7929"/>
                  </a:cubicBezTo>
                  <a:cubicBezTo>
                    <a:pt x="1880" y="8061"/>
                    <a:pt x="2012" y="8193"/>
                    <a:pt x="2203" y="8149"/>
                  </a:cubicBezTo>
                  <a:cubicBezTo>
                    <a:pt x="2409" y="8105"/>
                    <a:pt x="2409" y="7929"/>
                    <a:pt x="2438" y="7782"/>
                  </a:cubicBezTo>
                  <a:cubicBezTo>
                    <a:pt x="2541" y="7385"/>
                    <a:pt x="2585" y="6989"/>
                    <a:pt x="2570" y="6578"/>
                  </a:cubicBezTo>
                  <a:cubicBezTo>
                    <a:pt x="2555" y="5477"/>
                    <a:pt x="2467" y="4361"/>
                    <a:pt x="2291" y="3275"/>
                  </a:cubicBezTo>
                  <a:cubicBezTo>
                    <a:pt x="2218" y="2790"/>
                    <a:pt x="2159" y="2320"/>
                    <a:pt x="2086" y="1836"/>
                  </a:cubicBezTo>
                  <a:cubicBezTo>
                    <a:pt x="2027" y="1440"/>
                    <a:pt x="1968" y="1029"/>
                    <a:pt x="1910" y="632"/>
                  </a:cubicBezTo>
                  <a:cubicBezTo>
                    <a:pt x="1865" y="500"/>
                    <a:pt x="1865" y="368"/>
                    <a:pt x="1910" y="236"/>
                  </a:cubicBezTo>
                  <a:cubicBezTo>
                    <a:pt x="1924" y="118"/>
                    <a:pt x="2027" y="30"/>
                    <a:pt x="2144" y="16"/>
                  </a:cubicBezTo>
                  <a:cubicBezTo>
                    <a:pt x="2262" y="1"/>
                    <a:pt x="2379" y="74"/>
                    <a:pt x="2423" y="177"/>
                  </a:cubicBezTo>
                  <a:cubicBezTo>
                    <a:pt x="2497" y="324"/>
                    <a:pt x="2526" y="471"/>
                    <a:pt x="2555" y="632"/>
                  </a:cubicBezTo>
                  <a:cubicBezTo>
                    <a:pt x="2761" y="1821"/>
                    <a:pt x="2952" y="3025"/>
                    <a:pt x="3099" y="4244"/>
                  </a:cubicBezTo>
                  <a:cubicBezTo>
                    <a:pt x="3216" y="5257"/>
                    <a:pt x="3231" y="6284"/>
                    <a:pt x="3143" y="7312"/>
                  </a:cubicBezTo>
                  <a:cubicBezTo>
                    <a:pt x="3128" y="7606"/>
                    <a:pt x="3069" y="7885"/>
                    <a:pt x="2967" y="8163"/>
                  </a:cubicBezTo>
                  <a:cubicBezTo>
                    <a:pt x="2746" y="8736"/>
                    <a:pt x="2277" y="8927"/>
                    <a:pt x="1719" y="8648"/>
                  </a:cubicBezTo>
                  <a:cubicBezTo>
                    <a:pt x="1440" y="8516"/>
                    <a:pt x="1220" y="8281"/>
                    <a:pt x="1087" y="8002"/>
                  </a:cubicBezTo>
                  <a:cubicBezTo>
                    <a:pt x="852" y="7532"/>
                    <a:pt x="691" y="7033"/>
                    <a:pt x="603" y="6505"/>
                  </a:cubicBezTo>
                  <a:cubicBezTo>
                    <a:pt x="324" y="5374"/>
                    <a:pt x="295" y="4229"/>
                    <a:pt x="207" y="30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1242400" y="4304900"/>
              <a:ext cx="78200" cy="245550"/>
            </a:xfrm>
            <a:custGeom>
              <a:avLst/>
              <a:gdLst/>
              <a:ahLst/>
              <a:cxnLst/>
              <a:rect l="l" t="t" r="r" b="b"/>
              <a:pathLst>
                <a:path w="3128" h="9822" extrusionOk="0">
                  <a:moveTo>
                    <a:pt x="1145" y="1880"/>
                  </a:moveTo>
                  <a:cubicBezTo>
                    <a:pt x="1204" y="2247"/>
                    <a:pt x="1307" y="2614"/>
                    <a:pt x="1454" y="2951"/>
                  </a:cubicBezTo>
                  <a:cubicBezTo>
                    <a:pt x="1791" y="3803"/>
                    <a:pt x="2144" y="4640"/>
                    <a:pt x="2496" y="5476"/>
                  </a:cubicBezTo>
                  <a:cubicBezTo>
                    <a:pt x="2731" y="6078"/>
                    <a:pt x="2922" y="6680"/>
                    <a:pt x="3025" y="7311"/>
                  </a:cubicBezTo>
                  <a:cubicBezTo>
                    <a:pt x="3127" y="7987"/>
                    <a:pt x="3069" y="8647"/>
                    <a:pt x="2599" y="9176"/>
                  </a:cubicBezTo>
                  <a:cubicBezTo>
                    <a:pt x="2246" y="9587"/>
                    <a:pt x="1806" y="9822"/>
                    <a:pt x="1263" y="9675"/>
                  </a:cubicBezTo>
                  <a:cubicBezTo>
                    <a:pt x="646" y="9499"/>
                    <a:pt x="162" y="9161"/>
                    <a:pt x="44" y="8471"/>
                  </a:cubicBezTo>
                  <a:cubicBezTo>
                    <a:pt x="0" y="8148"/>
                    <a:pt x="59" y="7811"/>
                    <a:pt x="235" y="7532"/>
                  </a:cubicBezTo>
                  <a:cubicBezTo>
                    <a:pt x="323" y="7356"/>
                    <a:pt x="529" y="7267"/>
                    <a:pt x="705" y="7341"/>
                  </a:cubicBezTo>
                  <a:cubicBezTo>
                    <a:pt x="866" y="7429"/>
                    <a:pt x="940" y="7620"/>
                    <a:pt x="866" y="7781"/>
                  </a:cubicBezTo>
                  <a:cubicBezTo>
                    <a:pt x="852" y="7884"/>
                    <a:pt x="808" y="7972"/>
                    <a:pt x="793" y="8060"/>
                  </a:cubicBezTo>
                  <a:cubicBezTo>
                    <a:pt x="720" y="8457"/>
                    <a:pt x="881" y="8736"/>
                    <a:pt x="1307" y="8912"/>
                  </a:cubicBezTo>
                  <a:cubicBezTo>
                    <a:pt x="1615" y="9029"/>
                    <a:pt x="1953" y="8912"/>
                    <a:pt x="2114" y="8618"/>
                  </a:cubicBezTo>
                  <a:cubicBezTo>
                    <a:pt x="2364" y="8251"/>
                    <a:pt x="2364" y="7840"/>
                    <a:pt x="2290" y="7414"/>
                  </a:cubicBezTo>
                  <a:cubicBezTo>
                    <a:pt x="2173" y="6710"/>
                    <a:pt x="1967" y="6020"/>
                    <a:pt x="1674" y="5359"/>
                  </a:cubicBezTo>
                  <a:cubicBezTo>
                    <a:pt x="1410" y="4698"/>
                    <a:pt x="1131" y="4023"/>
                    <a:pt x="852" y="3348"/>
                  </a:cubicBezTo>
                  <a:cubicBezTo>
                    <a:pt x="646" y="2878"/>
                    <a:pt x="514" y="2379"/>
                    <a:pt x="441" y="1865"/>
                  </a:cubicBezTo>
                  <a:cubicBezTo>
                    <a:pt x="382" y="1454"/>
                    <a:pt x="455" y="1043"/>
                    <a:pt x="661" y="690"/>
                  </a:cubicBezTo>
                  <a:cubicBezTo>
                    <a:pt x="969" y="118"/>
                    <a:pt x="1733" y="0"/>
                    <a:pt x="2202" y="441"/>
                  </a:cubicBezTo>
                  <a:cubicBezTo>
                    <a:pt x="2423" y="646"/>
                    <a:pt x="2584" y="911"/>
                    <a:pt x="2643" y="1204"/>
                  </a:cubicBezTo>
                  <a:cubicBezTo>
                    <a:pt x="2657" y="1248"/>
                    <a:pt x="2657" y="1307"/>
                    <a:pt x="2643" y="1351"/>
                  </a:cubicBezTo>
                  <a:cubicBezTo>
                    <a:pt x="2643" y="1454"/>
                    <a:pt x="2511" y="1513"/>
                    <a:pt x="2423" y="1439"/>
                  </a:cubicBezTo>
                  <a:cubicBezTo>
                    <a:pt x="2349" y="1366"/>
                    <a:pt x="2276" y="1278"/>
                    <a:pt x="2217" y="1190"/>
                  </a:cubicBezTo>
                  <a:cubicBezTo>
                    <a:pt x="2129" y="1072"/>
                    <a:pt x="2026" y="955"/>
                    <a:pt x="1894" y="867"/>
                  </a:cubicBezTo>
                  <a:cubicBezTo>
                    <a:pt x="1644" y="661"/>
                    <a:pt x="1277" y="778"/>
                    <a:pt x="1189" y="1087"/>
                  </a:cubicBezTo>
                  <a:cubicBezTo>
                    <a:pt x="1131" y="1263"/>
                    <a:pt x="1101" y="1439"/>
                    <a:pt x="1145" y="18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1166425" y="4320675"/>
              <a:ext cx="67925" cy="232350"/>
            </a:xfrm>
            <a:custGeom>
              <a:avLst/>
              <a:gdLst/>
              <a:ahLst/>
              <a:cxnLst/>
              <a:rect l="l" t="t" r="r" b="b"/>
              <a:pathLst>
                <a:path w="2717" h="9294" extrusionOk="0">
                  <a:moveTo>
                    <a:pt x="1292" y="6123"/>
                  </a:moveTo>
                  <a:cubicBezTo>
                    <a:pt x="1219" y="6123"/>
                    <a:pt x="1101" y="6137"/>
                    <a:pt x="969" y="6123"/>
                  </a:cubicBezTo>
                  <a:cubicBezTo>
                    <a:pt x="852" y="6108"/>
                    <a:pt x="793" y="6167"/>
                    <a:pt x="793" y="6284"/>
                  </a:cubicBezTo>
                  <a:cubicBezTo>
                    <a:pt x="793" y="6372"/>
                    <a:pt x="778" y="6446"/>
                    <a:pt x="778" y="6519"/>
                  </a:cubicBezTo>
                  <a:cubicBezTo>
                    <a:pt x="793" y="7121"/>
                    <a:pt x="822" y="7723"/>
                    <a:pt x="852" y="8325"/>
                  </a:cubicBezTo>
                  <a:cubicBezTo>
                    <a:pt x="866" y="8618"/>
                    <a:pt x="866" y="8618"/>
                    <a:pt x="1145" y="8633"/>
                  </a:cubicBezTo>
                  <a:cubicBezTo>
                    <a:pt x="1292" y="8633"/>
                    <a:pt x="1439" y="8633"/>
                    <a:pt x="1586" y="8648"/>
                  </a:cubicBezTo>
                  <a:cubicBezTo>
                    <a:pt x="1674" y="8648"/>
                    <a:pt x="1762" y="8662"/>
                    <a:pt x="1835" y="8692"/>
                  </a:cubicBezTo>
                  <a:cubicBezTo>
                    <a:pt x="1953" y="8736"/>
                    <a:pt x="2041" y="8839"/>
                    <a:pt x="2026" y="8971"/>
                  </a:cubicBezTo>
                  <a:cubicBezTo>
                    <a:pt x="2026" y="9088"/>
                    <a:pt x="1938" y="9206"/>
                    <a:pt x="1821" y="9220"/>
                  </a:cubicBezTo>
                  <a:cubicBezTo>
                    <a:pt x="1395" y="9294"/>
                    <a:pt x="969" y="9264"/>
                    <a:pt x="558" y="9147"/>
                  </a:cubicBezTo>
                  <a:cubicBezTo>
                    <a:pt x="323" y="9073"/>
                    <a:pt x="250" y="8839"/>
                    <a:pt x="235" y="8604"/>
                  </a:cubicBezTo>
                  <a:cubicBezTo>
                    <a:pt x="191" y="7312"/>
                    <a:pt x="103" y="6005"/>
                    <a:pt x="103" y="4713"/>
                  </a:cubicBezTo>
                  <a:cubicBezTo>
                    <a:pt x="103" y="3642"/>
                    <a:pt x="15" y="2584"/>
                    <a:pt x="0" y="1513"/>
                  </a:cubicBezTo>
                  <a:cubicBezTo>
                    <a:pt x="0" y="1278"/>
                    <a:pt x="15" y="1028"/>
                    <a:pt x="59" y="793"/>
                  </a:cubicBezTo>
                  <a:cubicBezTo>
                    <a:pt x="88" y="470"/>
                    <a:pt x="338" y="221"/>
                    <a:pt x="676" y="192"/>
                  </a:cubicBezTo>
                  <a:cubicBezTo>
                    <a:pt x="1175" y="103"/>
                    <a:pt x="1689" y="45"/>
                    <a:pt x="2202" y="15"/>
                  </a:cubicBezTo>
                  <a:cubicBezTo>
                    <a:pt x="2305" y="1"/>
                    <a:pt x="2408" y="15"/>
                    <a:pt x="2511" y="45"/>
                  </a:cubicBezTo>
                  <a:cubicBezTo>
                    <a:pt x="2687" y="118"/>
                    <a:pt x="2716" y="368"/>
                    <a:pt x="2540" y="470"/>
                  </a:cubicBezTo>
                  <a:cubicBezTo>
                    <a:pt x="2467" y="514"/>
                    <a:pt x="2379" y="544"/>
                    <a:pt x="2291" y="544"/>
                  </a:cubicBezTo>
                  <a:cubicBezTo>
                    <a:pt x="1850" y="573"/>
                    <a:pt x="1410" y="691"/>
                    <a:pt x="969" y="764"/>
                  </a:cubicBezTo>
                  <a:cubicBezTo>
                    <a:pt x="705" y="808"/>
                    <a:pt x="690" y="823"/>
                    <a:pt x="676" y="1102"/>
                  </a:cubicBezTo>
                  <a:cubicBezTo>
                    <a:pt x="646" y="1645"/>
                    <a:pt x="661" y="2173"/>
                    <a:pt x="705" y="2702"/>
                  </a:cubicBezTo>
                  <a:cubicBezTo>
                    <a:pt x="749" y="3480"/>
                    <a:pt x="720" y="4258"/>
                    <a:pt x="734" y="5022"/>
                  </a:cubicBezTo>
                  <a:cubicBezTo>
                    <a:pt x="734" y="5535"/>
                    <a:pt x="734" y="5550"/>
                    <a:pt x="1248" y="5506"/>
                  </a:cubicBezTo>
                  <a:lnTo>
                    <a:pt x="1733" y="5477"/>
                  </a:lnTo>
                  <a:cubicBezTo>
                    <a:pt x="1791" y="5462"/>
                    <a:pt x="1850" y="5462"/>
                    <a:pt x="1909" y="5477"/>
                  </a:cubicBezTo>
                  <a:cubicBezTo>
                    <a:pt x="2056" y="5477"/>
                    <a:pt x="2173" y="5579"/>
                    <a:pt x="2188" y="5726"/>
                  </a:cubicBezTo>
                  <a:cubicBezTo>
                    <a:pt x="2188" y="5858"/>
                    <a:pt x="2114" y="5976"/>
                    <a:pt x="1982" y="6005"/>
                  </a:cubicBezTo>
                  <a:cubicBezTo>
                    <a:pt x="1762" y="6079"/>
                    <a:pt x="1527" y="6123"/>
                    <a:pt x="1292" y="61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1084950" y="4332425"/>
              <a:ext cx="73425" cy="219875"/>
            </a:xfrm>
            <a:custGeom>
              <a:avLst/>
              <a:gdLst/>
              <a:ahLst/>
              <a:cxnLst/>
              <a:rect l="l" t="t" r="r" b="b"/>
              <a:pathLst>
                <a:path w="2937" h="8795" extrusionOk="0">
                  <a:moveTo>
                    <a:pt x="74" y="1395"/>
                  </a:moveTo>
                  <a:cubicBezTo>
                    <a:pt x="44" y="1102"/>
                    <a:pt x="29" y="823"/>
                    <a:pt x="0" y="529"/>
                  </a:cubicBezTo>
                  <a:cubicBezTo>
                    <a:pt x="0" y="412"/>
                    <a:pt x="15" y="309"/>
                    <a:pt x="44" y="206"/>
                  </a:cubicBezTo>
                  <a:cubicBezTo>
                    <a:pt x="59" y="118"/>
                    <a:pt x="132" y="44"/>
                    <a:pt x="235" y="30"/>
                  </a:cubicBezTo>
                  <a:cubicBezTo>
                    <a:pt x="338" y="0"/>
                    <a:pt x="455" y="59"/>
                    <a:pt x="499" y="162"/>
                  </a:cubicBezTo>
                  <a:cubicBezTo>
                    <a:pt x="529" y="206"/>
                    <a:pt x="558" y="279"/>
                    <a:pt x="558" y="338"/>
                  </a:cubicBezTo>
                  <a:cubicBezTo>
                    <a:pt x="675" y="1659"/>
                    <a:pt x="808" y="2981"/>
                    <a:pt x="881" y="4302"/>
                  </a:cubicBezTo>
                  <a:cubicBezTo>
                    <a:pt x="925" y="5286"/>
                    <a:pt x="1028" y="6269"/>
                    <a:pt x="1028" y="7253"/>
                  </a:cubicBezTo>
                  <a:cubicBezTo>
                    <a:pt x="1028" y="7458"/>
                    <a:pt x="1057" y="7664"/>
                    <a:pt x="1101" y="7869"/>
                  </a:cubicBezTo>
                  <a:cubicBezTo>
                    <a:pt x="1175" y="8075"/>
                    <a:pt x="1204" y="8104"/>
                    <a:pt x="1409" y="8104"/>
                  </a:cubicBezTo>
                  <a:cubicBezTo>
                    <a:pt x="1703" y="8104"/>
                    <a:pt x="1997" y="8104"/>
                    <a:pt x="2276" y="8090"/>
                  </a:cubicBezTo>
                  <a:cubicBezTo>
                    <a:pt x="2408" y="8075"/>
                    <a:pt x="2555" y="8090"/>
                    <a:pt x="2687" y="8134"/>
                  </a:cubicBezTo>
                  <a:cubicBezTo>
                    <a:pt x="2834" y="8163"/>
                    <a:pt x="2936" y="8295"/>
                    <a:pt x="2922" y="8442"/>
                  </a:cubicBezTo>
                  <a:cubicBezTo>
                    <a:pt x="2922" y="8603"/>
                    <a:pt x="2789" y="8721"/>
                    <a:pt x="2643" y="8721"/>
                  </a:cubicBezTo>
                  <a:cubicBezTo>
                    <a:pt x="2114" y="8706"/>
                    <a:pt x="1586" y="8794"/>
                    <a:pt x="1072" y="8706"/>
                  </a:cubicBezTo>
                  <a:cubicBezTo>
                    <a:pt x="808" y="8677"/>
                    <a:pt x="602" y="8501"/>
                    <a:pt x="529" y="8251"/>
                  </a:cubicBezTo>
                  <a:cubicBezTo>
                    <a:pt x="470" y="8075"/>
                    <a:pt x="426" y="7913"/>
                    <a:pt x="411" y="7737"/>
                  </a:cubicBezTo>
                  <a:cubicBezTo>
                    <a:pt x="367" y="7238"/>
                    <a:pt x="308" y="6739"/>
                    <a:pt x="308" y="6225"/>
                  </a:cubicBezTo>
                  <a:cubicBezTo>
                    <a:pt x="308" y="6005"/>
                    <a:pt x="294" y="5785"/>
                    <a:pt x="279" y="5564"/>
                  </a:cubicBezTo>
                  <a:cubicBezTo>
                    <a:pt x="220" y="4596"/>
                    <a:pt x="176" y="3612"/>
                    <a:pt x="118" y="2628"/>
                  </a:cubicBezTo>
                  <a:cubicBezTo>
                    <a:pt x="88" y="2232"/>
                    <a:pt x="103" y="1806"/>
                    <a:pt x="74" y="13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782500" y="3911625"/>
              <a:ext cx="429850" cy="167725"/>
            </a:xfrm>
            <a:custGeom>
              <a:avLst/>
              <a:gdLst/>
              <a:ahLst/>
              <a:cxnLst/>
              <a:rect l="l" t="t" r="r" b="b"/>
              <a:pathLst>
                <a:path w="17194" h="6709" extrusionOk="0">
                  <a:moveTo>
                    <a:pt x="6769" y="3032"/>
                  </a:moveTo>
                  <a:cubicBezTo>
                    <a:pt x="7209" y="3590"/>
                    <a:pt x="7459" y="4280"/>
                    <a:pt x="7444" y="5000"/>
                  </a:cubicBezTo>
                  <a:cubicBezTo>
                    <a:pt x="7444" y="5235"/>
                    <a:pt x="7371" y="6013"/>
                    <a:pt x="6754" y="6101"/>
                  </a:cubicBezTo>
                  <a:cubicBezTo>
                    <a:pt x="6729" y="6104"/>
                    <a:pt x="6705" y="6106"/>
                    <a:pt x="6682" y="6106"/>
                  </a:cubicBezTo>
                  <a:cubicBezTo>
                    <a:pt x="6296" y="6106"/>
                    <a:pt x="6150" y="5663"/>
                    <a:pt x="6108" y="5469"/>
                  </a:cubicBezTo>
                  <a:cubicBezTo>
                    <a:pt x="5961" y="4823"/>
                    <a:pt x="6152" y="3899"/>
                    <a:pt x="6769" y="3032"/>
                  </a:cubicBezTo>
                  <a:close/>
                  <a:moveTo>
                    <a:pt x="12253" y="1"/>
                  </a:moveTo>
                  <a:cubicBezTo>
                    <a:pt x="11401" y="1"/>
                    <a:pt x="10463" y="159"/>
                    <a:pt x="9456" y="478"/>
                  </a:cubicBezTo>
                  <a:cubicBezTo>
                    <a:pt x="8428" y="772"/>
                    <a:pt x="7488" y="1344"/>
                    <a:pt x="6725" y="2108"/>
                  </a:cubicBezTo>
                  <a:cubicBezTo>
                    <a:pt x="6299" y="1770"/>
                    <a:pt x="5800" y="1535"/>
                    <a:pt x="5271" y="1432"/>
                  </a:cubicBezTo>
                  <a:lnTo>
                    <a:pt x="5227" y="1432"/>
                  </a:lnTo>
                  <a:cubicBezTo>
                    <a:pt x="5075" y="1404"/>
                    <a:pt x="4925" y="1390"/>
                    <a:pt x="4777" y="1390"/>
                  </a:cubicBezTo>
                  <a:cubicBezTo>
                    <a:pt x="2026" y="1390"/>
                    <a:pt x="143" y="6083"/>
                    <a:pt x="60" y="6292"/>
                  </a:cubicBezTo>
                  <a:cubicBezTo>
                    <a:pt x="1" y="6453"/>
                    <a:pt x="74" y="6629"/>
                    <a:pt x="236" y="6688"/>
                  </a:cubicBezTo>
                  <a:cubicBezTo>
                    <a:pt x="251" y="6703"/>
                    <a:pt x="280" y="6703"/>
                    <a:pt x="295" y="6703"/>
                  </a:cubicBezTo>
                  <a:cubicBezTo>
                    <a:pt x="314" y="6706"/>
                    <a:pt x="333" y="6708"/>
                    <a:pt x="351" y="6708"/>
                  </a:cubicBezTo>
                  <a:cubicBezTo>
                    <a:pt x="475" y="6708"/>
                    <a:pt x="581" y="6627"/>
                    <a:pt x="632" y="6512"/>
                  </a:cubicBezTo>
                  <a:cubicBezTo>
                    <a:pt x="646" y="6470"/>
                    <a:pt x="2438" y="2002"/>
                    <a:pt x="4771" y="2002"/>
                  </a:cubicBezTo>
                  <a:cubicBezTo>
                    <a:pt x="4883" y="2002"/>
                    <a:pt x="4996" y="2013"/>
                    <a:pt x="5110" y="2034"/>
                  </a:cubicBezTo>
                  <a:lnTo>
                    <a:pt x="5154" y="2034"/>
                  </a:lnTo>
                  <a:cubicBezTo>
                    <a:pt x="5580" y="2122"/>
                    <a:pt x="5991" y="2313"/>
                    <a:pt x="6328" y="2592"/>
                  </a:cubicBezTo>
                  <a:cubicBezTo>
                    <a:pt x="5550" y="3620"/>
                    <a:pt x="5330" y="4765"/>
                    <a:pt x="5506" y="5587"/>
                  </a:cubicBezTo>
                  <a:cubicBezTo>
                    <a:pt x="5668" y="6272"/>
                    <a:pt x="6112" y="6699"/>
                    <a:pt x="6670" y="6699"/>
                  </a:cubicBezTo>
                  <a:cubicBezTo>
                    <a:pt x="6721" y="6699"/>
                    <a:pt x="6774" y="6695"/>
                    <a:pt x="6828" y="6688"/>
                  </a:cubicBezTo>
                  <a:cubicBezTo>
                    <a:pt x="7562" y="6600"/>
                    <a:pt x="8031" y="5954"/>
                    <a:pt x="8061" y="5014"/>
                  </a:cubicBezTo>
                  <a:cubicBezTo>
                    <a:pt x="8076" y="4104"/>
                    <a:pt x="7767" y="3223"/>
                    <a:pt x="7165" y="2533"/>
                  </a:cubicBezTo>
                  <a:cubicBezTo>
                    <a:pt x="7855" y="1843"/>
                    <a:pt x="8707" y="1329"/>
                    <a:pt x="9646" y="1050"/>
                  </a:cubicBezTo>
                  <a:cubicBezTo>
                    <a:pt x="10586" y="759"/>
                    <a:pt x="11453" y="613"/>
                    <a:pt x="12236" y="613"/>
                  </a:cubicBezTo>
                  <a:cubicBezTo>
                    <a:pt x="13227" y="613"/>
                    <a:pt x="14081" y="847"/>
                    <a:pt x="14770" y="1315"/>
                  </a:cubicBezTo>
                  <a:cubicBezTo>
                    <a:pt x="15842" y="2034"/>
                    <a:pt x="16458" y="3311"/>
                    <a:pt x="16576" y="5000"/>
                  </a:cubicBezTo>
                  <a:cubicBezTo>
                    <a:pt x="16590" y="5194"/>
                    <a:pt x="16732" y="5287"/>
                    <a:pt x="16875" y="5287"/>
                  </a:cubicBezTo>
                  <a:cubicBezTo>
                    <a:pt x="17034" y="5287"/>
                    <a:pt x="17193" y="5172"/>
                    <a:pt x="17178" y="4956"/>
                  </a:cubicBezTo>
                  <a:cubicBezTo>
                    <a:pt x="17060" y="3076"/>
                    <a:pt x="16341" y="1638"/>
                    <a:pt x="15108" y="801"/>
                  </a:cubicBezTo>
                  <a:cubicBezTo>
                    <a:pt x="14327" y="269"/>
                    <a:pt x="13363" y="1"/>
                    <a:pt x="12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1155400" y="4025950"/>
              <a:ext cx="83725" cy="73075"/>
            </a:xfrm>
            <a:custGeom>
              <a:avLst/>
              <a:gdLst/>
              <a:ahLst/>
              <a:cxnLst/>
              <a:rect l="l" t="t" r="r" b="b"/>
              <a:pathLst>
                <a:path w="3349" h="2923" extrusionOk="0">
                  <a:moveTo>
                    <a:pt x="2086" y="2878"/>
                  </a:moveTo>
                  <a:cubicBezTo>
                    <a:pt x="1719" y="2820"/>
                    <a:pt x="1" y="882"/>
                    <a:pt x="353" y="691"/>
                  </a:cubicBezTo>
                  <a:cubicBezTo>
                    <a:pt x="706" y="500"/>
                    <a:pt x="3348" y="1"/>
                    <a:pt x="3319" y="353"/>
                  </a:cubicBezTo>
                  <a:cubicBezTo>
                    <a:pt x="3304" y="720"/>
                    <a:pt x="2291" y="2922"/>
                    <a:pt x="2086" y="28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719025" y="4100475"/>
              <a:ext cx="142800" cy="241525"/>
            </a:xfrm>
            <a:custGeom>
              <a:avLst/>
              <a:gdLst/>
              <a:ahLst/>
              <a:cxnLst/>
              <a:rect l="l" t="t" r="r" b="b"/>
              <a:pathLst>
                <a:path w="5712" h="9661" extrusionOk="0">
                  <a:moveTo>
                    <a:pt x="5711" y="9146"/>
                  </a:moveTo>
                  <a:cubicBezTo>
                    <a:pt x="5711" y="9146"/>
                    <a:pt x="103" y="9660"/>
                    <a:pt x="0" y="9440"/>
                  </a:cubicBezTo>
                  <a:cubicBezTo>
                    <a:pt x="0" y="9440"/>
                    <a:pt x="0" y="3568"/>
                    <a:pt x="103" y="3215"/>
                  </a:cubicBezTo>
                  <a:cubicBezTo>
                    <a:pt x="103" y="3201"/>
                    <a:pt x="118" y="3186"/>
                    <a:pt x="118" y="3171"/>
                  </a:cubicBezTo>
                  <a:cubicBezTo>
                    <a:pt x="220" y="2951"/>
                    <a:pt x="338" y="2745"/>
                    <a:pt x="470" y="2540"/>
                  </a:cubicBezTo>
                  <a:cubicBezTo>
                    <a:pt x="1057" y="1586"/>
                    <a:pt x="2158" y="0"/>
                    <a:pt x="2760" y="74"/>
                  </a:cubicBezTo>
                  <a:cubicBezTo>
                    <a:pt x="3494" y="162"/>
                    <a:pt x="5256" y="3347"/>
                    <a:pt x="5520" y="4390"/>
                  </a:cubicBezTo>
                  <a:cubicBezTo>
                    <a:pt x="5550" y="4478"/>
                    <a:pt x="5550" y="4566"/>
                    <a:pt x="5550" y="4639"/>
                  </a:cubicBezTo>
                  <a:cubicBezTo>
                    <a:pt x="5520" y="5006"/>
                    <a:pt x="5579" y="6548"/>
                    <a:pt x="5638" y="7722"/>
                  </a:cubicBezTo>
                  <a:cubicBezTo>
                    <a:pt x="5682" y="8515"/>
                    <a:pt x="5711" y="9146"/>
                    <a:pt x="5711" y="91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719025" y="4163950"/>
              <a:ext cx="142800" cy="178050"/>
            </a:xfrm>
            <a:custGeom>
              <a:avLst/>
              <a:gdLst/>
              <a:ahLst/>
              <a:cxnLst/>
              <a:rect l="l" t="t" r="r" b="b"/>
              <a:pathLst>
                <a:path w="5712" h="7122" extrusionOk="0">
                  <a:moveTo>
                    <a:pt x="5711" y="6607"/>
                  </a:moveTo>
                  <a:cubicBezTo>
                    <a:pt x="5711" y="6607"/>
                    <a:pt x="103" y="7121"/>
                    <a:pt x="0" y="6901"/>
                  </a:cubicBezTo>
                  <a:cubicBezTo>
                    <a:pt x="0" y="6901"/>
                    <a:pt x="0" y="1029"/>
                    <a:pt x="103" y="676"/>
                  </a:cubicBezTo>
                  <a:cubicBezTo>
                    <a:pt x="103" y="662"/>
                    <a:pt x="118" y="647"/>
                    <a:pt x="118" y="632"/>
                  </a:cubicBezTo>
                  <a:cubicBezTo>
                    <a:pt x="220" y="412"/>
                    <a:pt x="338" y="206"/>
                    <a:pt x="470" y="1"/>
                  </a:cubicBezTo>
                  <a:cubicBezTo>
                    <a:pt x="808" y="133"/>
                    <a:pt x="1145" y="427"/>
                    <a:pt x="1395" y="985"/>
                  </a:cubicBezTo>
                  <a:cubicBezTo>
                    <a:pt x="1439" y="1087"/>
                    <a:pt x="837" y="5741"/>
                    <a:pt x="5638" y="5183"/>
                  </a:cubicBezTo>
                  <a:cubicBezTo>
                    <a:pt x="5682" y="5976"/>
                    <a:pt x="5711" y="6607"/>
                    <a:pt x="5711" y="6607"/>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699200" y="4307100"/>
              <a:ext cx="183175" cy="107925"/>
            </a:xfrm>
            <a:custGeom>
              <a:avLst/>
              <a:gdLst/>
              <a:ahLst/>
              <a:cxnLst/>
              <a:rect l="l" t="t" r="r" b="b"/>
              <a:pathLst>
                <a:path w="7327" h="4317" extrusionOk="0">
                  <a:moveTo>
                    <a:pt x="7326" y="3729"/>
                  </a:moveTo>
                  <a:lnTo>
                    <a:pt x="7297" y="3729"/>
                  </a:lnTo>
                  <a:lnTo>
                    <a:pt x="2834" y="4096"/>
                  </a:lnTo>
                  <a:lnTo>
                    <a:pt x="2834" y="4096"/>
                  </a:lnTo>
                  <a:lnTo>
                    <a:pt x="191" y="4317"/>
                  </a:lnTo>
                  <a:lnTo>
                    <a:pt x="162" y="4317"/>
                  </a:lnTo>
                  <a:lnTo>
                    <a:pt x="162" y="4214"/>
                  </a:lnTo>
                  <a:cubicBezTo>
                    <a:pt x="162" y="3817"/>
                    <a:pt x="162" y="2291"/>
                    <a:pt x="118" y="1968"/>
                  </a:cubicBezTo>
                  <a:cubicBezTo>
                    <a:pt x="0" y="925"/>
                    <a:pt x="162" y="632"/>
                    <a:pt x="1527" y="573"/>
                  </a:cubicBezTo>
                  <a:lnTo>
                    <a:pt x="1571" y="573"/>
                  </a:lnTo>
                  <a:cubicBezTo>
                    <a:pt x="2760" y="529"/>
                    <a:pt x="5594" y="235"/>
                    <a:pt x="6108" y="206"/>
                  </a:cubicBezTo>
                  <a:cubicBezTo>
                    <a:pt x="6636" y="191"/>
                    <a:pt x="7238" y="0"/>
                    <a:pt x="7253" y="793"/>
                  </a:cubicBezTo>
                  <a:cubicBezTo>
                    <a:pt x="7253" y="1234"/>
                    <a:pt x="7282" y="2100"/>
                    <a:pt x="7312" y="2790"/>
                  </a:cubicBezTo>
                  <a:cubicBezTo>
                    <a:pt x="7326" y="3333"/>
                    <a:pt x="7326" y="3729"/>
                    <a:pt x="7326" y="372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699575" y="4321775"/>
              <a:ext cx="183150" cy="91050"/>
            </a:xfrm>
            <a:custGeom>
              <a:avLst/>
              <a:gdLst/>
              <a:ahLst/>
              <a:cxnLst/>
              <a:rect l="l" t="t" r="r" b="b"/>
              <a:pathLst>
                <a:path w="7326" h="3642" extrusionOk="0">
                  <a:moveTo>
                    <a:pt x="7326" y="3304"/>
                  </a:moveTo>
                  <a:cubicBezTo>
                    <a:pt x="6284" y="3348"/>
                    <a:pt x="4463" y="3436"/>
                    <a:pt x="2819" y="3524"/>
                  </a:cubicBezTo>
                  <a:lnTo>
                    <a:pt x="2819" y="3524"/>
                  </a:lnTo>
                  <a:cubicBezTo>
                    <a:pt x="1806" y="3568"/>
                    <a:pt x="852" y="3612"/>
                    <a:pt x="191" y="3642"/>
                  </a:cubicBezTo>
                  <a:lnTo>
                    <a:pt x="147" y="3642"/>
                  </a:lnTo>
                  <a:cubicBezTo>
                    <a:pt x="147" y="3230"/>
                    <a:pt x="147" y="1718"/>
                    <a:pt x="103" y="1395"/>
                  </a:cubicBezTo>
                  <a:cubicBezTo>
                    <a:pt x="0" y="338"/>
                    <a:pt x="147" y="59"/>
                    <a:pt x="1512" y="1"/>
                  </a:cubicBezTo>
                  <a:cubicBezTo>
                    <a:pt x="1512" y="793"/>
                    <a:pt x="1365" y="2540"/>
                    <a:pt x="1615" y="2496"/>
                  </a:cubicBezTo>
                  <a:cubicBezTo>
                    <a:pt x="1865" y="2467"/>
                    <a:pt x="5520" y="2291"/>
                    <a:pt x="7297" y="2218"/>
                  </a:cubicBezTo>
                  <a:cubicBezTo>
                    <a:pt x="7311" y="2731"/>
                    <a:pt x="7326" y="3142"/>
                    <a:pt x="7326" y="3142"/>
                  </a:cubicBezTo>
                  <a:cubicBezTo>
                    <a:pt x="7326" y="3142"/>
                    <a:pt x="7311" y="3201"/>
                    <a:pt x="7326" y="3304"/>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699925" y="4400325"/>
              <a:ext cx="193825" cy="197850"/>
            </a:xfrm>
            <a:custGeom>
              <a:avLst/>
              <a:gdLst/>
              <a:ahLst/>
              <a:cxnLst/>
              <a:rect l="l" t="t" r="r" b="b"/>
              <a:pathLst>
                <a:path w="7753" h="7914" extrusionOk="0">
                  <a:moveTo>
                    <a:pt x="7635" y="6871"/>
                  </a:moveTo>
                  <a:cubicBezTo>
                    <a:pt x="7752" y="7370"/>
                    <a:pt x="588" y="7913"/>
                    <a:pt x="280" y="7913"/>
                  </a:cubicBezTo>
                  <a:cubicBezTo>
                    <a:pt x="1" y="7913"/>
                    <a:pt x="133" y="1997"/>
                    <a:pt x="162" y="632"/>
                  </a:cubicBezTo>
                  <a:cubicBezTo>
                    <a:pt x="162" y="617"/>
                    <a:pt x="162" y="602"/>
                    <a:pt x="162" y="602"/>
                  </a:cubicBezTo>
                  <a:lnTo>
                    <a:pt x="162" y="500"/>
                  </a:lnTo>
                  <a:lnTo>
                    <a:pt x="162" y="353"/>
                  </a:lnTo>
                  <a:cubicBezTo>
                    <a:pt x="294" y="133"/>
                    <a:pt x="6783" y="15"/>
                    <a:pt x="7268" y="0"/>
                  </a:cubicBezTo>
                  <a:lnTo>
                    <a:pt x="7297" y="0"/>
                  </a:lnTo>
                  <a:lnTo>
                    <a:pt x="7297" y="162"/>
                  </a:lnTo>
                  <a:cubicBezTo>
                    <a:pt x="7327" y="940"/>
                    <a:pt x="7459" y="4581"/>
                    <a:pt x="7561" y="6166"/>
                  </a:cubicBezTo>
                  <a:cubicBezTo>
                    <a:pt x="7576" y="6401"/>
                    <a:pt x="7606" y="6636"/>
                    <a:pt x="7635" y="687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699925" y="4416100"/>
              <a:ext cx="193825" cy="182075"/>
            </a:xfrm>
            <a:custGeom>
              <a:avLst/>
              <a:gdLst/>
              <a:ahLst/>
              <a:cxnLst/>
              <a:rect l="l" t="t" r="r" b="b"/>
              <a:pathLst>
                <a:path w="7753" h="7283" extrusionOk="0">
                  <a:moveTo>
                    <a:pt x="7635" y="6240"/>
                  </a:moveTo>
                  <a:cubicBezTo>
                    <a:pt x="7752" y="6739"/>
                    <a:pt x="588" y="7282"/>
                    <a:pt x="280" y="7282"/>
                  </a:cubicBezTo>
                  <a:cubicBezTo>
                    <a:pt x="1" y="7282"/>
                    <a:pt x="133" y="1366"/>
                    <a:pt x="162" y="1"/>
                  </a:cubicBezTo>
                  <a:lnTo>
                    <a:pt x="1674" y="45"/>
                  </a:lnTo>
                  <a:cubicBezTo>
                    <a:pt x="1674" y="45"/>
                    <a:pt x="2291" y="5022"/>
                    <a:pt x="7576" y="5535"/>
                  </a:cubicBezTo>
                  <a:cubicBezTo>
                    <a:pt x="7591" y="5770"/>
                    <a:pt x="7606" y="6005"/>
                    <a:pt x="7635" y="6240"/>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684525" y="4384550"/>
              <a:ext cx="211425" cy="40750"/>
            </a:xfrm>
            <a:custGeom>
              <a:avLst/>
              <a:gdLst/>
              <a:ahLst/>
              <a:cxnLst/>
              <a:rect l="l" t="t" r="r" b="b"/>
              <a:pathLst>
                <a:path w="8457" h="1630" extrusionOk="0">
                  <a:moveTo>
                    <a:pt x="8192" y="1101"/>
                  </a:moveTo>
                  <a:cubicBezTo>
                    <a:pt x="8119" y="1101"/>
                    <a:pt x="4551" y="1380"/>
                    <a:pt x="2246" y="1527"/>
                  </a:cubicBezTo>
                  <a:cubicBezTo>
                    <a:pt x="1189" y="1586"/>
                    <a:pt x="411" y="1630"/>
                    <a:pt x="308" y="1615"/>
                  </a:cubicBezTo>
                  <a:cubicBezTo>
                    <a:pt x="0" y="1556"/>
                    <a:pt x="59" y="690"/>
                    <a:pt x="382" y="587"/>
                  </a:cubicBezTo>
                  <a:cubicBezTo>
                    <a:pt x="514" y="558"/>
                    <a:pt x="1263" y="485"/>
                    <a:pt x="2246" y="411"/>
                  </a:cubicBezTo>
                  <a:cubicBezTo>
                    <a:pt x="4507" y="235"/>
                    <a:pt x="8045" y="15"/>
                    <a:pt x="8192" y="0"/>
                  </a:cubicBezTo>
                  <a:cubicBezTo>
                    <a:pt x="8398" y="0"/>
                    <a:pt x="8456" y="1101"/>
                    <a:pt x="8192" y="11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684525" y="4394825"/>
              <a:ext cx="56175" cy="30475"/>
            </a:xfrm>
            <a:custGeom>
              <a:avLst/>
              <a:gdLst/>
              <a:ahLst/>
              <a:cxnLst/>
              <a:rect l="l" t="t" r="r" b="b"/>
              <a:pathLst>
                <a:path w="2247" h="1219" extrusionOk="0">
                  <a:moveTo>
                    <a:pt x="2246" y="1116"/>
                  </a:moveTo>
                  <a:cubicBezTo>
                    <a:pt x="1189" y="1189"/>
                    <a:pt x="411" y="1219"/>
                    <a:pt x="308" y="1204"/>
                  </a:cubicBezTo>
                  <a:cubicBezTo>
                    <a:pt x="0" y="1145"/>
                    <a:pt x="59" y="279"/>
                    <a:pt x="382" y="191"/>
                  </a:cubicBezTo>
                  <a:cubicBezTo>
                    <a:pt x="514" y="147"/>
                    <a:pt x="1263" y="74"/>
                    <a:pt x="2246" y="0"/>
                  </a:cubicBezTo>
                  <a:cubicBezTo>
                    <a:pt x="2232" y="294"/>
                    <a:pt x="2217" y="705"/>
                    <a:pt x="2246" y="1116"/>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721950" y="4100100"/>
              <a:ext cx="135100" cy="132525"/>
            </a:xfrm>
            <a:custGeom>
              <a:avLst/>
              <a:gdLst/>
              <a:ahLst/>
              <a:cxnLst/>
              <a:rect l="l" t="t" r="r" b="b"/>
              <a:pathLst>
                <a:path w="5404" h="5301" extrusionOk="0">
                  <a:moveTo>
                    <a:pt x="5403" y="4419"/>
                  </a:moveTo>
                  <a:cubicBezTo>
                    <a:pt x="4684" y="5021"/>
                    <a:pt x="3759" y="5300"/>
                    <a:pt x="2834" y="5227"/>
                  </a:cubicBezTo>
                  <a:cubicBezTo>
                    <a:pt x="1278" y="5124"/>
                    <a:pt x="397" y="3935"/>
                    <a:pt x="1" y="3201"/>
                  </a:cubicBezTo>
                  <a:cubicBezTo>
                    <a:pt x="221" y="2702"/>
                    <a:pt x="1850" y="0"/>
                    <a:pt x="2643" y="103"/>
                  </a:cubicBezTo>
                  <a:cubicBezTo>
                    <a:pt x="2687" y="103"/>
                    <a:pt x="2717" y="118"/>
                    <a:pt x="2761" y="133"/>
                  </a:cubicBezTo>
                  <a:cubicBezTo>
                    <a:pt x="3025" y="294"/>
                    <a:pt x="3260" y="514"/>
                    <a:pt x="3436" y="779"/>
                  </a:cubicBezTo>
                  <a:cubicBezTo>
                    <a:pt x="3979" y="1498"/>
                    <a:pt x="4434" y="2261"/>
                    <a:pt x="4831" y="3069"/>
                  </a:cubicBezTo>
                  <a:cubicBezTo>
                    <a:pt x="4977" y="3362"/>
                    <a:pt x="5110" y="3627"/>
                    <a:pt x="5198" y="3876"/>
                  </a:cubicBezTo>
                  <a:cubicBezTo>
                    <a:pt x="5286" y="4052"/>
                    <a:pt x="5345" y="4229"/>
                    <a:pt x="5403" y="44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4"/>
            <p:cNvSpPr/>
            <p:nvPr/>
          </p:nvSpPr>
          <p:spPr>
            <a:xfrm>
              <a:off x="721949" y="4100106"/>
              <a:ext cx="135100" cy="132525"/>
            </a:xfrm>
            <a:custGeom>
              <a:avLst/>
              <a:gdLst/>
              <a:ahLst/>
              <a:cxnLst/>
              <a:rect l="l" t="t" r="r" b="b"/>
              <a:pathLst>
                <a:path w="5404" h="5301" extrusionOk="0">
                  <a:moveTo>
                    <a:pt x="5403" y="4419"/>
                  </a:moveTo>
                  <a:cubicBezTo>
                    <a:pt x="4684" y="5021"/>
                    <a:pt x="3759" y="5300"/>
                    <a:pt x="2834" y="5227"/>
                  </a:cubicBezTo>
                  <a:cubicBezTo>
                    <a:pt x="1278" y="5124"/>
                    <a:pt x="397" y="3935"/>
                    <a:pt x="1" y="3201"/>
                  </a:cubicBezTo>
                  <a:cubicBezTo>
                    <a:pt x="221" y="2702"/>
                    <a:pt x="1850" y="0"/>
                    <a:pt x="2643" y="103"/>
                  </a:cubicBezTo>
                  <a:cubicBezTo>
                    <a:pt x="2687" y="103"/>
                    <a:pt x="2717" y="118"/>
                    <a:pt x="2761" y="133"/>
                  </a:cubicBezTo>
                  <a:cubicBezTo>
                    <a:pt x="2203" y="1366"/>
                    <a:pt x="911" y="4992"/>
                    <a:pt x="5212" y="3876"/>
                  </a:cubicBezTo>
                  <a:cubicBezTo>
                    <a:pt x="5286" y="4052"/>
                    <a:pt x="5359" y="4229"/>
                    <a:pt x="5403" y="4419"/>
                  </a:cubicBezTo>
                  <a:close/>
                </a:path>
              </a:pathLst>
            </a:custGeom>
            <a:solidFill>
              <a:srgbClr val="FFFF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4"/>
            <p:cNvSpPr/>
            <p:nvPr/>
          </p:nvSpPr>
          <p:spPr>
            <a:xfrm>
              <a:off x="792425" y="4119175"/>
              <a:ext cx="50675" cy="66825"/>
            </a:xfrm>
            <a:custGeom>
              <a:avLst/>
              <a:gdLst/>
              <a:ahLst/>
              <a:cxnLst/>
              <a:rect l="l" t="t" r="r" b="b"/>
              <a:pathLst>
                <a:path w="2027" h="2673" extrusionOk="0">
                  <a:moveTo>
                    <a:pt x="2026" y="2291"/>
                  </a:moveTo>
                  <a:cubicBezTo>
                    <a:pt x="1028" y="2673"/>
                    <a:pt x="0" y="1821"/>
                    <a:pt x="191" y="779"/>
                  </a:cubicBezTo>
                  <a:cubicBezTo>
                    <a:pt x="235" y="471"/>
                    <a:pt x="397" y="206"/>
                    <a:pt x="632" y="1"/>
                  </a:cubicBezTo>
                  <a:cubicBezTo>
                    <a:pt x="1160" y="720"/>
                    <a:pt x="1630" y="1484"/>
                    <a:pt x="2026" y="2291"/>
                  </a:cubicBezTo>
                  <a:close/>
                </a:path>
              </a:pathLst>
            </a:custGeom>
            <a:solidFill>
              <a:srgbClr val="FFFF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98700" y="4699450"/>
              <a:ext cx="48825" cy="65350"/>
            </a:xfrm>
            <a:custGeom>
              <a:avLst/>
              <a:gdLst/>
              <a:ahLst/>
              <a:cxnLst/>
              <a:rect l="l" t="t" r="r" b="b"/>
              <a:pathLst>
                <a:path w="1953" h="2614" extrusionOk="0">
                  <a:moveTo>
                    <a:pt x="1009" y="0"/>
                  </a:moveTo>
                  <a:cubicBezTo>
                    <a:pt x="867" y="0"/>
                    <a:pt x="880" y="796"/>
                    <a:pt x="763" y="1131"/>
                  </a:cubicBezTo>
                  <a:cubicBezTo>
                    <a:pt x="631" y="1468"/>
                    <a:pt x="0" y="1322"/>
                    <a:pt x="0" y="1468"/>
                  </a:cubicBezTo>
                  <a:cubicBezTo>
                    <a:pt x="0" y="1557"/>
                    <a:pt x="529" y="1674"/>
                    <a:pt x="705" y="1821"/>
                  </a:cubicBezTo>
                  <a:cubicBezTo>
                    <a:pt x="896" y="1968"/>
                    <a:pt x="925" y="2599"/>
                    <a:pt x="1072" y="2614"/>
                  </a:cubicBezTo>
                  <a:cubicBezTo>
                    <a:pt x="1074" y="2614"/>
                    <a:pt x="1076" y="2614"/>
                    <a:pt x="1078" y="2614"/>
                  </a:cubicBezTo>
                  <a:cubicBezTo>
                    <a:pt x="1218" y="2614"/>
                    <a:pt x="1206" y="2095"/>
                    <a:pt x="1351" y="1791"/>
                  </a:cubicBezTo>
                  <a:cubicBezTo>
                    <a:pt x="1512" y="1483"/>
                    <a:pt x="1953" y="1498"/>
                    <a:pt x="1953" y="1380"/>
                  </a:cubicBezTo>
                  <a:cubicBezTo>
                    <a:pt x="1938" y="1263"/>
                    <a:pt x="1468" y="1292"/>
                    <a:pt x="1307" y="1072"/>
                  </a:cubicBezTo>
                  <a:cubicBezTo>
                    <a:pt x="1160" y="867"/>
                    <a:pt x="1160" y="15"/>
                    <a:pt x="1013" y="0"/>
                  </a:cubicBezTo>
                  <a:cubicBezTo>
                    <a:pt x="1012" y="0"/>
                    <a:pt x="1010" y="0"/>
                    <a:pt x="1009" y="0"/>
                  </a:cubicBezTo>
                  <a:close/>
                </a:path>
              </a:pathLst>
            </a:custGeom>
            <a:solidFill>
              <a:srgbClr val="F8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5425846" y="486498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42"/>
          <p:cNvSpPr txBox="1">
            <a:spLocks noGrp="1"/>
          </p:cNvSpPr>
          <p:nvPr>
            <p:ph type="title"/>
          </p:nvPr>
        </p:nvSpPr>
        <p:spPr>
          <a:xfrm>
            <a:off x="1855310" y="1789755"/>
            <a:ext cx="6580800" cy="2130600"/>
          </a:xfrm>
          <a:prstGeom prst="rect">
            <a:avLst/>
          </a:prstGeom>
        </p:spPr>
        <p:txBody>
          <a:bodyPr spcFirstLastPara="1" wrap="square" lIns="91425" tIns="91425" rIns="91425" bIns="91425" anchor="ctr" anchorCtr="0">
            <a:noAutofit/>
          </a:bodyPr>
          <a:lstStyle/>
          <a:p>
            <a:pPr lvl="0"/>
            <a:r>
              <a:rPr lang="es-ES" dirty="0" smtClean="0"/>
              <a:t>EN LA ACTUALIDAD</a:t>
            </a:r>
            <a:endParaRPr dirty="0"/>
          </a:p>
        </p:txBody>
      </p:sp>
      <p:sp>
        <p:nvSpPr>
          <p:cNvPr id="1329" name="Google Shape;1329;p42"/>
          <p:cNvSpPr txBox="1">
            <a:spLocks noGrp="1"/>
          </p:cNvSpPr>
          <p:nvPr>
            <p:ph type="title" idx="2"/>
          </p:nvPr>
        </p:nvSpPr>
        <p:spPr>
          <a:xfrm>
            <a:off x="6245210" y="659754"/>
            <a:ext cx="2190900" cy="1130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grpSp>
        <p:nvGrpSpPr>
          <p:cNvPr id="1331" name="Google Shape;1331;p42"/>
          <p:cNvGrpSpPr/>
          <p:nvPr/>
        </p:nvGrpSpPr>
        <p:grpSpPr>
          <a:xfrm>
            <a:off x="5273990" y="1140623"/>
            <a:ext cx="406999" cy="395289"/>
            <a:chOff x="3917615" y="577973"/>
            <a:chExt cx="406999" cy="395289"/>
          </a:xfrm>
        </p:grpSpPr>
        <p:sp>
          <p:nvSpPr>
            <p:cNvPr id="1332" name="Google Shape;1332;p42"/>
            <p:cNvSpPr/>
            <p:nvPr/>
          </p:nvSpPr>
          <p:spPr>
            <a:xfrm>
              <a:off x="4103795" y="803785"/>
              <a:ext cx="35683" cy="169477"/>
            </a:xfrm>
            <a:custGeom>
              <a:avLst/>
              <a:gdLst/>
              <a:ahLst/>
              <a:cxnLst/>
              <a:rect l="l" t="t" r="r" b="b"/>
              <a:pathLst>
                <a:path w="515" h="2446" extrusionOk="0">
                  <a:moveTo>
                    <a:pt x="252" y="1"/>
                  </a:moveTo>
                  <a:cubicBezTo>
                    <a:pt x="125" y="1"/>
                    <a:pt x="0" y="85"/>
                    <a:pt x="0" y="254"/>
                  </a:cubicBezTo>
                  <a:lnTo>
                    <a:pt x="0" y="2192"/>
                  </a:lnTo>
                  <a:cubicBezTo>
                    <a:pt x="0" y="2361"/>
                    <a:pt x="129" y="2445"/>
                    <a:pt x="257" y="2445"/>
                  </a:cubicBezTo>
                  <a:cubicBezTo>
                    <a:pt x="386" y="2445"/>
                    <a:pt x="514" y="2361"/>
                    <a:pt x="514" y="2192"/>
                  </a:cubicBezTo>
                  <a:lnTo>
                    <a:pt x="514" y="254"/>
                  </a:lnTo>
                  <a:cubicBezTo>
                    <a:pt x="507" y="85"/>
                    <a:pt x="378"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4103795" y="577973"/>
              <a:ext cx="220819" cy="306528"/>
            </a:xfrm>
            <a:custGeom>
              <a:avLst/>
              <a:gdLst/>
              <a:ahLst/>
              <a:cxnLst/>
              <a:rect l="l" t="t" r="r" b="b"/>
              <a:pathLst>
                <a:path w="3187" h="4424" extrusionOk="0">
                  <a:moveTo>
                    <a:pt x="252" y="1"/>
                  </a:moveTo>
                  <a:cubicBezTo>
                    <a:pt x="125" y="1"/>
                    <a:pt x="0" y="85"/>
                    <a:pt x="0" y="254"/>
                  </a:cubicBezTo>
                  <a:lnTo>
                    <a:pt x="0" y="2192"/>
                  </a:lnTo>
                  <a:cubicBezTo>
                    <a:pt x="0" y="2339"/>
                    <a:pt x="118" y="2442"/>
                    <a:pt x="250" y="2442"/>
                  </a:cubicBezTo>
                  <a:cubicBezTo>
                    <a:pt x="345" y="2442"/>
                    <a:pt x="428" y="2404"/>
                    <a:pt x="475" y="2328"/>
                  </a:cubicBezTo>
                  <a:lnTo>
                    <a:pt x="475" y="2328"/>
                  </a:lnTo>
                  <a:cubicBezTo>
                    <a:pt x="456" y="2369"/>
                    <a:pt x="459" y="2420"/>
                    <a:pt x="485" y="2471"/>
                  </a:cubicBezTo>
                  <a:cubicBezTo>
                    <a:pt x="529" y="2574"/>
                    <a:pt x="617" y="2632"/>
                    <a:pt x="720" y="2647"/>
                  </a:cubicBezTo>
                  <a:cubicBezTo>
                    <a:pt x="749" y="2647"/>
                    <a:pt x="778" y="2632"/>
                    <a:pt x="808" y="2618"/>
                  </a:cubicBezTo>
                  <a:lnTo>
                    <a:pt x="808" y="2618"/>
                  </a:lnTo>
                  <a:cubicBezTo>
                    <a:pt x="720" y="2662"/>
                    <a:pt x="661" y="2750"/>
                    <a:pt x="661" y="2853"/>
                  </a:cubicBezTo>
                  <a:cubicBezTo>
                    <a:pt x="661" y="2941"/>
                    <a:pt x="705" y="3014"/>
                    <a:pt x="778" y="3073"/>
                  </a:cubicBezTo>
                  <a:cubicBezTo>
                    <a:pt x="767" y="3071"/>
                    <a:pt x="755" y="3071"/>
                    <a:pt x="743" y="3071"/>
                  </a:cubicBezTo>
                  <a:cubicBezTo>
                    <a:pt x="638" y="3071"/>
                    <a:pt x="539" y="3129"/>
                    <a:pt x="499" y="3234"/>
                  </a:cubicBezTo>
                  <a:cubicBezTo>
                    <a:pt x="455" y="3322"/>
                    <a:pt x="485" y="3425"/>
                    <a:pt x="558" y="3499"/>
                  </a:cubicBezTo>
                  <a:cubicBezTo>
                    <a:pt x="852" y="3777"/>
                    <a:pt x="1145" y="4071"/>
                    <a:pt x="1454" y="4365"/>
                  </a:cubicBezTo>
                  <a:cubicBezTo>
                    <a:pt x="1498" y="4409"/>
                    <a:pt x="1556" y="4423"/>
                    <a:pt x="1615" y="4423"/>
                  </a:cubicBezTo>
                  <a:cubicBezTo>
                    <a:pt x="1733" y="4423"/>
                    <a:pt x="1821" y="4365"/>
                    <a:pt x="1865" y="4262"/>
                  </a:cubicBezTo>
                  <a:cubicBezTo>
                    <a:pt x="1894" y="4174"/>
                    <a:pt x="1879" y="4056"/>
                    <a:pt x="1806" y="3998"/>
                  </a:cubicBezTo>
                  <a:cubicBezTo>
                    <a:pt x="1498" y="3704"/>
                    <a:pt x="1204" y="3425"/>
                    <a:pt x="911" y="3132"/>
                  </a:cubicBezTo>
                  <a:cubicBezTo>
                    <a:pt x="896" y="3117"/>
                    <a:pt x="881" y="3117"/>
                    <a:pt x="881" y="3102"/>
                  </a:cubicBezTo>
                  <a:lnTo>
                    <a:pt x="2848" y="3102"/>
                  </a:lnTo>
                  <a:cubicBezTo>
                    <a:pt x="3186" y="3102"/>
                    <a:pt x="3186" y="2603"/>
                    <a:pt x="2848" y="2603"/>
                  </a:cubicBezTo>
                  <a:lnTo>
                    <a:pt x="911" y="2603"/>
                  </a:lnTo>
                  <a:cubicBezTo>
                    <a:pt x="881" y="2603"/>
                    <a:pt x="852" y="2603"/>
                    <a:pt x="822" y="2618"/>
                  </a:cubicBezTo>
                  <a:cubicBezTo>
                    <a:pt x="852" y="2603"/>
                    <a:pt x="881" y="2588"/>
                    <a:pt x="896" y="2574"/>
                  </a:cubicBezTo>
                  <a:cubicBezTo>
                    <a:pt x="1204" y="2280"/>
                    <a:pt x="1498" y="1986"/>
                    <a:pt x="1791" y="1693"/>
                  </a:cubicBezTo>
                  <a:cubicBezTo>
                    <a:pt x="1865" y="1634"/>
                    <a:pt x="1879" y="1517"/>
                    <a:pt x="1850" y="1429"/>
                  </a:cubicBezTo>
                  <a:cubicBezTo>
                    <a:pt x="1805" y="1329"/>
                    <a:pt x="1704" y="1274"/>
                    <a:pt x="1602" y="1274"/>
                  </a:cubicBezTo>
                  <a:cubicBezTo>
                    <a:pt x="1539" y="1274"/>
                    <a:pt x="1475" y="1295"/>
                    <a:pt x="1424" y="1340"/>
                  </a:cubicBezTo>
                  <a:cubicBezTo>
                    <a:pt x="1131" y="1634"/>
                    <a:pt x="837" y="1913"/>
                    <a:pt x="544" y="2207"/>
                  </a:cubicBezTo>
                  <a:cubicBezTo>
                    <a:pt x="514" y="2236"/>
                    <a:pt x="499" y="2265"/>
                    <a:pt x="485" y="2295"/>
                  </a:cubicBezTo>
                  <a:cubicBezTo>
                    <a:pt x="499" y="2265"/>
                    <a:pt x="499" y="2236"/>
                    <a:pt x="514" y="2192"/>
                  </a:cubicBezTo>
                  <a:lnTo>
                    <a:pt x="514" y="254"/>
                  </a:lnTo>
                  <a:cubicBezTo>
                    <a:pt x="507" y="85"/>
                    <a:pt x="378"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3917615" y="667217"/>
              <a:ext cx="189293" cy="126727"/>
            </a:xfrm>
            <a:custGeom>
              <a:avLst/>
              <a:gdLst/>
              <a:ahLst/>
              <a:cxnLst/>
              <a:rect l="l" t="t" r="r" b="b"/>
              <a:pathLst>
                <a:path w="2732" h="1829" extrusionOk="0">
                  <a:moveTo>
                    <a:pt x="1571" y="1"/>
                  </a:moveTo>
                  <a:cubicBezTo>
                    <a:pt x="1470" y="1"/>
                    <a:pt x="1373" y="56"/>
                    <a:pt x="1337" y="155"/>
                  </a:cubicBezTo>
                  <a:cubicBezTo>
                    <a:pt x="1293" y="243"/>
                    <a:pt x="1307" y="361"/>
                    <a:pt x="1395" y="419"/>
                  </a:cubicBezTo>
                  <a:cubicBezTo>
                    <a:pt x="1689" y="713"/>
                    <a:pt x="1983" y="1007"/>
                    <a:pt x="2291" y="1286"/>
                  </a:cubicBezTo>
                  <a:cubicBezTo>
                    <a:pt x="2291" y="1300"/>
                    <a:pt x="2306" y="1300"/>
                    <a:pt x="2320" y="1315"/>
                  </a:cubicBezTo>
                  <a:lnTo>
                    <a:pt x="338" y="1315"/>
                  </a:lnTo>
                  <a:cubicBezTo>
                    <a:pt x="1" y="1315"/>
                    <a:pt x="1" y="1829"/>
                    <a:pt x="338" y="1829"/>
                  </a:cubicBezTo>
                  <a:lnTo>
                    <a:pt x="2276" y="1829"/>
                  </a:lnTo>
                  <a:cubicBezTo>
                    <a:pt x="2423" y="1829"/>
                    <a:pt x="2526" y="1711"/>
                    <a:pt x="2526" y="1565"/>
                  </a:cubicBezTo>
                  <a:cubicBezTo>
                    <a:pt x="2526" y="1491"/>
                    <a:pt x="2482" y="1403"/>
                    <a:pt x="2423" y="1359"/>
                  </a:cubicBezTo>
                  <a:lnTo>
                    <a:pt x="2452" y="1359"/>
                  </a:lnTo>
                  <a:cubicBezTo>
                    <a:pt x="2555" y="1359"/>
                    <a:pt x="2658" y="1286"/>
                    <a:pt x="2702" y="1183"/>
                  </a:cubicBezTo>
                  <a:cubicBezTo>
                    <a:pt x="2731" y="1095"/>
                    <a:pt x="2717" y="992"/>
                    <a:pt x="2643" y="933"/>
                  </a:cubicBezTo>
                  <a:cubicBezTo>
                    <a:pt x="2335" y="640"/>
                    <a:pt x="2041" y="361"/>
                    <a:pt x="1748" y="67"/>
                  </a:cubicBezTo>
                  <a:cubicBezTo>
                    <a:pt x="1697" y="22"/>
                    <a:pt x="1633" y="1"/>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2"/>
            <p:cNvSpPr/>
            <p:nvPr/>
          </p:nvSpPr>
          <p:spPr>
            <a:xfrm>
              <a:off x="4008176" y="791313"/>
              <a:ext cx="99774" cy="95201"/>
            </a:xfrm>
            <a:custGeom>
              <a:avLst/>
              <a:gdLst/>
              <a:ahLst/>
              <a:cxnLst/>
              <a:rect l="l" t="t" r="r" b="b"/>
              <a:pathLst>
                <a:path w="1440" h="1374" extrusionOk="0">
                  <a:moveTo>
                    <a:pt x="1161" y="1"/>
                  </a:moveTo>
                  <a:cubicBezTo>
                    <a:pt x="1098" y="1"/>
                    <a:pt x="1035" y="22"/>
                    <a:pt x="984" y="67"/>
                  </a:cubicBezTo>
                  <a:cubicBezTo>
                    <a:pt x="690" y="361"/>
                    <a:pt x="397" y="654"/>
                    <a:pt x="103" y="933"/>
                  </a:cubicBezTo>
                  <a:cubicBezTo>
                    <a:pt x="30" y="1007"/>
                    <a:pt x="0" y="1110"/>
                    <a:pt x="44" y="1198"/>
                  </a:cubicBezTo>
                  <a:cubicBezTo>
                    <a:pt x="88" y="1300"/>
                    <a:pt x="176" y="1359"/>
                    <a:pt x="279" y="1374"/>
                  </a:cubicBezTo>
                  <a:cubicBezTo>
                    <a:pt x="353" y="1374"/>
                    <a:pt x="411" y="1344"/>
                    <a:pt x="455" y="1300"/>
                  </a:cubicBezTo>
                  <a:cubicBezTo>
                    <a:pt x="749" y="1007"/>
                    <a:pt x="1057" y="713"/>
                    <a:pt x="1351" y="420"/>
                  </a:cubicBezTo>
                  <a:cubicBezTo>
                    <a:pt x="1410" y="361"/>
                    <a:pt x="1439" y="258"/>
                    <a:pt x="1395" y="155"/>
                  </a:cubicBezTo>
                  <a:cubicBezTo>
                    <a:pt x="1359" y="56"/>
                    <a:pt x="1261" y="1"/>
                    <a:pt x="1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42"/>
          <p:cNvGrpSpPr/>
          <p:nvPr/>
        </p:nvGrpSpPr>
        <p:grpSpPr>
          <a:xfrm>
            <a:off x="1109587" y="861300"/>
            <a:ext cx="219782" cy="217219"/>
            <a:chOff x="5283787" y="538825"/>
            <a:chExt cx="219782" cy="217219"/>
          </a:xfrm>
        </p:grpSpPr>
        <p:sp>
          <p:nvSpPr>
            <p:cNvPr id="1337" name="Google Shape;1337;p42"/>
            <p:cNvSpPr/>
            <p:nvPr/>
          </p:nvSpPr>
          <p:spPr>
            <a:xfrm>
              <a:off x="5384464" y="662921"/>
              <a:ext cx="19400" cy="93122"/>
            </a:xfrm>
            <a:custGeom>
              <a:avLst/>
              <a:gdLst/>
              <a:ahLst/>
              <a:cxnLst/>
              <a:rect l="l" t="t" r="r" b="b"/>
              <a:pathLst>
                <a:path w="280" h="1344" extrusionOk="0">
                  <a:moveTo>
                    <a:pt x="140" y="1"/>
                  </a:moveTo>
                  <a:cubicBezTo>
                    <a:pt x="70" y="1"/>
                    <a:pt x="1" y="48"/>
                    <a:pt x="1" y="144"/>
                  </a:cubicBezTo>
                  <a:lnTo>
                    <a:pt x="1" y="1201"/>
                  </a:lnTo>
                  <a:cubicBezTo>
                    <a:pt x="1" y="1296"/>
                    <a:pt x="70" y="1344"/>
                    <a:pt x="140" y="1344"/>
                  </a:cubicBezTo>
                  <a:cubicBezTo>
                    <a:pt x="210" y="1344"/>
                    <a:pt x="280" y="1296"/>
                    <a:pt x="280" y="1201"/>
                  </a:cubicBezTo>
                  <a:lnTo>
                    <a:pt x="280" y="144"/>
                  </a:lnTo>
                  <a:cubicBezTo>
                    <a:pt x="280" y="48"/>
                    <a:pt x="210" y="1"/>
                    <a:pt x="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2"/>
            <p:cNvSpPr/>
            <p:nvPr/>
          </p:nvSpPr>
          <p:spPr>
            <a:xfrm>
              <a:off x="5384464" y="538825"/>
              <a:ext cx="119105" cy="168091"/>
            </a:xfrm>
            <a:custGeom>
              <a:avLst/>
              <a:gdLst/>
              <a:ahLst/>
              <a:cxnLst/>
              <a:rect l="l" t="t" r="r" b="b"/>
              <a:pathLst>
                <a:path w="1719" h="2426" extrusionOk="0">
                  <a:moveTo>
                    <a:pt x="140" y="1"/>
                  </a:moveTo>
                  <a:cubicBezTo>
                    <a:pt x="70" y="1"/>
                    <a:pt x="1" y="48"/>
                    <a:pt x="1" y="144"/>
                  </a:cubicBezTo>
                  <a:lnTo>
                    <a:pt x="1" y="1201"/>
                  </a:lnTo>
                  <a:cubicBezTo>
                    <a:pt x="1" y="1268"/>
                    <a:pt x="50" y="1335"/>
                    <a:pt x="114" y="1335"/>
                  </a:cubicBezTo>
                  <a:cubicBezTo>
                    <a:pt x="120" y="1335"/>
                    <a:pt x="126" y="1334"/>
                    <a:pt x="133" y="1333"/>
                  </a:cubicBezTo>
                  <a:cubicBezTo>
                    <a:pt x="191" y="1333"/>
                    <a:pt x="236" y="1304"/>
                    <a:pt x="265" y="1259"/>
                  </a:cubicBezTo>
                  <a:lnTo>
                    <a:pt x="265" y="1259"/>
                  </a:lnTo>
                  <a:cubicBezTo>
                    <a:pt x="250" y="1289"/>
                    <a:pt x="250" y="1318"/>
                    <a:pt x="265" y="1348"/>
                  </a:cubicBezTo>
                  <a:cubicBezTo>
                    <a:pt x="280" y="1406"/>
                    <a:pt x="338" y="1450"/>
                    <a:pt x="397" y="1450"/>
                  </a:cubicBezTo>
                  <a:cubicBezTo>
                    <a:pt x="405" y="1450"/>
                    <a:pt x="414" y="1450"/>
                    <a:pt x="422" y="1448"/>
                  </a:cubicBezTo>
                  <a:lnTo>
                    <a:pt x="422" y="1448"/>
                  </a:lnTo>
                  <a:cubicBezTo>
                    <a:pt x="351" y="1502"/>
                    <a:pt x="345" y="1631"/>
                    <a:pt x="426" y="1685"/>
                  </a:cubicBezTo>
                  <a:cubicBezTo>
                    <a:pt x="417" y="1683"/>
                    <a:pt x="407" y="1682"/>
                    <a:pt x="398" y="1682"/>
                  </a:cubicBezTo>
                  <a:cubicBezTo>
                    <a:pt x="338" y="1682"/>
                    <a:pt x="290" y="1722"/>
                    <a:pt x="265" y="1773"/>
                  </a:cubicBezTo>
                  <a:cubicBezTo>
                    <a:pt x="250" y="1817"/>
                    <a:pt x="265" y="1876"/>
                    <a:pt x="309" y="1905"/>
                  </a:cubicBezTo>
                  <a:cubicBezTo>
                    <a:pt x="470" y="2067"/>
                    <a:pt x="632" y="2228"/>
                    <a:pt x="793" y="2390"/>
                  </a:cubicBezTo>
                  <a:cubicBezTo>
                    <a:pt x="815" y="2411"/>
                    <a:pt x="836" y="2425"/>
                    <a:pt x="858" y="2425"/>
                  </a:cubicBezTo>
                  <a:cubicBezTo>
                    <a:pt x="866" y="2425"/>
                    <a:pt x="874" y="2423"/>
                    <a:pt x="881" y="2419"/>
                  </a:cubicBezTo>
                  <a:cubicBezTo>
                    <a:pt x="940" y="2419"/>
                    <a:pt x="999" y="2390"/>
                    <a:pt x="1028" y="2331"/>
                  </a:cubicBezTo>
                  <a:cubicBezTo>
                    <a:pt x="1043" y="2287"/>
                    <a:pt x="1028" y="2228"/>
                    <a:pt x="984" y="2184"/>
                  </a:cubicBezTo>
                  <a:cubicBezTo>
                    <a:pt x="823" y="2038"/>
                    <a:pt x="661" y="1876"/>
                    <a:pt x="500" y="1715"/>
                  </a:cubicBezTo>
                  <a:lnTo>
                    <a:pt x="485" y="1700"/>
                  </a:lnTo>
                  <a:lnTo>
                    <a:pt x="1557" y="1700"/>
                  </a:lnTo>
                  <a:cubicBezTo>
                    <a:pt x="1718" y="1685"/>
                    <a:pt x="1718" y="1450"/>
                    <a:pt x="1557" y="1421"/>
                  </a:cubicBezTo>
                  <a:lnTo>
                    <a:pt x="500" y="1421"/>
                  </a:lnTo>
                  <a:cubicBezTo>
                    <a:pt x="485" y="1421"/>
                    <a:pt x="470" y="1436"/>
                    <a:pt x="441" y="1436"/>
                  </a:cubicBezTo>
                  <a:cubicBezTo>
                    <a:pt x="456" y="1436"/>
                    <a:pt x="485" y="1421"/>
                    <a:pt x="485" y="1406"/>
                  </a:cubicBezTo>
                  <a:cubicBezTo>
                    <a:pt x="661" y="1245"/>
                    <a:pt x="823" y="1098"/>
                    <a:pt x="984" y="936"/>
                  </a:cubicBezTo>
                  <a:cubicBezTo>
                    <a:pt x="1014" y="892"/>
                    <a:pt x="1028" y="834"/>
                    <a:pt x="1014" y="790"/>
                  </a:cubicBezTo>
                  <a:cubicBezTo>
                    <a:pt x="987" y="727"/>
                    <a:pt x="932" y="697"/>
                    <a:pt x="876" y="697"/>
                  </a:cubicBezTo>
                  <a:cubicBezTo>
                    <a:pt x="842" y="697"/>
                    <a:pt x="807" y="708"/>
                    <a:pt x="779" y="731"/>
                  </a:cubicBezTo>
                  <a:cubicBezTo>
                    <a:pt x="617" y="892"/>
                    <a:pt x="456" y="1054"/>
                    <a:pt x="294" y="1215"/>
                  </a:cubicBezTo>
                  <a:cubicBezTo>
                    <a:pt x="280" y="1230"/>
                    <a:pt x="265" y="1245"/>
                    <a:pt x="265" y="1259"/>
                  </a:cubicBezTo>
                  <a:lnTo>
                    <a:pt x="265" y="1259"/>
                  </a:lnTo>
                  <a:cubicBezTo>
                    <a:pt x="265" y="1245"/>
                    <a:pt x="280" y="1215"/>
                    <a:pt x="280" y="1201"/>
                  </a:cubicBezTo>
                  <a:lnTo>
                    <a:pt x="280" y="144"/>
                  </a:lnTo>
                  <a:cubicBezTo>
                    <a:pt x="280" y="48"/>
                    <a:pt x="210" y="1"/>
                    <a:pt x="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2"/>
            <p:cNvSpPr/>
            <p:nvPr/>
          </p:nvSpPr>
          <p:spPr>
            <a:xfrm>
              <a:off x="5283787" y="587604"/>
              <a:ext cx="102753" cy="69010"/>
            </a:xfrm>
            <a:custGeom>
              <a:avLst/>
              <a:gdLst/>
              <a:ahLst/>
              <a:cxnLst/>
              <a:rect l="l" t="t" r="r" b="b"/>
              <a:pathLst>
                <a:path w="1483" h="996" extrusionOk="0">
                  <a:moveTo>
                    <a:pt x="841" y="0"/>
                  </a:moveTo>
                  <a:cubicBezTo>
                    <a:pt x="786" y="0"/>
                    <a:pt x="732" y="32"/>
                    <a:pt x="705" y="86"/>
                  </a:cubicBezTo>
                  <a:cubicBezTo>
                    <a:pt x="690" y="144"/>
                    <a:pt x="705" y="188"/>
                    <a:pt x="734" y="232"/>
                  </a:cubicBezTo>
                  <a:lnTo>
                    <a:pt x="1233" y="702"/>
                  </a:lnTo>
                  <a:lnTo>
                    <a:pt x="1248" y="717"/>
                  </a:lnTo>
                  <a:lnTo>
                    <a:pt x="162" y="717"/>
                  </a:lnTo>
                  <a:cubicBezTo>
                    <a:pt x="0" y="746"/>
                    <a:pt x="0" y="981"/>
                    <a:pt x="162" y="996"/>
                  </a:cubicBezTo>
                  <a:lnTo>
                    <a:pt x="1219" y="996"/>
                  </a:lnTo>
                  <a:cubicBezTo>
                    <a:pt x="1307" y="996"/>
                    <a:pt x="1366" y="937"/>
                    <a:pt x="1366" y="864"/>
                  </a:cubicBezTo>
                  <a:cubicBezTo>
                    <a:pt x="1366" y="820"/>
                    <a:pt x="1336" y="776"/>
                    <a:pt x="1307" y="746"/>
                  </a:cubicBezTo>
                  <a:lnTo>
                    <a:pt x="1322" y="746"/>
                  </a:lnTo>
                  <a:cubicBezTo>
                    <a:pt x="1380" y="746"/>
                    <a:pt x="1439" y="702"/>
                    <a:pt x="1454" y="658"/>
                  </a:cubicBezTo>
                  <a:cubicBezTo>
                    <a:pt x="1483" y="600"/>
                    <a:pt x="1468" y="541"/>
                    <a:pt x="1424" y="511"/>
                  </a:cubicBezTo>
                  <a:cubicBezTo>
                    <a:pt x="1263" y="350"/>
                    <a:pt x="1101" y="188"/>
                    <a:pt x="940" y="42"/>
                  </a:cubicBezTo>
                  <a:cubicBezTo>
                    <a:pt x="911" y="13"/>
                    <a:pt x="876" y="0"/>
                    <a:pt x="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2"/>
            <p:cNvSpPr/>
            <p:nvPr/>
          </p:nvSpPr>
          <p:spPr>
            <a:xfrm>
              <a:off x="5331597" y="655715"/>
              <a:ext cx="54945" cy="51758"/>
            </a:xfrm>
            <a:custGeom>
              <a:avLst/>
              <a:gdLst/>
              <a:ahLst/>
              <a:cxnLst/>
              <a:rect l="l" t="t" r="r" b="b"/>
              <a:pathLst>
                <a:path w="793" h="747" extrusionOk="0">
                  <a:moveTo>
                    <a:pt x="642" y="1"/>
                  </a:moveTo>
                  <a:cubicBezTo>
                    <a:pt x="607" y="1"/>
                    <a:pt x="572" y="14"/>
                    <a:pt x="543" y="42"/>
                  </a:cubicBezTo>
                  <a:lnTo>
                    <a:pt x="59" y="512"/>
                  </a:lnTo>
                  <a:cubicBezTo>
                    <a:pt x="15" y="556"/>
                    <a:pt x="0" y="615"/>
                    <a:pt x="30" y="659"/>
                  </a:cubicBezTo>
                  <a:cubicBezTo>
                    <a:pt x="44" y="718"/>
                    <a:pt x="103" y="747"/>
                    <a:pt x="162" y="747"/>
                  </a:cubicBezTo>
                  <a:cubicBezTo>
                    <a:pt x="191" y="747"/>
                    <a:pt x="235" y="732"/>
                    <a:pt x="250" y="718"/>
                  </a:cubicBezTo>
                  <a:cubicBezTo>
                    <a:pt x="411" y="556"/>
                    <a:pt x="573" y="395"/>
                    <a:pt x="749" y="233"/>
                  </a:cubicBezTo>
                  <a:cubicBezTo>
                    <a:pt x="778" y="189"/>
                    <a:pt x="793" y="130"/>
                    <a:pt x="778" y="86"/>
                  </a:cubicBezTo>
                  <a:cubicBezTo>
                    <a:pt x="751" y="33"/>
                    <a:pt x="697" y="1"/>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42"/>
          <p:cNvGrpSpPr/>
          <p:nvPr/>
        </p:nvGrpSpPr>
        <p:grpSpPr>
          <a:xfrm rot="-705597">
            <a:off x="1186784" y="1061676"/>
            <a:ext cx="3703509" cy="1529325"/>
            <a:chOff x="3850474" y="922893"/>
            <a:chExt cx="3386357" cy="1398360"/>
          </a:xfrm>
        </p:grpSpPr>
        <p:sp>
          <p:nvSpPr>
            <p:cNvPr id="1342" name="Google Shape;1342;p42"/>
            <p:cNvSpPr/>
            <p:nvPr/>
          </p:nvSpPr>
          <p:spPr>
            <a:xfrm>
              <a:off x="3850474" y="922893"/>
              <a:ext cx="3386357" cy="1398360"/>
            </a:xfrm>
            <a:custGeom>
              <a:avLst/>
              <a:gdLst/>
              <a:ahLst/>
              <a:cxnLst/>
              <a:rect l="l" t="t" r="r" b="b"/>
              <a:pathLst>
                <a:path w="48874" h="20182" extrusionOk="0">
                  <a:moveTo>
                    <a:pt x="20014" y="1"/>
                  </a:moveTo>
                  <a:cubicBezTo>
                    <a:pt x="19984" y="1"/>
                    <a:pt x="19954" y="1"/>
                    <a:pt x="19923" y="3"/>
                  </a:cubicBezTo>
                  <a:cubicBezTo>
                    <a:pt x="18181" y="91"/>
                    <a:pt x="4751" y="7256"/>
                    <a:pt x="4233" y="7256"/>
                  </a:cubicBezTo>
                  <a:cubicBezTo>
                    <a:pt x="4232" y="7256"/>
                    <a:pt x="4230" y="7256"/>
                    <a:pt x="4229" y="7256"/>
                  </a:cubicBezTo>
                  <a:cubicBezTo>
                    <a:pt x="4009" y="7234"/>
                    <a:pt x="3377" y="7223"/>
                    <a:pt x="2709" y="7223"/>
                  </a:cubicBezTo>
                  <a:cubicBezTo>
                    <a:pt x="2041" y="7223"/>
                    <a:pt x="1337" y="7234"/>
                    <a:pt x="970" y="7256"/>
                  </a:cubicBezTo>
                  <a:cubicBezTo>
                    <a:pt x="236" y="7300"/>
                    <a:pt x="236" y="7887"/>
                    <a:pt x="133" y="9884"/>
                  </a:cubicBezTo>
                  <a:cubicBezTo>
                    <a:pt x="59" y="11587"/>
                    <a:pt x="1" y="13642"/>
                    <a:pt x="280" y="13642"/>
                  </a:cubicBezTo>
                  <a:cubicBezTo>
                    <a:pt x="390" y="13642"/>
                    <a:pt x="535" y="13636"/>
                    <a:pt x="671" y="13636"/>
                  </a:cubicBezTo>
                  <a:cubicBezTo>
                    <a:pt x="898" y="13636"/>
                    <a:pt x="1100" y="13653"/>
                    <a:pt x="1072" y="13745"/>
                  </a:cubicBezTo>
                  <a:cubicBezTo>
                    <a:pt x="1014" y="13877"/>
                    <a:pt x="250" y="18986"/>
                    <a:pt x="397" y="19338"/>
                  </a:cubicBezTo>
                  <a:cubicBezTo>
                    <a:pt x="529" y="19641"/>
                    <a:pt x="1799" y="20182"/>
                    <a:pt x="3120" y="20182"/>
                  </a:cubicBezTo>
                  <a:cubicBezTo>
                    <a:pt x="3270" y="20182"/>
                    <a:pt x="3419" y="20175"/>
                    <a:pt x="3568" y="20160"/>
                  </a:cubicBezTo>
                  <a:cubicBezTo>
                    <a:pt x="5022" y="20013"/>
                    <a:pt x="5858" y="19676"/>
                    <a:pt x="5800" y="19382"/>
                  </a:cubicBezTo>
                  <a:cubicBezTo>
                    <a:pt x="5756" y="19088"/>
                    <a:pt x="5066" y="16402"/>
                    <a:pt x="5271" y="16314"/>
                  </a:cubicBezTo>
                  <a:cubicBezTo>
                    <a:pt x="5462" y="16211"/>
                    <a:pt x="7165" y="15624"/>
                    <a:pt x="7312" y="15139"/>
                  </a:cubicBezTo>
                  <a:cubicBezTo>
                    <a:pt x="7319" y="15115"/>
                    <a:pt x="7353" y="15104"/>
                    <a:pt x="7411" y="15104"/>
                  </a:cubicBezTo>
                  <a:cubicBezTo>
                    <a:pt x="8489" y="15104"/>
                    <a:pt x="17872" y="19053"/>
                    <a:pt x="19392" y="19053"/>
                  </a:cubicBezTo>
                  <a:cubicBezTo>
                    <a:pt x="19433" y="19053"/>
                    <a:pt x="19468" y="19050"/>
                    <a:pt x="19497" y="19044"/>
                  </a:cubicBezTo>
                  <a:cubicBezTo>
                    <a:pt x="20672" y="18795"/>
                    <a:pt x="22081" y="17136"/>
                    <a:pt x="22228" y="16314"/>
                  </a:cubicBezTo>
                  <a:cubicBezTo>
                    <a:pt x="22270" y="16073"/>
                    <a:pt x="22340" y="15990"/>
                    <a:pt x="22443" y="15990"/>
                  </a:cubicBezTo>
                  <a:cubicBezTo>
                    <a:pt x="22668" y="15990"/>
                    <a:pt x="23046" y="16381"/>
                    <a:pt x="23626" y="16381"/>
                  </a:cubicBezTo>
                  <a:cubicBezTo>
                    <a:pt x="23704" y="16381"/>
                    <a:pt x="23786" y="16374"/>
                    <a:pt x="23872" y="16358"/>
                  </a:cubicBezTo>
                  <a:cubicBezTo>
                    <a:pt x="24821" y="16182"/>
                    <a:pt x="25019" y="15416"/>
                    <a:pt x="25240" y="15416"/>
                  </a:cubicBezTo>
                  <a:cubicBezTo>
                    <a:pt x="25259" y="15416"/>
                    <a:pt x="25277" y="15422"/>
                    <a:pt x="25296" y="15433"/>
                  </a:cubicBezTo>
                  <a:cubicBezTo>
                    <a:pt x="25517" y="15585"/>
                    <a:pt x="25922" y="16233"/>
                    <a:pt x="27148" y="16233"/>
                  </a:cubicBezTo>
                  <a:cubicBezTo>
                    <a:pt x="27222" y="16233"/>
                    <a:pt x="27300" y="16231"/>
                    <a:pt x="27381" y="16226"/>
                  </a:cubicBezTo>
                  <a:cubicBezTo>
                    <a:pt x="28727" y="16129"/>
                    <a:pt x="28932" y="15336"/>
                    <a:pt x="29186" y="15336"/>
                  </a:cubicBezTo>
                  <a:cubicBezTo>
                    <a:pt x="29200" y="15336"/>
                    <a:pt x="29215" y="15339"/>
                    <a:pt x="29231" y="15345"/>
                  </a:cubicBezTo>
                  <a:cubicBezTo>
                    <a:pt x="29496" y="15424"/>
                    <a:pt x="29449" y="15997"/>
                    <a:pt x="30513" y="15997"/>
                  </a:cubicBezTo>
                  <a:cubicBezTo>
                    <a:pt x="30626" y="15997"/>
                    <a:pt x="30751" y="15990"/>
                    <a:pt x="30889" y="15976"/>
                  </a:cubicBezTo>
                  <a:cubicBezTo>
                    <a:pt x="31886" y="15876"/>
                    <a:pt x="32095" y="15004"/>
                    <a:pt x="32241" y="15004"/>
                  </a:cubicBezTo>
                  <a:cubicBezTo>
                    <a:pt x="32246" y="15004"/>
                    <a:pt x="32250" y="15005"/>
                    <a:pt x="32255" y="15007"/>
                  </a:cubicBezTo>
                  <a:cubicBezTo>
                    <a:pt x="32386" y="15047"/>
                    <a:pt x="33496" y="15911"/>
                    <a:pt x="34950" y="15911"/>
                  </a:cubicBezTo>
                  <a:cubicBezTo>
                    <a:pt x="35119" y="15911"/>
                    <a:pt x="35293" y="15899"/>
                    <a:pt x="35470" y="15873"/>
                  </a:cubicBezTo>
                  <a:cubicBezTo>
                    <a:pt x="37116" y="15646"/>
                    <a:pt x="37116" y="15049"/>
                    <a:pt x="37300" y="15049"/>
                  </a:cubicBezTo>
                  <a:cubicBezTo>
                    <a:pt x="37306" y="15049"/>
                    <a:pt x="37313" y="15050"/>
                    <a:pt x="37320" y="15051"/>
                  </a:cubicBezTo>
                  <a:cubicBezTo>
                    <a:pt x="37505" y="15091"/>
                    <a:pt x="38193" y="15812"/>
                    <a:pt x="39394" y="15812"/>
                  </a:cubicBezTo>
                  <a:cubicBezTo>
                    <a:pt x="39523" y="15812"/>
                    <a:pt x="39659" y="15804"/>
                    <a:pt x="39801" y="15785"/>
                  </a:cubicBezTo>
                  <a:cubicBezTo>
                    <a:pt x="41269" y="15594"/>
                    <a:pt x="40931" y="14963"/>
                    <a:pt x="41225" y="14963"/>
                  </a:cubicBezTo>
                  <a:cubicBezTo>
                    <a:pt x="41353" y="14963"/>
                    <a:pt x="41755" y="14935"/>
                    <a:pt x="42185" y="14935"/>
                  </a:cubicBezTo>
                  <a:cubicBezTo>
                    <a:pt x="42743" y="14935"/>
                    <a:pt x="43348" y="14982"/>
                    <a:pt x="43456" y="15198"/>
                  </a:cubicBezTo>
                  <a:cubicBezTo>
                    <a:pt x="43552" y="15382"/>
                    <a:pt x="43833" y="15490"/>
                    <a:pt x="44152" y="15490"/>
                  </a:cubicBezTo>
                  <a:cubicBezTo>
                    <a:pt x="44520" y="15490"/>
                    <a:pt x="44938" y="15346"/>
                    <a:pt x="45174" y="15007"/>
                  </a:cubicBezTo>
                  <a:cubicBezTo>
                    <a:pt x="45255" y="14887"/>
                    <a:pt x="45341" y="14841"/>
                    <a:pt x="45435" y="14841"/>
                  </a:cubicBezTo>
                  <a:cubicBezTo>
                    <a:pt x="45748" y="14841"/>
                    <a:pt x="46160" y="15345"/>
                    <a:pt x="46848" y="15345"/>
                  </a:cubicBezTo>
                  <a:cubicBezTo>
                    <a:pt x="47044" y="15345"/>
                    <a:pt x="47263" y="15304"/>
                    <a:pt x="47508" y="15198"/>
                  </a:cubicBezTo>
                  <a:cubicBezTo>
                    <a:pt x="48874" y="14611"/>
                    <a:pt x="47890" y="12673"/>
                    <a:pt x="46877" y="10383"/>
                  </a:cubicBezTo>
                  <a:cubicBezTo>
                    <a:pt x="45849" y="8092"/>
                    <a:pt x="45659" y="7652"/>
                    <a:pt x="45893" y="7447"/>
                  </a:cubicBezTo>
                  <a:cubicBezTo>
                    <a:pt x="46143" y="7256"/>
                    <a:pt x="48096" y="4921"/>
                    <a:pt x="46378" y="3013"/>
                  </a:cubicBezTo>
                  <a:cubicBezTo>
                    <a:pt x="45849" y="2424"/>
                    <a:pt x="45324" y="2226"/>
                    <a:pt x="44843" y="2226"/>
                  </a:cubicBezTo>
                  <a:cubicBezTo>
                    <a:pt x="43844" y="2226"/>
                    <a:pt x="43037" y="3084"/>
                    <a:pt x="42781" y="3084"/>
                  </a:cubicBezTo>
                  <a:cubicBezTo>
                    <a:pt x="42764" y="3084"/>
                    <a:pt x="42749" y="3080"/>
                    <a:pt x="42737" y="3072"/>
                  </a:cubicBezTo>
                  <a:cubicBezTo>
                    <a:pt x="42516" y="2917"/>
                    <a:pt x="41936" y="2770"/>
                    <a:pt x="41387" y="2770"/>
                  </a:cubicBezTo>
                  <a:cubicBezTo>
                    <a:pt x="41208" y="2770"/>
                    <a:pt x="41032" y="2786"/>
                    <a:pt x="40873" y="2822"/>
                  </a:cubicBezTo>
                  <a:cubicBezTo>
                    <a:pt x="40241" y="2969"/>
                    <a:pt x="40300" y="3453"/>
                    <a:pt x="40094" y="3512"/>
                  </a:cubicBezTo>
                  <a:cubicBezTo>
                    <a:pt x="40087" y="3514"/>
                    <a:pt x="40079" y="3515"/>
                    <a:pt x="40070" y="3515"/>
                  </a:cubicBezTo>
                  <a:cubicBezTo>
                    <a:pt x="39879" y="3515"/>
                    <a:pt x="39417" y="3103"/>
                    <a:pt x="38634" y="3103"/>
                  </a:cubicBezTo>
                  <a:cubicBezTo>
                    <a:pt x="38556" y="3103"/>
                    <a:pt x="38475" y="3107"/>
                    <a:pt x="38391" y="3116"/>
                  </a:cubicBezTo>
                  <a:cubicBezTo>
                    <a:pt x="37422" y="3218"/>
                    <a:pt x="37129" y="3600"/>
                    <a:pt x="37026" y="3850"/>
                  </a:cubicBezTo>
                  <a:cubicBezTo>
                    <a:pt x="37013" y="3886"/>
                    <a:pt x="37006" y="3901"/>
                    <a:pt x="36999" y="3901"/>
                  </a:cubicBezTo>
                  <a:cubicBezTo>
                    <a:pt x="36960" y="3901"/>
                    <a:pt x="36964" y="3350"/>
                    <a:pt x="36248" y="3262"/>
                  </a:cubicBezTo>
                  <a:cubicBezTo>
                    <a:pt x="35971" y="3228"/>
                    <a:pt x="35648" y="3205"/>
                    <a:pt x="35340" y="3205"/>
                  </a:cubicBezTo>
                  <a:cubicBezTo>
                    <a:pt x="34736" y="3205"/>
                    <a:pt x="34188" y="3293"/>
                    <a:pt x="34149" y="3556"/>
                  </a:cubicBezTo>
                  <a:cubicBezTo>
                    <a:pt x="34140" y="3633"/>
                    <a:pt x="34121" y="3663"/>
                    <a:pt x="34078" y="3663"/>
                  </a:cubicBezTo>
                  <a:cubicBezTo>
                    <a:pt x="33925" y="3663"/>
                    <a:pt x="33469" y="3288"/>
                    <a:pt x="32081" y="3288"/>
                  </a:cubicBezTo>
                  <a:cubicBezTo>
                    <a:pt x="31909" y="3288"/>
                    <a:pt x="31723" y="3294"/>
                    <a:pt x="31521" y="3306"/>
                  </a:cubicBezTo>
                  <a:cubicBezTo>
                    <a:pt x="29377" y="3444"/>
                    <a:pt x="29073" y="4392"/>
                    <a:pt x="28681" y="4392"/>
                  </a:cubicBezTo>
                  <a:cubicBezTo>
                    <a:pt x="28654" y="4392"/>
                    <a:pt x="28627" y="4388"/>
                    <a:pt x="28599" y="4378"/>
                  </a:cubicBezTo>
                  <a:cubicBezTo>
                    <a:pt x="28159" y="4246"/>
                    <a:pt x="28496" y="3262"/>
                    <a:pt x="26793" y="3160"/>
                  </a:cubicBezTo>
                  <a:cubicBezTo>
                    <a:pt x="26608" y="3150"/>
                    <a:pt x="26407" y="3146"/>
                    <a:pt x="26194" y="3146"/>
                  </a:cubicBezTo>
                  <a:cubicBezTo>
                    <a:pt x="25073" y="3146"/>
                    <a:pt x="23645" y="3258"/>
                    <a:pt x="22733" y="3258"/>
                  </a:cubicBezTo>
                  <a:cubicBezTo>
                    <a:pt x="22226" y="3258"/>
                    <a:pt x="21878" y="3223"/>
                    <a:pt x="21831" y="3116"/>
                  </a:cubicBezTo>
                  <a:cubicBezTo>
                    <a:pt x="21687" y="2784"/>
                    <a:pt x="21685" y="1"/>
                    <a:pt x="200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2"/>
            <p:cNvSpPr/>
            <p:nvPr/>
          </p:nvSpPr>
          <p:spPr>
            <a:xfrm>
              <a:off x="5570644" y="1285204"/>
              <a:ext cx="257403" cy="593101"/>
            </a:xfrm>
            <a:custGeom>
              <a:avLst/>
              <a:gdLst/>
              <a:ahLst/>
              <a:cxnLst/>
              <a:rect l="l" t="t" r="r" b="b"/>
              <a:pathLst>
                <a:path w="3715" h="8560" extrusionOk="0">
                  <a:moveTo>
                    <a:pt x="1674" y="793"/>
                  </a:moveTo>
                  <a:cubicBezTo>
                    <a:pt x="1703" y="793"/>
                    <a:pt x="1747" y="823"/>
                    <a:pt x="1777" y="852"/>
                  </a:cubicBezTo>
                  <a:cubicBezTo>
                    <a:pt x="1923" y="999"/>
                    <a:pt x="2026" y="1175"/>
                    <a:pt x="2056" y="1381"/>
                  </a:cubicBezTo>
                  <a:cubicBezTo>
                    <a:pt x="2144" y="1718"/>
                    <a:pt x="2188" y="2071"/>
                    <a:pt x="2202" y="2408"/>
                  </a:cubicBezTo>
                  <a:lnTo>
                    <a:pt x="2202" y="2511"/>
                  </a:lnTo>
                  <a:cubicBezTo>
                    <a:pt x="2188" y="2526"/>
                    <a:pt x="2158" y="2526"/>
                    <a:pt x="2144" y="2526"/>
                  </a:cubicBezTo>
                  <a:lnTo>
                    <a:pt x="2129" y="2540"/>
                  </a:lnTo>
                  <a:cubicBezTo>
                    <a:pt x="2085" y="2555"/>
                    <a:pt x="2026" y="2555"/>
                    <a:pt x="1982" y="2555"/>
                  </a:cubicBezTo>
                  <a:cubicBezTo>
                    <a:pt x="1777" y="2555"/>
                    <a:pt x="1586" y="2452"/>
                    <a:pt x="1483" y="2291"/>
                  </a:cubicBezTo>
                  <a:cubicBezTo>
                    <a:pt x="1336" y="2100"/>
                    <a:pt x="1277" y="1865"/>
                    <a:pt x="1292" y="1630"/>
                  </a:cubicBezTo>
                  <a:cubicBezTo>
                    <a:pt x="1307" y="1381"/>
                    <a:pt x="1380" y="1146"/>
                    <a:pt x="1512" y="940"/>
                  </a:cubicBezTo>
                  <a:cubicBezTo>
                    <a:pt x="1527" y="911"/>
                    <a:pt x="1556" y="882"/>
                    <a:pt x="1571" y="852"/>
                  </a:cubicBezTo>
                  <a:cubicBezTo>
                    <a:pt x="1615" y="808"/>
                    <a:pt x="1659" y="793"/>
                    <a:pt x="1674" y="793"/>
                  </a:cubicBezTo>
                  <a:close/>
                  <a:moveTo>
                    <a:pt x="837" y="2658"/>
                  </a:moveTo>
                  <a:cubicBezTo>
                    <a:pt x="866" y="2702"/>
                    <a:pt x="896" y="2761"/>
                    <a:pt x="925" y="2805"/>
                  </a:cubicBezTo>
                  <a:cubicBezTo>
                    <a:pt x="1157" y="3170"/>
                    <a:pt x="1560" y="3374"/>
                    <a:pt x="1976" y="3374"/>
                  </a:cubicBezTo>
                  <a:cubicBezTo>
                    <a:pt x="2061" y="3374"/>
                    <a:pt x="2147" y="3365"/>
                    <a:pt x="2232" y="3348"/>
                  </a:cubicBezTo>
                  <a:lnTo>
                    <a:pt x="2261" y="3348"/>
                  </a:lnTo>
                  <a:lnTo>
                    <a:pt x="2261" y="3377"/>
                  </a:lnTo>
                  <a:cubicBezTo>
                    <a:pt x="2276" y="4199"/>
                    <a:pt x="2202" y="5007"/>
                    <a:pt x="2070" y="5814"/>
                  </a:cubicBezTo>
                  <a:cubicBezTo>
                    <a:pt x="1982" y="6343"/>
                    <a:pt x="1865" y="6871"/>
                    <a:pt x="1703" y="7385"/>
                  </a:cubicBezTo>
                  <a:cubicBezTo>
                    <a:pt x="1645" y="7532"/>
                    <a:pt x="1556" y="7679"/>
                    <a:pt x="1454" y="7811"/>
                  </a:cubicBezTo>
                  <a:cubicBezTo>
                    <a:pt x="1433" y="7821"/>
                    <a:pt x="1405" y="7832"/>
                    <a:pt x="1380" y="7832"/>
                  </a:cubicBezTo>
                  <a:cubicBezTo>
                    <a:pt x="1369" y="7832"/>
                    <a:pt x="1359" y="7830"/>
                    <a:pt x="1351" y="7826"/>
                  </a:cubicBezTo>
                  <a:cubicBezTo>
                    <a:pt x="1219" y="7796"/>
                    <a:pt x="1131" y="7693"/>
                    <a:pt x="1087" y="7576"/>
                  </a:cubicBezTo>
                  <a:cubicBezTo>
                    <a:pt x="955" y="7312"/>
                    <a:pt x="866" y="7018"/>
                    <a:pt x="822" y="6710"/>
                  </a:cubicBezTo>
                  <a:cubicBezTo>
                    <a:pt x="749" y="6225"/>
                    <a:pt x="705" y="5741"/>
                    <a:pt x="705" y="5242"/>
                  </a:cubicBezTo>
                  <a:lnTo>
                    <a:pt x="705" y="5198"/>
                  </a:lnTo>
                  <a:cubicBezTo>
                    <a:pt x="690" y="4346"/>
                    <a:pt x="734" y="3495"/>
                    <a:pt x="837" y="2658"/>
                  </a:cubicBezTo>
                  <a:close/>
                  <a:moveTo>
                    <a:pt x="1668" y="0"/>
                  </a:moveTo>
                  <a:cubicBezTo>
                    <a:pt x="1601" y="0"/>
                    <a:pt x="1534" y="10"/>
                    <a:pt x="1468" y="30"/>
                  </a:cubicBezTo>
                  <a:cubicBezTo>
                    <a:pt x="1116" y="148"/>
                    <a:pt x="852" y="397"/>
                    <a:pt x="646" y="867"/>
                  </a:cubicBezTo>
                  <a:cubicBezTo>
                    <a:pt x="397" y="1425"/>
                    <a:pt x="220" y="2027"/>
                    <a:pt x="147" y="2643"/>
                  </a:cubicBezTo>
                  <a:cubicBezTo>
                    <a:pt x="74" y="3172"/>
                    <a:pt x="30" y="3700"/>
                    <a:pt x="30" y="4229"/>
                  </a:cubicBezTo>
                  <a:cubicBezTo>
                    <a:pt x="0" y="4963"/>
                    <a:pt x="15" y="5697"/>
                    <a:pt x="103" y="6416"/>
                  </a:cubicBezTo>
                  <a:cubicBezTo>
                    <a:pt x="147" y="6930"/>
                    <a:pt x="279" y="7415"/>
                    <a:pt x="485" y="7884"/>
                  </a:cubicBezTo>
                  <a:cubicBezTo>
                    <a:pt x="587" y="8134"/>
                    <a:pt x="778" y="8339"/>
                    <a:pt x="1028" y="8472"/>
                  </a:cubicBezTo>
                  <a:cubicBezTo>
                    <a:pt x="1131" y="8530"/>
                    <a:pt x="1263" y="8560"/>
                    <a:pt x="1395" y="8560"/>
                  </a:cubicBezTo>
                  <a:cubicBezTo>
                    <a:pt x="1615" y="8545"/>
                    <a:pt x="1806" y="8428"/>
                    <a:pt x="1938" y="8251"/>
                  </a:cubicBezTo>
                  <a:cubicBezTo>
                    <a:pt x="2114" y="8046"/>
                    <a:pt x="2246" y="7796"/>
                    <a:pt x="2320" y="7547"/>
                  </a:cubicBezTo>
                  <a:cubicBezTo>
                    <a:pt x="2467" y="7092"/>
                    <a:pt x="2569" y="6636"/>
                    <a:pt x="2657" y="6167"/>
                  </a:cubicBezTo>
                  <a:cubicBezTo>
                    <a:pt x="2848" y="5154"/>
                    <a:pt x="2951" y="4126"/>
                    <a:pt x="2936" y="3084"/>
                  </a:cubicBezTo>
                  <a:cubicBezTo>
                    <a:pt x="2936" y="3054"/>
                    <a:pt x="2936" y="3054"/>
                    <a:pt x="2951" y="3040"/>
                  </a:cubicBezTo>
                  <a:cubicBezTo>
                    <a:pt x="3098" y="2937"/>
                    <a:pt x="3215" y="2805"/>
                    <a:pt x="3318" y="2673"/>
                  </a:cubicBezTo>
                  <a:cubicBezTo>
                    <a:pt x="3538" y="2335"/>
                    <a:pt x="3670" y="1953"/>
                    <a:pt x="3715" y="1557"/>
                  </a:cubicBezTo>
                  <a:cubicBezTo>
                    <a:pt x="3715" y="1483"/>
                    <a:pt x="3715" y="1410"/>
                    <a:pt x="3685" y="1337"/>
                  </a:cubicBezTo>
                  <a:cubicBezTo>
                    <a:pt x="3656" y="1205"/>
                    <a:pt x="3553" y="1087"/>
                    <a:pt x="3421" y="1072"/>
                  </a:cubicBezTo>
                  <a:cubicBezTo>
                    <a:pt x="3399" y="1068"/>
                    <a:pt x="3378" y="1066"/>
                    <a:pt x="3357" y="1066"/>
                  </a:cubicBezTo>
                  <a:cubicBezTo>
                    <a:pt x="3236" y="1066"/>
                    <a:pt x="3131" y="1136"/>
                    <a:pt x="3069" y="1249"/>
                  </a:cubicBezTo>
                  <a:cubicBezTo>
                    <a:pt x="3025" y="1337"/>
                    <a:pt x="2995" y="1439"/>
                    <a:pt x="2980" y="1528"/>
                  </a:cubicBezTo>
                  <a:lnTo>
                    <a:pt x="2966" y="1586"/>
                  </a:lnTo>
                  <a:cubicBezTo>
                    <a:pt x="2951" y="1704"/>
                    <a:pt x="2907" y="1836"/>
                    <a:pt x="2863" y="1953"/>
                  </a:cubicBezTo>
                  <a:lnTo>
                    <a:pt x="2863" y="1968"/>
                  </a:lnTo>
                  <a:cubicBezTo>
                    <a:pt x="2819" y="1689"/>
                    <a:pt x="2775" y="1425"/>
                    <a:pt x="2716" y="1160"/>
                  </a:cubicBezTo>
                  <a:cubicBezTo>
                    <a:pt x="2643" y="720"/>
                    <a:pt x="2393" y="353"/>
                    <a:pt x="2026" y="103"/>
                  </a:cubicBezTo>
                  <a:cubicBezTo>
                    <a:pt x="1920" y="36"/>
                    <a:pt x="1795" y="0"/>
                    <a:pt x="1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2"/>
            <p:cNvSpPr/>
            <p:nvPr/>
          </p:nvSpPr>
          <p:spPr>
            <a:xfrm>
              <a:off x="6835031" y="1237326"/>
              <a:ext cx="231005" cy="640979"/>
            </a:xfrm>
            <a:custGeom>
              <a:avLst/>
              <a:gdLst/>
              <a:ahLst/>
              <a:cxnLst/>
              <a:rect l="l" t="t" r="r" b="b"/>
              <a:pathLst>
                <a:path w="3334" h="9251" extrusionOk="0">
                  <a:moveTo>
                    <a:pt x="1439" y="824"/>
                  </a:moveTo>
                  <a:cubicBezTo>
                    <a:pt x="1527" y="824"/>
                    <a:pt x="1616" y="853"/>
                    <a:pt x="1674" y="897"/>
                  </a:cubicBezTo>
                  <a:cubicBezTo>
                    <a:pt x="1718" y="927"/>
                    <a:pt x="1733" y="927"/>
                    <a:pt x="1704" y="985"/>
                  </a:cubicBezTo>
                  <a:cubicBezTo>
                    <a:pt x="1603" y="1271"/>
                    <a:pt x="1238" y="1544"/>
                    <a:pt x="948" y="1544"/>
                  </a:cubicBezTo>
                  <a:cubicBezTo>
                    <a:pt x="940" y="1544"/>
                    <a:pt x="933" y="1544"/>
                    <a:pt x="926" y="1543"/>
                  </a:cubicBezTo>
                  <a:lnTo>
                    <a:pt x="808" y="1529"/>
                  </a:lnTo>
                  <a:cubicBezTo>
                    <a:pt x="793" y="1470"/>
                    <a:pt x="793" y="1411"/>
                    <a:pt x="793" y="1367"/>
                  </a:cubicBezTo>
                  <a:lnTo>
                    <a:pt x="793" y="1279"/>
                  </a:lnTo>
                  <a:cubicBezTo>
                    <a:pt x="793" y="1220"/>
                    <a:pt x="793" y="1161"/>
                    <a:pt x="779" y="1103"/>
                  </a:cubicBezTo>
                  <a:cubicBezTo>
                    <a:pt x="764" y="1059"/>
                    <a:pt x="793" y="1000"/>
                    <a:pt x="852" y="985"/>
                  </a:cubicBezTo>
                  <a:cubicBezTo>
                    <a:pt x="1028" y="897"/>
                    <a:pt x="1234" y="853"/>
                    <a:pt x="1439" y="839"/>
                  </a:cubicBezTo>
                  <a:lnTo>
                    <a:pt x="1439" y="824"/>
                  </a:lnTo>
                  <a:close/>
                  <a:moveTo>
                    <a:pt x="1453" y="0"/>
                  </a:moveTo>
                  <a:cubicBezTo>
                    <a:pt x="1433" y="0"/>
                    <a:pt x="1414" y="1"/>
                    <a:pt x="1395" y="2"/>
                  </a:cubicBezTo>
                  <a:cubicBezTo>
                    <a:pt x="1116" y="31"/>
                    <a:pt x="837" y="90"/>
                    <a:pt x="588" y="207"/>
                  </a:cubicBezTo>
                  <a:cubicBezTo>
                    <a:pt x="221" y="354"/>
                    <a:pt x="1" y="736"/>
                    <a:pt x="45" y="1117"/>
                  </a:cubicBezTo>
                  <a:cubicBezTo>
                    <a:pt x="45" y="1411"/>
                    <a:pt x="74" y="1690"/>
                    <a:pt x="89" y="1954"/>
                  </a:cubicBezTo>
                  <a:lnTo>
                    <a:pt x="103" y="2160"/>
                  </a:lnTo>
                  <a:cubicBezTo>
                    <a:pt x="103" y="2277"/>
                    <a:pt x="118" y="2380"/>
                    <a:pt x="133" y="2497"/>
                  </a:cubicBezTo>
                  <a:cubicBezTo>
                    <a:pt x="147" y="2600"/>
                    <a:pt x="162" y="2732"/>
                    <a:pt x="177" y="2864"/>
                  </a:cubicBezTo>
                  <a:cubicBezTo>
                    <a:pt x="177" y="3011"/>
                    <a:pt x="177" y="3158"/>
                    <a:pt x="192" y="3305"/>
                  </a:cubicBezTo>
                  <a:cubicBezTo>
                    <a:pt x="206" y="3745"/>
                    <a:pt x="221" y="4186"/>
                    <a:pt x="221" y="4611"/>
                  </a:cubicBezTo>
                  <a:cubicBezTo>
                    <a:pt x="221" y="4934"/>
                    <a:pt x="221" y="5257"/>
                    <a:pt x="236" y="5566"/>
                  </a:cubicBezTo>
                  <a:cubicBezTo>
                    <a:pt x="236" y="5713"/>
                    <a:pt x="236" y="5845"/>
                    <a:pt x="250" y="5977"/>
                  </a:cubicBezTo>
                  <a:cubicBezTo>
                    <a:pt x="265" y="6359"/>
                    <a:pt x="265" y="6740"/>
                    <a:pt x="280" y="7122"/>
                  </a:cubicBezTo>
                  <a:cubicBezTo>
                    <a:pt x="280" y="7460"/>
                    <a:pt x="294" y="7797"/>
                    <a:pt x="294" y="8120"/>
                  </a:cubicBezTo>
                  <a:cubicBezTo>
                    <a:pt x="294" y="8355"/>
                    <a:pt x="324" y="8605"/>
                    <a:pt x="353" y="8840"/>
                  </a:cubicBezTo>
                  <a:cubicBezTo>
                    <a:pt x="368" y="9089"/>
                    <a:pt x="500" y="9251"/>
                    <a:pt x="676" y="9251"/>
                  </a:cubicBezTo>
                  <a:lnTo>
                    <a:pt x="705" y="9251"/>
                  </a:lnTo>
                  <a:cubicBezTo>
                    <a:pt x="896" y="9221"/>
                    <a:pt x="984" y="9045"/>
                    <a:pt x="970" y="8796"/>
                  </a:cubicBezTo>
                  <a:lnTo>
                    <a:pt x="970" y="8605"/>
                  </a:lnTo>
                  <a:cubicBezTo>
                    <a:pt x="955" y="8399"/>
                    <a:pt x="955" y="8179"/>
                    <a:pt x="955" y="7973"/>
                  </a:cubicBezTo>
                  <a:cubicBezTo>
                    <a:pt x="955" y="7753"/>
                    <a:pt x="955" y="7577"/>
                    <a:pt x="955" y="7371"/>
                  </a:cubicBezTo>
                  <a:cubicBezTo>
                    <a:pt x="955" y="6902"/>
                    <a:pt x="970" y="6403"/>
                    <a:pt x="955" y="5903"/>
                  </a:cubicBezTo>
                  <a:lnTo>
                    <a:pt x="955" y="5536"/>
                  </a:lnTo>
                  <a:cubicBezTo>
                    <a:pt x="955" y="5243"/>
                    <a:pt x="955" y="4949"/>
                    <a:pt x="940" y="4641"/>
                  </a:cubicBezTo>
                  <a:lnTo>
                    <a:pt x="940" y="4112"/>
                  </a:lnTo>
                  <a:lnTo>
                    <a:pt x="940" y="4054"/>
                  </a:lnTo>
                  <a:lnTo>
                    <a:pt x="940" y="3995"/>
                  </a:lnTo>
                  <a:cubicBezTo>
                    <a:pt x="999" y="4186"/>
                    <a:pt x="1058" y="4377"/>
                    <a:pt x="1116" y="4567"/>
                  </a:cubicBezTo>
                  <a:cubicBezTo>
                    <a:pt x="1249" y="5125"/>
                    <a:pt x="1425" y="5639"/>
                    <a:pt x="1601" y="6153"/>
                  </a:cubicBezTo>
                  <a:cubicBezTo>
                    <a:pt x="1674" y="6373"/>
                    <a:pt x="1748" y="6579"/>
                    <a:pt x="1821" y="6799"/>
                  </a:cubicBezTo>
                  <a:cubicBezTo>
                    <a:pt x="1895" y="7019"/>
                    <a:pt x="1953" y="7195"/>
                    <a:pt x="2027" y="7401"/>
                  </a:cubicBezTo>
                  <a:cubicBezTo>
                    <a:pt x="2129" y="7694"/>
                    <a:pt x="2247" y="8003"/>
                    <a:pt x="2335" y="8311"/>
                  </a:cubicBezTo>
                  <a:cubicBezTo>
                    <a:pt x="2394" y="8531"/>
                    <a:pt x="2467" y="8722"/>
                    <a:pt x="2570" y="8928"/>
                  </a:cubicBezTo>
                  <a:cubicBezTo>
                    <a:pt x="2646" y="9101"/>
                    <a:pt x="2777" y="9202"/>
                    <a:pt x="2918" y="9202"/>
                  </a:cubicBezTo>
                  <a:cubicBezTo>
                    <a:pt x="2968" y="9202"/>
                    <a:pt x="3019" y="9190"/>
                    <a:pt x="3069" y="9163"/>
                  </a:cubicBezTo>
                  <a:cubicBezTo>
                    <a:pt x="3260" y="9030"/>
                    <a:pt x="3333" y="8781"/>
                    <a:pt x="3230" y="8575"/>
                  </a:cubicBezTo>
                  <a:cubicBezTo>
                    <a:pt x="3157" y="8384"/>
                    <a:pt x="3069" y="8164"/>
                    <a:pt x="3010" y="7944"/>
                  </a:cubicBezTo>
                  <a:lnTo>
                    <a:pt x="2981" y="7841"/>
                  </a:lnTo>
                  <a:cubicBezTo>
                    <a:pt x="2922" y="7650"/>
                    <a:pt x="2863" y="7445"/>
                    <a:pt x="2790" y="7269"/>
                  </a:cubicBezTo>
                  <a:cubicBezTo>
                    <a:pt x="2423" y="6241"/>
                    <a:pt x="2144" y="5390"/>
                    <a:pt x="1895" y="4582"/>
                  </a:cubicBezTo>
                  <a:cubicBezTo>
                    <a:pt x="1689" y="3819"/>
                    <a:pt x="1410" y="3085"/>
                    <a:pt x="1043" y="2380"/>
                  </a:cubicBezTo>
                  <a:cubicBezTo>
                    <a:pt x="1307" y="2351"/>
                    <a:pt x="1542" y="2263"/>
                    <a:pt x="1748" y="2116"/>
                  </a:cubicBezTo>
                  <a:cubicBezTo>
                    <a:pt x="2071" y="1896"/>
                    <a:pt x="2306" y="1587"/>
                    <a:pt x="2408" y="1220"/>
                  </a:cubicBezTo>
                  <a:cubicBezTo>
                    <a:pt x="2511" y="868"/>
                    <a:pt x="2394" y="486"/>
                    <a:pt x="2129" y="237"/>
                  </a:cubicBezTo>
                  <a:cubicBezTo>
                    <a:pt x="1939" y="87"/>
                    <a:pt x="1697" y="0"/>
                    <a:pt x="14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2"/>
            <p:cNvSpPr/>
            <p:nvPr/>
          </p:nvSpPr>
          <p:spPr>
            <a:xfrm>
              <a:off x="6436272" y="1244462"/>
              <a:ext cx="180147" cy="647076"/>
            </a:xfrm>
            <a:custGeom>
              <a:avLst/>
              <a:gdLst/>
              <a:ahLst/>
              <a:cxnLst/>
              <a:rect l="l" t="t" r="r" b="b"/>
              <a:pathLst>
                <a:path w="2600" h="9339" extrusionOk="0">
                  <a:moveTo>
                    <a:pt x="2123" y="1"/>
                  </a:moveTo>
                  <a:cubicBezTo>
                    <a:pt x="2044" y="1"/>
                    <a:pt x="1967" y="37"/>
                    <a:pt x="1909" y="104"/>
                  </a:cubicBezTo>
                  <a:cubicBezTo>
                    <a:pt x="1836" y="192"/>
                    <a:pt x="1792" y="324"/>
                    <a:pt x="1806" y="457"/>
                  </a:cubicBezTo>
                  <a:cubicBezTo>
                    <a:pt x="1806" y="515"/>
                    <a:pt x="1806" y="574"/>
                    <a:pt x="1806" y="633"/>
                  </a:cubicBezTo>
                  <a:cubicBezTo>
                    <a:pt x="1806" y="750"/>
                    <a:pt x="1821" y="868"/>
                    <a:pt x="1806" y="970"/>
                  </a:cubicBezTo>
                  <a:cubicBezTo>
                    <a:pt x="1792" y="1293"/>
                    <a:pt x="1806" y="1631"/>
                    <a:pt x="1806" y="1954"/>
                  </a:cubicBezTo>
                  <a:lnTo>
                    <a:pt x="1806" y="2365"/>
                  </a:lnTo>
                  <a:lnTo>
                    <a:pt x="1806" y="2776"/>
                  </a:lnTo>
                  <a:cubicBezTo>
                    <a:pt x="1806" y="3173"/>
                    <a:pt x="1806" y="3584"/>
                    <a:pt x="1821" y="3995"/>
                  </a:cubicBezTo>
                  <a:cubicBezTo>
                    <a:pt x="1836" y="4171"/>
                    <a:pt x="1836" y="4362"/>
                    <a:pt x="1821" y="4553"/>
                  </a:cubicBezTo>
                  <a:cubicBezTo>
                    <a:pt x="1513" y="4582"/>
                    <a:pt x="1190" y="4597"/>
                    <a:pt x="882" y="4597"/>
                  </a:cubicBezTo>
                  <a:lnTo>
                    <a:pt x="749" y="4597"/>
                  </a:lnTo>
                  <a:lnTo>
                    <a:pt x="749" y="3892"/>
                  </a:lnTo>
                  <a:lnTo>
                    <a:pt x="749" y="3055"/>
                  </a:lnTo>
                  <a:cubicBezTo>
                    <a:pt x="749" y="2585"/>
                    <a:pt x="720" y="2116"/>
                    <a:pt x="705" y="1660"/>
                  </a:cubicBezTo>
                  <a:cubicBezTo>
                    <a:pt x="676" y="1352"/>
                    <a:pt x="661" y="1029"/>
                    <a:pt x="661" y="721"/>
                  </a:cubicBezTo>
                  <a:cubicBezTo>
                    <a:pt x="661" y="647"/>
                    <a:pt x="647" y="574"/>
                    <a:pt x="617" y="501"/>
                  </a:cubicBezTo>
                  <a:cubicBezTo>
                    <a:pt x="588" y="354"/>
                    <a:pt x="471" y="251"/>
                    <a:pt x="324" y="251"/>
                  </a:cubicBezTo>
                  <a:cubicBezTo>
                    <a:pt x="192" y="251"/>
                    <a:pt x="74" y="339"/>
                    <a:pt x="30" y="471"/>
                  </a:cubicBezTo>
                  <a:cubicBezTo>
                    <a:pt x="1" y="545"/>
                    <a:pt x="1" y="633"/>
                    <a:pt x="1" y="721"/>
                  </a:cubicBezTo>
                  <a:lnTo>
                    <a:pt x="15" y="1014"/>
                  </a:lnTo>
                  <a:cubicBezTo>
                    <a:pt x="30" y="1220"/>
                    <a:pt x="30" y="1426"/>
                    <a:pt x="45" y="1631"/>
                  </a:cubicBezTo>
                  <a:cubicBezTo>
                    <a:pt x="59" y="2277"/>
                    <a:pt x="45" y="2938"/>
                    <a:pt x="45" y="3510"/>
                  </a:cubicBezTo>
                  <a:cubicBezTo>
                    <a:pt x="30" y="4391"/>
                    <a:pt x="15" y="5287"/>
                    <a:pt x="15" y="6138"/>
                  </a:cubicBezTo>
                  <a:cubicBezTo>
                    <a:pt x="15" y="6740"/>
                    <a:pt x="15" y="7445"/>
                    <a:pt x="45" y="8149"/>
                  </a:cubicBezTo>
                  <a:lnTo>
                    <a:pt x="59" y="8883"/>
                  </a:lnTo>
                  <a:lnTo>
                    <a:pt x="59" y="8957"/>
                  </a:lnTo>
                  <a:cubicBezTo>
                    <a:pt x="45" y="9148"/>
                    <a:pt x="192" y="9309"/>
                    <a:pt x="382" y="9339"/>
                  </a:cubicBezTo>
                  <a:cubicBezTo>
                    <a:pt x="559" y="9339"/>
                    <a:pt x="691" y="9192"/>
                    <a:pt x="720" y="8986"/>
                  </a:cubicBezTo>
                  <a:cubicBezTo>
                    <a:pt x="735" y="8883"/>
                    <a:pt x="735" y="8795"/>
                    <a:pt x="735" y="8707"/>
                  </a:cubicBezTo>
                  <a:lnTo>
                    <a:pt x="735" y="8267"/>
                  </a:lnTo>
                  <a:lnTo>
                    <a:pt x="735" y="7166"/>
                  </a:lnTo>
                  <a:lnTo>
                    <a:pt x="735" y="6740"/>
                  </a:lnTo>
                  <a:cubicBezTo>
                    <a:pt x="735" y="6534"/>
                    <a:pt x="735" y="6329"/>
                    <a:pt x="735" y="6109"/>
                  </a:cubicBezTo>
                  <a:lnTo>
                    <a:pt x="735" y="5698"/>
                  </a:lnTo>
                  <a:lnTo>
                    <a:pt x="735" y="5448"/>
                  </a:lnTo>
                  <a:lnTo>
                    <a:pt x="970" y="5433"/>
                  </a:lnTo>
                  <a:lnTo>
                    <a:pt x="1278" y="5419"/>
                  </a:lnTo>
                  <a:cubicBezTo>
                    <a:pt x="1469" y="5419"/>
                    <a:pt x="1645" y="5404"/>
                    <a:pt x="1836" y="5375"/>
                  </a:cubicBezTo>
                  <a:lnTo>
                    <a:pt x="1836" y="6211"/>
                  </a:lnTo>
                  <a:cubicBezTo>
                    <a:pt x="1836" y="6358"/>
                    <a:pt x="1836" y="6490"/>
                    <a:pt x="1821" y="6637"/>
                  </a:cubicBezTo>
                  <a:cubicBezTo>
                    <a:pt x="1806" y="6828"/>
                    <a:pt x="1806" y="7004"/>
                    <a:pt x="1821" y="7195"/>
                  </a:cubicBezTo>
                  <a:cubicBezTo>
                    <a:pt x="1821" y="7371"/>
                    <a:pt x="1836" y="7533"/>
                    <a:pt x="1836" y="7709"/>
                  </a:cubicBezTo>
                  <a:cubicBezTo>
                    <a:pt x="1836" y="7885"/>
                    <a:pt x="1836" y="8003"/>
                    <a:pt x="1851" y="8149"/>
                  </a:cubicBezTo>
                  <a:cubicBezTo>
                    <a:pt x="1865" y="8414"/>
                    <a:pt x="1880" y="8678"/>
                    <a:pt x="1895" y="8942"/>
                  </a:cubicBezTo>
                  <a:cubicBezTo>
                    <a:pt x="1895" y="9089"/>
                    <a:pt x="1983" y="9221"/>
                    <a:pt x="2115" y="9309"/>
                  </a:cubicBezTo>
                  <a:cubicBezTo>
                    <a:pt x="2159" y="9324"/>
                    <a:pt x="2203" y="9339"/>
                    <a:pt x="2247" y="9339"/>
                  </a:cubicBezTo>
                  <a:cubicBezTo>
                    <a:pt x="2335" y="9339"/>
                    <a:pt x="2408" y="9294"/>
                    <a:pt x="2467" y="9236"/>
                  </a:cubicBezTo>
                  <a:cubicBezTo>
                    <a:pt x="2555" y="9148"/>
                    <a:pt x="2599" y="9016"/>
                    <a:pt x="2599" y="8883"/>
                  </a:cubicBezTo>
                  <a:lnTo>
                    <a:pt x="2599" y="8281"/>
                  </a:lnTo>
                  <a:cubicBezTo>
                    <a:pt x="2599" y="7591"/>
                    <a:pt x="2570" y="6887"/>
                    <a:pt x="2570" y="6197"/>
                  </a:cubicBezTo>
                  <a:lnTo>
                    <a:pt x="2570" y="5962"/>
                  </a:lnTo>
                  <a:cubicBezTo>
                    <a:pt x="2570" y="5859"/>
                    <a:pt x="2570" y="5756"/>
                    <a:pt x="2570" y="5654"/>
                  </a:cubicBezTo>
                  <a:cubicBezTo>
                    <a:pt x="2585" y="5433"/>
                    <a:pt x="2570" y="5198"/>
                    <a:pt x="2570" y="4978"/>
                  </a:cubicBezTo>
                  <a:cubicBezTo>
                    <a:pt x="2570" y="4787"/>
                    <a:pt x="2570" y="4597"/>
                    <a:pt x="2570" y="4406"/>
                  </a:cubicBezTo>
                  <a:cubicBezTo>
                    <a:pt x="2570" y="4274"/>
                    <a:pt x="2570" y="4156"/>
                    <a:pt x="2570" y="4039"/>
                  </a:cubicBezTo>
                  <a:cubicBezTo>
                    <a:pt x="2555" y="3921"/>
                    <a:pt x="2555" y="3818"/>
                    <a:pt x="2555" y="3716"/>
                  </a:cubicBezTo>
                  <a:lnTo>
                    <a:pt x="2555" y="3598"/>
                  </a:lnTo>
                  <a:cubicBezTo>
                    <a:pt x="2555" y="3510"/>
                    <a:pt x="2555" y="3407"/>
                    <a:pt x="2555" y="3319"/>
                  </a:cubicBezTo>
                  <a:cubicBezTo>
                    <a:pt x="2541" y="3128"/>
                    <a:pt x="2541" y="2952"/>
                    <a:pt x="2541" y="2776"/>
                  </a:cubicBezTo>
                  <a:lnTo>
                    <a:pt x="2541" y="2438"/>
                  </a:lnTo>
                  <a:lnTo>
                    <a:pt x="2541" y="1881"/>
                  </a:lnTo>
                  <a:cubicBezTo>
                    <a:pt x="2541" y="1587"/>
                    <a:pt x="2541" y="1279"/>
                    <a:pt x="2511" y="985"/>
                  </a:cubicBezTo>
                  <a:cubicBezTo>
                    <a:pt x="2496" y="868"/>
                    <a:pt x="2482" y="750"/>
                    <a:pt x="2482" y="647"/>
                  </a:cubicBezTo>
                  <a:cubicBezTo>
                    <a:pt x="2467" y="530"/>
                    <a:pt x="2467" y="457"/>
                    <a:pt x="2467" y="368"/>
                  </a:cubicBezTo>
                  <a:cubicBezTo>
                    <a:pt x="2452" y="222"/>
                    <a:pt x="2379" y="90"/>
                    <a:pt x="2247" y="31"/>
                  </a:cubicBezTo>
                  <a:cubicBezTo>
                    <a:pt x="2207" y="11"/>
                    <a:pt x="2165" y="1"/>
                    <a:pt x="2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2"/>
            <p:cNvSpPr/>
            <p:nvPr/>
          </p:nvSpPr>
          <p:spPr>
            <a:xfrm>
              <a:off x="5839208" y="1269614"/>
              <a:ext cx="213613" cy="626983"/>
            </a:xfrm>
            <a:custGeom>
              <a:avLst/>
              <a:gdLst/>
              <a:ahLst/>
              <a:cxnLst/>
              <a:rect l="l" t="t" r="r" b="b"/>
              <a:pathLst>
                <a:path w="3083" h="9049" extrusionOk="0">
                  <a:moveTo>
                    <a:pt x="1688" y="1"/>
                  </a:moveTo>
                  <a:cubicBezTo>
                    <a:pt x="1664" y="1"/>
                    <a:pt x="1640" y="2"/>
                    <a:pt x="1615" y="5"/>
                  </a:cubicBezTo>
                  <a:cubicBezTo>
                    <a:pt x="1233" y="64"/>
                    <a:pt x="984" y="358"/>
                    <a:pt x="793" y="637"/>
                  </a:cubicBezTo>
                  <a:cubicBezTo>
                    <a:pt x="455" y="1151"/>
                    <a:pt x="250" y="1738"/>
                    <a:pt x="176" y="2354"/>
                  </a:cubicBezTo>
                  <a:cubicBezTo>
                    <a:pt x="73" y="3088"/>
                    <a:pt x="15" y="3837"/>
                    <a:pt x="15" y="4586"/>
                  </a:cubicBezTo>
                  <a:cubicBezTo>
                    <a:pt x="0" y="5437"/>
                    <a:pt x="59" y="6289"/>
                    <a:pt x="162" y="7126"/>
                  </a:cubicBezTo>
                  <a:cubicBezTo>
                    <a:pt x="220" y="7713"/>
                    <a:pt x="470" y="8271"/>
                    <a:pt x="852" y="8726"/>
                  </a:cubicBezTo>
                  <a:cubicBezTo>
                    <a:pt x="1013" y="8917"/>
                    <a:pt x="1248" y="9034"/>
                    <a:pt x="1512" y="9049"/>
                  </a:cubicBezTo>
                  <a:cubicBezTo>
                    <a:pt x="1703" y="9034"/>
                    <a:pt x="1894" y="8961"/>
                    <a:pt x="2041" y="8843"/>
                  </a:cubicBezTo>
                  <a:cubicBezTo>
                    <a:pt x="2290" y="8623"/>
                    <a:pt x="2496" y="8344"/>
                    <a:pt x="2599" y="8021"/>
                  </a:cubicBezTo>
                  <a:cubicBezTo>
                    <a:pt x="2775" y="7537"/>
                    <a:pt x="2907" y="7023"/>
                    <a:pt x="2980" y="6494"/>
                  </a:cubicBezTo>
                  <a:cubicBezTo>
                    <a:pt x="3083" y="5907"/>
                    <a:pt x="3083" y="5305"/>
                    <a:pt x="2980" y="4718"/>
                  </a:cubicBezTo>
                  <a:cubicBezTo>
                    <a:pt x="2936" y="4454"/>
                    <a:pt x="2819" y="4204"/>
                    <a:pt x="2657" y="3999"/>
                  </a:cubicBezTo>
                  <a:cubicBezTo>
                    <a:pt x="2523" y="3839"/>
                    <a:pt x="2335" y="3756"/>
                    <a:pt x="2144" y="3756"/>
                  </a:cubicBezTo>
                  <a:cubicBezTo>
                    <a:pt x="2002" y="3756"/>
                    <a:pt x="1858" y="3802"/>
                    <a:pt x="1732" y="3896"/>
                  </a:cubicBezTo>
                  <a:cubicBezTo>
                    <a:pt x="1542" y="4043"/>
                    <a:pt x="1395" y="4234"/>
                    <a:pt x="1307" y="4468"/>
                  </a:cubicBezTo>
                  <a:lnTo>
                    <a:pt x="1292" y="4542"/>
                  </a:lnTo>
                  <a:cubicBezTo>
                    <a:pt x="1204" y="4733"/>
                    <a:pt x="1145" y="4938"/>
                    <a:pt x="1145" y="5158"/>
                  </a:cubicBezTo>
                  <a:cubicBezTo>
                    <a:pt x="1130" y="5320"/>
                    <a:pt x="1219" y="5481"/>
                    <a:pt x="1380" y="5555"/>
                  </a:cubicBezTo>
                  <a:cubicBezTo>
                    <a:pt x="1408" y="5563"/>
                    <a:pt x="1437" y="5566"/>
                    <a:pt x="1466" y="5566"/>
                  </a:cubicBezTo>
                  <a:cubicBezTo>
                    <a:pt x="1600" y="5566"/>
                    <a:pt x="1731" y="5485"/>
                    <a:pt x="1791" y="5364"/>
                  </a:cubicBezTo>
                  <a:cubicBezTo>
                    <a:pt x="1806" y="5305"/>
                    <a:pt x="1835" y="5247"/>
                    <a:pt x="1850" y="5203"/>
                  </a:cubicBezTo>
                  <a:cubicBezTo>
                    <a:pt x="1879" y="5144"/>
                    <a:pt x="1894" y="5070"/>
                    <a:pt x="1909" y="5012"/>
                  </a:cubicBezTo>
                  <a:lnTo>
                    <a:pt x="1953" y="4894"/>
                  </a:lnTo>
                  <a:cubicBezTo>
                    <a:pt x="1982" y="4791"/>
                    <a:pt x="2041" y="4689"/>
                    <a:pt x="2114" y="4615"/>
                  </a:cubicBezTo>
                  <a:cubicBezTo>
                    <a:pt x="2129" y="4601"/>
                    <a:pt x="2143" y="4601"/>
                    <a:pt x="2158" y="4586"/>
                  </a:cubicBezTo>
                  <a:cubicBezTo>
                    <a:pt x="2173" y="4601"/>
                    <a:pt x="2187" y="4615"/>
                    <a:pt x="2202" y="4630"/>
                  </a:cubicBezTo>
                  <a:cubicBezTo>
                    <a:pt x="2246" y="4703"/>
                    <a:pt x="2290" y="4791"/>
                    <a:pt x="2305" y="4880"/>
                  </a:cubicBezTo>
                  <a:cubicBezTo>
                    <a:pt x="2378" y="5276"/>
                    <a:pt x="2393" y="5687"/>
                    <a:pt x="2334" y="6083"/>
                  </a:cubicBezTo>
                  <a:cubicBezTo>
                    <a:pt x="2305" y="6509"/>
                    <a:pt x="2217" y="6935"/>
                    <a:pt x="2099" y="7346"/>
                  </a:cubicBezTo>
                  <a:cubicBezTo>
                    <a:pt x="2041" y="7625"/>
                    <a:pt x="1909" y="7889"/>
                    <a:pt x="1732" y="8109"/>
                  </a:cubicBezTo>
                  <a:cubicBezTo>
                    <a:pt x="1674" y="8168"/>
                    <a:pt x="1600" y="8212"/>
                    <a:pt x="1527" y="8227"/>
                  </a:cubicBezTo>
                  <a:cubicBezTo>
                    <a:pt x="1439" y="8212"/>
                    <a:pt x="1365" y="8168"/>
                    <a:pt x="1321" y="8095"/>
                  </a:cubicBezTo>
                  <a:cubicBezTo>
                    <a:pt x="1116" y="7845"/>
                    <a:pt x="984" y="7551"/>
                    <a:pt x="925" y="7228"/>
                  </a:cubicBezTo>
                  <a:cubicBezTo>
                    <a:pt x="807" y="6494"/>
                    <a:pt x="763" y="5760"/>
                    <a:pt x="763" y="5026"/>
                  </a:cubicBezTo>
                  <a:lnTo>
                    <a:pt x="763" y="4278"/>
                  </a:lnTo>
                  <a:cubicBezTo>
                    <a:pt x="763" y="3588"/>
                    <a:pt x="837" y="2912"/>
                    <a:pt x="954" y="2237"/>
                  </a:cubicBezTo>
                  <a:cubicBezTo>
                    <a:pt x="1028" y="1738"/>
                    <a:pt x="1219" y="1253"/>
                    <a:pt x="1542" y="857"/>
                  </a:cubicBezTo>
                  <a:cubicBezTo>
                    <a:pt x="1644" y="740"/>
                    <a:pt x="1732" y="725"/>
                    <a:pt x="1776" y="725"/>
                  </a:cubicBezTo>
                  <a:cubicBezTo>
                    <a:pt x="1835" y="725"/>
                    <a:pt x="1909" y="754"/>
                    <a:pt x="1967" y="798"/>
                  </a:cubicBezTo>
                  <a:cubicBezTo>
                    <a:pt x="2011" y="828"/>
                    <a:pt x="2055" y="842"/>
                    <a:pt x="2099" y="842"/>
                  </a:cubicBezTo>
                  <a:cubicBezTo>
                    <a:pt x="2173" y="842"/>
                    <a:pt x="2276" y="769"/>
                    <a:pt x="2276" y="593"/>
                  </a:cubicBezTo>
                  <a:cubicBezTo>
                    <a:pt x="2276" y="265"/>
                    <a:pt x="2009" y="1"/>
                    <a:pt x="1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2"/>
            <p:cNvSpPr/>
            <p:nvPr/>
          </p:nvSpPr>
          <p:spPr>
            <a:xfrm>
              <a:off x="5328548" y="1222151"/>
              <a:ext cx="310269" cy="683660"/>
            </a:xfrm>
            <a:custGeom>
              <a:avLst/>
              <a:gdLst/>
              <a:ahLst/>
              <a:cxnLst/>
              <a:rect l="l" t="t" r="r" b="b"/>
              <a:pathLst>
                <a:path w="4478" h="9867" extrusionOk="0">
                  <a:moveTo>
                    <a:pt x="3612" y="0"/>
                  </a:moveTo>
                  <a:cubicBezTo>
                    <a:pt x="3127" y="0"/>
                    <a:pt x="2643" y="0"/>
                    <a:pt x="2144" y="30"/>
                  </a:cubicBezTo>
                  <a:lnTo>
                    <a:pt x="1145" y="89"/>
                  </a:lnTo>
                  <a:lnTo>
                    <a:pt x="411" y="133"/>
                  </a:lnTo>
                  <a:cubicBezTo>
                    <a:pt x="338" y="133"/>
                    <a:pt x="264" y="147"/>
                    <a:pt x="191" y="191"/>
                  </a:cubicBezTo>
                  <a:cubicBezTo>
                    <a:pt x="74" y="265"/>
                    <a:pt x="0" y="412"/>
                    <a:pt x="15" y="558"/>
                  </a:cubicBezTo>
                  <a:cubicBezTo>
                    <a:pt x="15" y="705"/>
                    <a:pt x="103" y="837"/>
                    <a:pt x="250" y="896"/>
                  </a:cubicBezTo>
                  <a:cubicBezTo>
                    <a:pt x="293" y="918"/>
                    <a:pt x="336" y="931"/>
                    <a:pt x="379" y="931"/>
                  </a:cubicBezTo>
                  <a:cubicBezTo>
                    <a:pt x="394" y="931"/>
                    <a:pt x="410" y="929"/>
                    <a:pt x="426" y="925"/>
                  </a:cubicBezTo>
                  <a:lnTo>
                    <a:pt x="764" y="911"/>
                  </a:lnTo>
                  <a:lnTo>
                    <a:pt x="1556" y="867"/>
                  </a:lnTo>
                  <a:lnTo>
                    <a:pt x="1556" y="1087"/>
                  </a:lnTo>
                  <a:cubicBezTo>
                    <a:pt x="1556" y="1160"/>
                    <a:pt x="1556" y="1248"/>
                    <a:pt x="1556" y="1322"/>
                  </a:cubicBezTo>
                  <a:cubicBezTo>
                    <a:pt x="1527" y="1689"/>
                    <a:pt x="1512" y="2056"/>
                    <a:pt x="1512" y="2423"/>
                  </a:cubicBezTo>
                  <a:lnTo>
                    <a:pt x="1512" y="2746"/>
                  </a:lnTo>
                  <a:cubicBezTo>
                    <a:pt x="1512" y="3304"/>
                    <a:pt x="1542" y="3876"/>
                    <a:pt x="1571" y="4434"/>
                  </a:cubicBezTo>
                  <a:cubicBezTo>
                    <a:pt x="1600" y="4845"/>
                    <a:pt x="1615" y="5271"/>
                    <a:pt x="1630" y="5697"/>
                  </a:cubicBezTo>
                  <a:lnTo>
                    <a:pt x="1630" y="6166"/>
                  </a:lnTo>
                  <a:lnTo>
                    <a:pt x="1630" y="6695"/>
                  </a:lnTo>
                  <a:lnTo>
                    <a:pt x="1659" y="7840"/>
                  </a:lnTo>
                  <a:lnTo>
                    <a:pt x="1688" y="9396"/>
                  </a:lnTo>
                  <a:cubicBezTo>
                    <a:pt x="1688" y="9470"/>
                    <a:pt x="1703" y="9558"/>
                    <a:pt x="1718" y="9631"/>
                  </a:cubicBezTo>
                  <a:cubicBezTo>
                    <a:pt x="1762" y="9763"/>
                    <a:pt x="1879" y="9866"/>
                    <a:pt x="2026" y="9866"/>
                  </a:cubicBezTo>
                  <a:lnTo>
                    <a:pt x="2041" y="9866"/>
                  </a:lnTo>
                  <a:cubicBezTo>
                    <a:pt x="2173" y="9866"/>
                    <a:pt x="2290" y="9778"/>
                    <a:pt x="2320" y="9646"/>
                  </a:cubicBezTo>
                  <a:cubicBezTo>
                    <a:pt x="2364" y="9558"/>
                    <a:pt x="2378" y="9484"/>
                    <a:pt x="2364" y="9396"/>
                  </a:cubicBezTo>
                  <a:lnTo>
                    <a:pt x="2364" y="9235"/>
                  </a:lnTo>
                  <a:lnTo>
                    <a:pt x="2364" y="8750"/>
                  </a:lnTo>
                  <a:lnTo>
                    <a:pt x="2364" y="8413"/>
                  </a:lnTo>
                  <a:cubicBezTo>
                    <a:pt x="2378" y="8280"/>
                    <a:pt x="2378" y="8148"/>
                    <a:pt x="2364" y="8031"/>
                  </a:cubicBezTo>
                  <a:cubicBezTo>
                    <a:pt x="2349" y="7767"/>
                    <a:pt x="2349" y="7502"/>
                    <a:pt x="2349" y="7238"/>
                  </a:cubicBezTo>
                  <a:cubicBezTo>
                    <a:pt x="2349" y="7047"/>
                    <a:pt x="2349" y="6856"/>
                    <a:pt x="2334" y="6666"/>
                  </a:cubicBezTo>
                  <a:cubicBezTo>
                    <a:pt x="2320" y="6401"/>
                    <a:pt x="2320" y="6122"/>
                    <a:pt x="2320" y="5858"/>
                  </a:cubicBezTo>
                  <a:lnTo>
                    <a:pt x="2320" y="5227"/>
                  </a:lnTo>
                  <a:lnTo>
                    <a:pt x="2320" y="4728"/>
                  </a:lnTo>
                  <a:cubicBezTo>
                    <a:pt x="2320" y="4449"/>
                    <a:pt x="2320" y="4170"/>
                    <a:pt x="2305" y="3876"/>
                  </a:cubicBezTo>
                  <a:cubicBezTo>
                    <a:pt x="2305" y="3818"/>
                    <a:pt x="2305" y="3773"/>
                    <a:pt x="2305" y="3715"/>
                  </a:cubicBezTo>
                  <a:cubicBezTo>
                    <a:pt x="2320" y="3641"/>
                    <a:pt x="2320" y="3568"/>
                    <a:pt x="2305" y="3495"/>
                  </a:cubicBezTo>
                  <a:cubicBezTo>
                    <a:pt x="2290" y="3260"/>
                    <a:pt x="2276" y="3010"/>
                    <a:pt x="2261" y="2746"/>
                  </a:cubicBezTo>
                  <a:cubicBezTo>
                    <a:pt x="2261" y="2305"/>
                    <a:pt x="2246" y="1792"/>
                    <a:pt x="2202" y="1278"/>
                  </a:cubicBezTo>
                  <a:cubicBezTo>
                    <a:pt x="2188" y="1131"/>
                    <a:pt x="2188" y="969"/>
                    <a:pt x="2188" y="823"/>
                  </a:cubicBezTo>
                  <a:lnTo>
                    <a:pt x="2555" y="823"/>
                  </a:lnTo>
                  <a:lnTo>
                    <a:pt x="3113" y="808"/>
                  </a:lnTo>
                  <a:lnTo>
                    <a:pt x="3729" y="808"/>
                  </a:lnTo>
                  <a:cubicBezTo>
                    <a:pt x="3832" y="808"/>
                    <a:pt x="3935" y="793"/>
                    <a:pt x="4023" y="779"/>
                  </a:cubicBezTo>
                  <a:cubicBezTo>
                    <a:pt x="4478" y="705"/>
                    <a:pt x="4449" y="45"/>
                    <a:pt x="3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2"/>
            <p:cNvSpPr/>
            <p:nvPr/>
          </p:nvSpPr>
          <p:spPr>
            <a:xfrm>
              <a:off x="6652939" y="1256726"/>
              <a:ext cx="129290" cy="627745"/>
            </a:xfrm>
            <a:custGeom>
              <a:avLst/>
              <a:gdLst/>
              <a:ahLst/>
              <a:cxnLst/>
              <a:rect l="l" t="t" r="r" b="b"/>
              <a:pathLst>
                <a:path w="1866" h="9060" extrusionOk="0">
                  <a:moveTo>
                    <a:pt x="1337" y="1"/>
                  </a:moveTo>
                  <a:cubicBezTo>
                    <a:pt x="1072" y="15"/>
                    <a:pt x="808" y="15"/>
                    <a:pt x="559" y="45"/>
                  </a:cubicBezTo>
                  <a:cubicBezTo>
                    <a:pt x="309" y="74"/>
                    <a:pt x="104" y="265"/>
                    <a:pt x="59" y="514"/>
                  </a:cubicBezTo>
                  <a:cubicBezTo>
                    <a:pt x="15" y="691"/>
                    <a:pt x="1" y="896"/>
                    <a:pt x="15" y="1087"/>
                  </a:cubicBezTo>
                  <a:lnTo>
                    <a:pt x="30" y="2306"/>
                  </a:lnTo>
                  <a:lnTo>
                    <a:pt x="30" y="2775"/>
                  </a:lnTo>
                  <a:cubicBezTo>
                    <a:pt x="45" y="3040"/>
                    <a:pt x="59" y="3289"/>
                    <a:pt x="45" y="3539"/>
                  </a:cubicBezTo>
                  <a:lnTo>
                    <a:pt x="45" y="3891"/>
                  </a:lnTo>
                  <a:cubicBezTo>
                    <a:pt x="45" y="4493"/>
                    <a:pt x="74" y="5095"/>
                    <a:pt x="74" y="5697"/>
                  </a:cubicBezTo>
                  <a:lnTo>
                    <a:pt x="89" y="6211"/>
                  </a:lnTo>
                  <a:cubicBezTo>
                    <a:pt x="89" y="6534"/>
                    <a:pt x="104" y="6857"/>
                    <a:pt x="118" y="7194"/>
                  </a:cubicBezTo>
                  <a:lnTo>
                    <a:pt x="133" y="8104"/>
                  </a:lnTo>
                  <a:cubicBezTo>
                    <a:pt x="133" y="8266"/>
                    <a:pt x="162" y="8413"/>
                    <a:pt x="192" y="8574"/>
                  </a:cubicBezTo>
                  <a:cubicBezTo>
                    <a:pt x="276" y="8885"/>
                    <a:pt x="456" y="9060"/>
                    <a:pt x="718" y="9060"/>
                  </a:cubicBezTo>
                  <a:cubicBezTo>
                    <a:pt x="728" y="9060"/>
                    <a:pt x="739" y="9059"/>
                    <a:pt x="750" y="9059"/>
                  </a:cubicBezTo>
                  <a:lnTo>
                    <a:pt x="764" y="9059"/>
                  </a:lnTo>
                  <a:cubicBezTo>
                    <a:pt x="984" y="9059"/>
                    <a:pt x="1219" y="9029"/>
                    <a:pt x="1440" y="9000"/>
                  </a:cubicBezTo>
                  <a:lnTo>
                    <a:pt x="1528" y="9000"/>
                  </a:lnTo>
                  <a:cubicBezTo>
                    <a:pt x="1674" y="8971"/>
                    <a:pt x="1792" y="8883"/>
                    <a:pt x="1821" y="8736"/>
                  </a:cubicBezTo>
                  <a:cubicBezTo>
                    <a:pt x="1865" y="8618"/>
                    <a:pt x="1865" y="8486"/>
                    <a:pt x="1792" y="8369"/>
                  </a:cubicBezTo>
                  <a:cubicBezTo>
                    <a:pt x="1733" y="8251"/>
                    <a:pt x="1616" y="8178"/>
                    <a:pt x="1484" y="8163"/>
                  </a:cubicBezTo>
                  <a:cubicBezTo>
                    <a:pt x="1436" y="8159"/>
                    <a:pt x="1390" y="8157"/>
                    <a:pt x="1345" y="8157"/>
                  </a:cubicBezTo>
                  <a:cubicBezTo>
                    <a:pt x="1221" y="8157"/>
                    <a:pt x="1103" y="8171"/>
                    <a:pt x="984" y="8193"/>
                  </a:cubicBezTo>
                  <a:cubicBezTo>
                    <a:pt x="940" y="8207"/>
                    <a:pt x="911" y="8207"/>
                    <a:pt x="867" y="8207"/>
                  </a:cubicBezTo>
                  <a:lnTo>
                    <a:pt x="867" y="8090"/>
                  </a:lnTo>
                  <a:lnTo>
                    <a:pt x="867" y="7870"/>
                  </a:lnTo>
                  <a:lnTo>
                    <a:pt x="867" y="7532"/>
                  </a:lnTo>
                  <a:cubicBezTo>
                    <a:pt x="852" y="7165"/>
                    <a:pt x="838" y="6798"/>
                    <a:pt x="838" y="6431"/>
                  </a:cubicBezTo>
                  <a:lnTo>
                    <a:pt x="838" y="5785"/>
                  </a:lnTo>
                  <a:cubicBezTo>
                    <a:pt x="926" y="5770"/>
                    <a:pt x="1014" y="5756"/>
                    <a:pt x="1117" y="5726"/>
                  </a:cubicBezTo>
                  <a:cubicBezTo>
                    <a:pt x="1249" y="5697"/>
                    <a:pt x="1366" y="5682"/>
                    <a:pt x="1498" y="5667"/>
                  </a:cubicBezTo>
                  <a:cubicBezTo>
                    <a:pt x="1689" y="5653"/>
                    <a:pt x="1836" y="5506"/>
                    <a:pt x="1836" y="5315"/>
                  </a:cubicBezTo>
                  <a:cubicBezTo>
                    <a:pt x="1865" y="5124"/>
                    <a:pt x="1748" y="4933"/>
                    <a:pt x="1572" y="4860"/>
                  </a:cubicBezTo>
                  <a:cubicBezTo>
                    <a:pt x="1498" y="4831"/>
                    <a:pt x="1395" y="4831"/>
                    <a:pt x="1307" y="4831"/>
                  </a:cubicBezTo>
                  <a:cubicBezTo>
                    <a:pt x="1205" y="4845"/>
                    <a:pt x="1102" y="4860"/>
                    <a:pt x="999" y="4889"/>
                  </a:cubicBezTo>
                  <a:cubicBezTo>
                    <a:pt x="940" y="4904"/>
                    <a:pt x="882" y="4919"/>
                    <a:pt x="823" y="4919"/>
                  </a:cubicBezTo>
                  <a:cubicBezTo>
                    <a:pt x="838" y="4684"/>
                    <a:pt x="823" y="4434"/>
                    <a:pt x="823" y="4199"/>
                  </a:cubicBezTo>
                  <a:lnTo>
                    <a:pt x="823" y="4170"/>
                  </a:lnTo>
                  <a:lnTo>
                    <a:pt x="823" y="4038"/>
                  </a:lnTo>
                  <a:cubicBezTo>
                    <a:pt x="823" y="3964"/>
                    <a:pt x="823" y="3906"/>
                    <a:pt x="823" y="3847"/>
                  </a:cubicBezTo>
                  <a:cubicBezTo>
                    <a:pt x="852" y="3142"/>
                    <a:pt x="838" y="2438"/>
                    <a:pt x="794" y="1733"/>
                  </a:cubicBezTo>
                  <a:cubicBezTo>
                    <a:pt x="779" y="1527"/>
                    <a:pt x="779" y="1337"/>
                    <a:pt x="779" y="1131"/>
                  </a:cubicBezTo>
                  <a:cubicBezTo>
                    <a:pt x="779" y="1028"/>
                    <a:pt x="779" y="940"/>
                    <a:pt x="764" y="823"/>
                  </a:cubicBezTo>
                  <a:lnTo>
                    <a:pt x="794" y="823"/>
                  </a:lnTo>
                  <a:cubicBezTo>
                    <a:pt x="999" y="793"/>
                    <a:pt x="1205" y="735"/>
                    <a:pt x="1395" y="661"/>
                  </a:cubicBezTo>
                  <a:cubicBezTo>
                    <a:pt x="1484" y="632"/>
                    <a:pt x="1586" y="588"/>
                    <a:pt x="1660" y="544"/>
                  </a:cubicBezTo>
                  <a:cubicBezTo>
                    <a:pt x="1748" y="485"/>
                    <a:pt x="1792" y="382"/>
                    <a:pt x="1792" y="280"/>
                  </a:cubicBezTo>
                  <a:cubicBezTo>
                    <a:pt x="1777" y="191"/>
                    <a:pt x="1718" y="89"/>
                    <a:pt x="1630" y="59"/>
                  </a:cubicBezTo>
                  <a:cubicBezTo>
                    <a:pt x="1528" y="15"/>
                    <a:pt x="1440" y="1"/>
                    <a:pt x="1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2"/>
            <p:cNvSpPr/>
            <p:nvPr/>
          </p:nvSpPr>
          <p:spPr>
            <a:xfrm>
              <a:off x="6097518" y="1279107"/>
              <a:ext cx="129290" cy="629754"/>
            </a:xfrm>
            <a:custGeom>
              <a:avLst/>
              <a:gdLst/>
              <a:ahLst/>
              <a:cxnLst/>
              <a:rect l="l" t="t" r="r" b="b"/>
              <a:pathLst>
                <a:path w="1866" h="9089" extrusionOk="0">
                  <a:moveTo>
                    <a:pt x="1246" y="1"/>
                  </a:moveTo>
                  <a:cubicBezTo>
                    <a:pt x="1096" y="1"/>
                    <a:pt x="945" y="20"/>
                    <a:pt x="808" y="59"/>
                  </a:cubicBezTo>
                  <a:cubicBezTo>
                    <a:pt x="339" y="177"/>
                    <a:pt x="162" y="397"/>
                    <a:pt x="104" y="970"/>
                  </a:cubicBezTo>
                  <a:cubicBezTo>
                    <a:pt x="60" y="1278"/>
                    <a:pt x="45" y="1571"/>
                    <a:pt x="45" y="1880"/>
                  </a:cubicBezTo>
                  <a:cubicBezTo>
                    <a:pt x="45" y="2027"/>
                    <a:pt x="45" y="2188"/>
                    <a:pt x="16" y="2350"/>
                  </a:cubicBezTo>
                  <a:cubicBezTo>
                    <a:pt x="16" y="2540"/>
                    <a:pt x="16" y="2746"/>
                    <a:pt x="16" y="2937"/>
                  </a:cubicBezTo>
                  <a:lnTo>
                    <a:pt x="16" y="3289"/>
                  </a:lnTo>
                  <a:lnTo>
                    <a:pt x="16" y="3700"/>
                  </a:lnTo>
                  <a:cubicBezTo>
                    <a:pt x="16" y="4170"/>
                    <a:pt x="1" y="4669"/>
                    <a:pt x="1" y="5139"/>
                  </a:cubicBezTo>
                  <a:lnTo>
                    <a:pt x="1" y="5388"/>
                  </a:lnTo>
                  <a:cubicBezTo>
                    <a:pt x="1" y="5814"/>
                    <a:pt x="1" y="6240"/>
                    <a:pt x="30" y="6666"/>
                  </a:cubicBezTo>
                  <a:lnTo>
                    <a:pt x="30" y="7033"/>
                  </a:lnTo>
                  <a:cubicBezTo>
                    <a:pt x="30" y="7326"/>
                    <a:pt x="30" y="7620"/>
                    <a:pt x="45" y="7914"/>
                  </a:cubicBezTo>
                  <a:cubicBezTo>
                    <a:pt x="45" y="8134"/>
                    <a:pt x="74" y="8339"/>
                    <a:pt x="133" y="8560"/>
                  </a:cubicBezTo>
                  <a:cubicBezTo>
                    <a:pt x="177" y="8809"/>
                    <a:pt x="383" y="9000"/>
                    <a:pt x="632" y="9044"/>
                  </a:cubicBezTo>
                  <a:lnTo>
                    <a:pt x="706" y="9044"/>
                  </a:lnTo>
                  <a:cubicBezTo>
                    <a:pt x="852" y="9059"/>
                    <a:pt x="999" y="9073"/>
                    <a:pt x="1161" y="9088"/>
                  </a:cubicBezTo>
                  <a:lnTo>
                    <a:pt x="1205" y="9088"/>
                  </a:lnTo>
                  <a:cubicBezTo>
                    <a:pt x="1337" y="9073"/>
                    <a:pt x="1454" y="9059"/>
                    <a:pt x="1572" y="9044"/>
                  </a:cubicBezTo>
                  <a:cubicBezTo>
                    <a:pt x="1748" y="9000"/>
                    <a:pt x="1865" y="8853"/>
                    <a:pt x="1851" y="8677"/>
                  </a:cubicBezTo>
                  <a:cubicBezTo>
                    <a:pt x="1865" y="8486"/>
                    <a:pt x="1748" y="8310"/>
                    <a:pt x="1572" y="8266"/>
                  </a:cubicBezTo>
                  <a:cubicBezTo>
                    <a:pt x="1530" y="8256"/>
                    <a:pt x="1496" y="8245"/>
                    <a:pt x="1459" y="8245"/>
                  </a:cubicBezTo>
                  <a:cubicBezTo>
                    <a:pt x="1443" y="8245"/>
                    <a:pt x="1428" y="8247"/>
                    <a:pt x="1410" y="8251"/>
                  </a:cubicBezTo>
                  <a:lnTo>
                    <a:pt x="750" y="8251"/>
                  </a:lnTo>
                  <a:cubicBezTo>
                    <a:pt x="750" y="8237"/>
                    <a:pt x="750" y="8222"/>
                    <a:pt x="750" y="8222"/>
                  </a:cubicBezTo>
                  <a:lnTo>
                    <a:pt x="750" y="8119"/>
                  </a:lnTo>
                  <a:cubicBezTo>
                    <a:pt x="750" y="8016"/>
                    <a:pt x="735" y="7914"/>
                    <a:pt x="735" y="7826"/>
                  </a:cubicBezTo>
                  <a:cubicBezTo>
                    <a:pt x="735" y="7664"/>
                    <a:pt x="735" y="7503"/>
                    <a:pt x="720" y="7341"/>
                  </a:cubicBezTo>
                  <a:cubicBezTo>
                    <a:pt x="720" y="7062"/>
                    <a:pt x="706" y="6768"/>
                    <a:pt x="706" y="6475"/>
                  </a:cubicBezTo>
                  <a:cubicBezTo>
                    <a:pt x="838" y="6475"/>
                    <a:pt x="955" y="6460"/>
                    <a:pt x="1087" y="6446"/>
                  </a:cubicBezTo>
                  <a:cubicBezTo>
                    <a:pt x="1131" y="6446"/>
                    <a:pt x="1175" y="6446"/>
                    <a:pt x="1234" y="6431"/>
                  </a:cubicBezTo>
                  <a:cubicBezTo>
                    <a:pt x="1322" y="6431"/>
                    <a:pt x="1410" y="6431"/>
                    <a:pt x="1498" y="6401"/>
                  </a:cubicBezTo>
                  <a:cubicBezTo>
                    <a:pt x="1689" y="6343"/>
                    <a:pt x="1821" y="6152"/>
                    <a:pt x="1792" y="5961"/>
                  </a:cubicBezTo>
                  <a:cubicBezTo>
                    <a:pt x="1777" y="5756"/>
                    <a:pt x="1616" y="5594"/>
                    <a:pt x="1425" y="5579"/>
                  </a:cubicBezTo>
                  <a:cubicBezTo>
                    <a:pt x="1337" y="5579"/>
                    <a:pt x="1264" y="5579"/>
                    <a:pt x="1175" y="5594"/>
                  </a:cubicBezTo>
                  <a:lnTo>
                    <a:pt x="1161" y="5594"/>
                  </a:lnTo>
                  <a:lnTo>
                    <a:pt x="867" y="5609"/>
                  </a:lnTo>
                  <a:lnTo>
                    <a:pt x="691" y="5623"/>
                  </a:lnTo>
                  <a:lnTo>
                    <a:pt x="691" y="5286"/>
                  </a:lnTo>
                  <a:lnTo>
                    <a:pt x="691" y="5036"/>
                  </a:lnTo>
                  <a:cubicBezTo>
                    <a:pt x="691" y="4860"/>
                    <a:pt x="706" y="4698"/>
                    <a:pt x="706" y="4522"/>
                  </a:cubicBezTo>
                  <a:cubicBezTo>
                    <a:pt x="720" y="4361"/>
                    <a:pt x="720" y="4214"/>
                    <a:pt x="735" y="4053"/>
                  </a:cubicBezTo>
                  <a:cubicBezTo>
                    <a:pt x="735" y="3788"/>
                    <a:pt x="735" y="3524"/>
                    <a:pt x="750" y="3260"/>
                  </a:cubicBezTo>
                  <a:cubicBezTo>
                    <a:pt x="750" y="2893"/>
                    <a:pt x="750" y="2540"/>
                    <a:pt x="764" y="2173"/>
                  </a:cubicBezTo>
                  <a:lnTo>
                    <a:pt x="764" y="1909"/>
                  </a:lnTo>
                  <a:cubicBezTo>
                    <a:pt x="764" y="1630"/>
                    <a:pt x="779" y="1337"/>
                    <a:pt x="808" y="1043"/>
                  </a:cubicBezTo>
                  <a:cubicBezTo>
                    <a:pt x="823" y="911"/>
                    <a:pt x="867" y="852"/>
                    <a:pt x="970" y="808"/>
                  </a:cubicBezTo>
                  <a:cubicBezTo>
                    <a:pt x="1029" y="779"/>
                    <a:pt x="1087" y="764"/>
                    <a:pt x="1146" y="749"/>
                  </a:cubicBezTo>
                  <a:cubicBezTo>
                    <a:pt x="1278" y="705"/>
                    <a:pt x="1410" y="632"/>
                    <a:pt x="1542" y="558"/>
                  </a:cubicBezTo>
                  <a:cubicBezTo>
                    <a:pt x="1660" y="500"/>
                    <a:pt x="1719" y="368"/>
                    <a:pt x="1704" y="236"/>
                  </a:cubicBezTo>
                  <a:cubicBezTo>
                    <a:pt x="1689" y="118"/>
                    <a:pt x="1587" y="30"/>
                    <a:pt x="1469" y="15"/>
                  </a:cubicBezTo>
                  <a:cubicBezTo>
                    <a:pt x="1396" y="6"/>
                    <a:pt x="1321" y="1"/>
                    <a:pt x="1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2"/>
            <p:cNvSpPr/>
            <p:nvPr/>
          </p:nvSpPr>
          <p:spPr>
            <a:xfrm>
              <a:off x="6246074" y="1268921"/>
              <a:ext cx="163865" cy="622617"/>
            </a:xfrm>
            <a:custGeom>
              <a:avLst/>
              <a:gdLst/>
              <a:ahLst/>
              <a:cxnLst/>
              <a:rect l="l" t="t" r="r" b="b"/>
              <a:pathLst>
                <a:path w="2365" h="8986" extrusionOk="0">
                  <a:moveTo>
                    <a:pt x="1924" y="1"/>
                  </a:moveTo>
                  <a:cubicBezTo>
                    <a:pt x="1733" y="15"/>
                    <a:pt x="1527" y="30"/>
                    <a:pt x="1278" y="30"/>
                  </a:cubicBezTo>
                  <a:lnTo>
                    <a:pt x="1131" y="30"/>
                  </a:lnTo>
                  <a:cubicBezTo>
                    <a:pt x="1065" y="38"/>
                    <a:pt x="999" y="41"/>
                    <a:pt x="934" y="41"/>
                  </a:cubicBezTo>
                  <a:cubicBezTo>
                    <a:pt x="870" y="41"/>
                    <a:pt x="808" y="38"/>
                    <a:pt x="749" y="30"/>
                  </a:cubicBezTo>
                  <a:cubicBezTo>
                    <a:pt x="683" y="23"/>
                    <a:pt x="617" y="19"/>
                    <a:pt x="551" y="19"/>
                  </a:cubicBezTo>
                  <a:cubicBezTo>
                    <a:pt x="485" y="19"/>
                    <a:pt x="419" y="23"/>
                    <a:pt x="353" y="30"/>
                  </a:cubicBezTo>
                  <a:cubicBezTo>
                    <a:pt x="206" y="60"/>
                    <a:pt x="88" y="162"/>
                    <a:pt x="44" y="294"/>
                  </a:cubicBezTo>
                  <a:cubicBezTo>
                    <a:pt x="0" y="427"/>
                    <a:pt x="15" y="559"/>
                    <a:pt x="88" y="676"/>
                  </a:cubicBezTo>
                  <a:cubicBezTo>
                    <a:pt x="147" y="794"/>
                    <a:pt x="279" y="852"/>
                    <a:pt x="411" y="852"/>
                  </a:cubicBezTo>
                  <a:lnTo>
                    <a:pt x="764" y="852"/>
                  </a:lnTo>
                  <a:cubicBezTo>
                    <a:pt x="764" y="867"/>
                    <a:pt x="764" y="867"/>
                    <a:pt x="764" y="882"/>
                  </a:cubicBezTo>
                  <a:cubicBezTo>
                    <a:pt x="808" y="1278"/>
                    <a:pt x="808" y="1674"/>
                    <a:pt x="778" y="2071"/>
                  </a:cubicBezTo>
                  <a:lnTo>
                    <a:pt x="778" y="2306"/>
                  </a:lnTo>
                  <a:cubicBezTo>
                    <a:pt x="778" y="2643"/>
                    <a:pt x="764" y="2981"/>
                    <a:pt x="764" y="3319"/>
                  </a:cubicBezTo>
                  <a:cubicBezTo>
                    <a:pt x="764" y="3700"/>
                    <a:pt x="734" y="4097"/>
                    <a:pt x="734" y="4508"/>
                  </a:cubicBezTo>
                  <a:lnTo>
                    <a:pt x="734" y="4948"/>
                  </a:lnTo>
                  <a:lnTo>
                    <a:pt x="734" y="5638"/>
                  </a:lnTo>
                  <a:lnTo>
                    <a:pt x="734" y="5903"/>
                  </a:lnTo>
                  <a:lnTo>
                    <a:pt x="734" y="6314"/>
                  </a:lnTo>
                  <a:lnTo>
                    <a:pt x="734" y="6960"/>
                  </a:lnTo>
                  <a:cubicBezTo>
                    <a:pt x="734" y="7077"/>
                    <a:pt x="734" y="7194"/>
                    <a:pt x="749" y="7312"/>
                  </a:cubicBezTo>
                  <a:cubicBezTo>
                    <a:pt x="764" y="7429"/>
                    <a:pt x="764" y="7591"/>
                    <a:pt x="764" y="7723"/>
                  </a:cubicBezTo>
                  <a:cubicBezTo>
                    <a:pt x="764" y="7855"/>
                    <a:pt x="778" y="8017"/>
                    <a:pt x="793" y="8163"/>
                  </a:cubicBezTo>
                  <a:cubicBezTo>
                    <a:pt x="808" y="8310"/>
                    <a:pt x="823" y="8428"/>
                    <a:pt x="823" y="8574"/>
                  </a:cubicBezTo>
                  <a:cubicBezTo>
                    <a:pt x="823" y="8648"/>
                    <a:pt x="837" y="8721"/>
                    <a:pt x="867" y="8780"/>
                  </a:cubicBezTo>
                  <a:cubicBezTo>
                    <a:pt x="925" y="8912"/>
                    <a:pt x="1043" y="8986"/>
                    <a:pt x="1175" y="8986"/>
                  </a:cubicBezTo>
                  <a:cubicBezTo>
                    <a:pt x="1292" y="8986"/>
                    <a:pt x="1410" y="8897"/>
                    <a:pt x="1454" y="8780"/>
                  </a:cubicBezTo>
                  <a:cubicBezTo>
                    <a:pt x="1483" y="8692"/>
                    <a:pt x="1513" y="8589"/>
                    <a:pt x="1498" y="8501"/>
                  </a:cubicBezTo>
                  <a:lnTo>
                    <a:pt x="1498" y="8207"/>
                  </a:lnTo>
                  <a:lnTo>
                    <a:pt x="1498" y="8046"/>
                  </a:lnTo>
                  <a:cubicBezTo>
                    <a:pt x="1468" y="6960"/>
                    <a:pt x="1468" y="5903"/>
                    <a:pt x="1483" y="5110"/>
                  </a:cubicBezTo>
                  <a:cubicBezTo>
                    <a:pt x="1498" y="4390"/>
                    <a:pt x="1513" y="3627"/>
                    <a:pt x="1542" y="2629"/>
                  </a:cubicBezTo>
                  <a:lnTo>
                    <a:pt x="1542" y="2159"/>
                  </a:lnTo>
                  <a:lnTo>
                    <a:pt x="1542" y="1586"/>
                  </a:lnTo>
                  <a:cubicBezTo>
                    <a:pt x="1557" y="1351"/>
                    <a:pt x="1542" y="1102"/>
                    <a:pt x="1498" y="852"/>
                  </a:cubicBezTo>
                  <a:lnTo>
                    <a:pt x="1498" y="852"/>
                  </a:lnTo>
                  <a:cubicBezTo>
                    <a:pt x="1542" y="856"/>
                    <a:pt x="1586" y="858"/>
                    <a:pt x="1630" y="858"/>
                  </a:cubicBezTo>
                  <a:cubicBezTo>
                    <a:pt x="1762" y="858"/>
                    <a:pt x="1894" y="841"/>
                    <a:pt x="2026" y="808"/>
                  </a:cubicBezTo>
                  <a:cubicBezTo>
                    <a:pt x="2232" y="764"/>
                    <a:pt x="2364" y="573"/>
                    <a:pt x="2320" y="368"/>
                  </a:cubicBezTo>
                  <a:cubicBezTo>
                    <a:pt x="2320" y="162"/>
                    <a:pt x="2158" y="1"/>
                    <a:pt x="19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2"/>
            <p:cNvSpPr/>
            <p:nvPr/>
          </p:nvSpPr>
          <p:spPr>
            <a:xfrm>
              <a:off x="4049888" y="1065420"/>
              <a:ext cx="1154607" cy="1025455"/>
            </a:xfrm>
            <a:custGeom>
              <a:avLst/>
              <a:gdLst/>
              <a:ahLst/>
              <a:cxnLst/>
              <a:rect l="l" t="t" r="r" b="b"/>
              <a:pathLst>
                <a:path w="16664" h="14800" extrusionOk="0">
                  <a:moveTo>
                    <a:pt x="16537" y="0"/>
                  </a:moveTo>
                  <a:cubicBezTo>
                    <a:pt x="16535" y="0"/>
                    <a:pt x="16533" y="1"/>
                    <a:pt x="16531" y="2"/>
                  </a:cubicBezTo>
                  <a:cubicBezTo>
                    <a:pt x="16487" y="16"/>
                    <a:pt x="16458" y="16"/>
                    <a:pt x="16428" y="31"/>
                  </a:cubicBezTo>
                  <a:cubicBezTo>
                    <a:pt x="16032" y="192"/>
                    <a:pt x="14490" y="912"/>
                    <a:pt x="12494" y="1822"/>
                  </a:cubicBezTo>
                  <a:lnTo>
                    <a:pt x="9881" y="3041"/>
                  </a:lnTo>
                  <a:lnTo>
                    <a:pt x="8016" y="3921"/>
                  </a:lnTo>
                  <a:cubicBezTo>
                    <a:pt x="7620" y="4112"/>
                    <a:pt x="7223" y="4288"/>
                    <a:pt x="6827" y="4479"/>
                  </a:cubicBezTo>
                  <a:cubicBezTo>
                    <a:pt x="4654" y="5507"/>
                    <a:pt x="2613" y="6476"/>
                    <a:pt x="1366" y="7092"/>
                  </a:cubicBezTo>
                  <a:lnTo>
                    <a:pt x="1219" y="7166"/>
                  </a:lnTo>
                  <a:lnTo>
                    <a:pt x="984" y="7283"/>
                  </a:lnTo>
                  <a:cubicBezTo>
                    <a:pt x="778" y="7386"/>
                    <a:pt x="617" y="7460"/>
                    <a:pt x="485" y="7533"/>
                  </a:cubicBezTo>
                  <a:lnTo>
                    <a:pt x="279" y="7636"/>
                  </a:lnTo>
                  <a:lnTo>
                    <a:pt x="235" y="7665"/>
                  </a:lnTo>
                  <a:cubicBezTo>
                    <a:pt x="206" y="7680"/>
                    <a:pt x="176" y="7694"/>
                    <a:pt x="147" y="7709"/>
                  </a:cubicBezTo>
                  <a:lnTo>
                    <a:pt x="132" y="7709"/>
                  </a:lnTo>
                  <a:cubicBezTo>
                    <a:pt x="132" y="7709"/>
                    <a:pt x="118" y="7724"/>
                    <a:pt x="118" y="7724"/>
                  </a:cubicBezTo>
                  <a:cubicBezTo>
                    <a:pt x="103" y="7753"/>
                    <a:pt x="103" y="7768"/>
                    <a:pt x="88" y="7782"/>
                  </a:cubicBezTo>
                  <a:cubicBezTo>
                    <a:pt x="88" y="7812"/>
                    <a:pt x="74" y="7871"/>
                    <a:pt x="59" y="7900"/>
                  </a:cubicBezTo>
                  <a:cubicBezTo>
                    <a:pt x="44" y="7929"/>
                    <a:pt x="59" y="7959"/>
                    <a:pt x="44" y="7988"/>
                  </a:cubicBezTo>
                  <a:cubicBezTo>
                    <a:pt x="44" y="8017"/>
                    <a:pt x="44" y="8047"/>
                    <a:pt x="44" y="8076"/>
                  </a:cubicBezTo>
                  <a:lnTo>
                    <a:pt x="44" y="8120"/>
                  </a:lnTo>
                  <a:cubicBezTo>
                    <a:pt x="30" y="8179"/>
                    <a:pt x="15" y="8252"/>
                    <a:pt x="15" y="8326"/>
                  </a:cubicBezTo>
                  <a:lnTo>
                    <a:pt x="0" y="8443"/>
                  </a:lnTo>
                  <a:lnTo>
                    <a:pt x="0" y="8561"/>
                  </a:lnTo>
                  <a:cubicBezTo>
                    <a:pt x="0" y="8605"/>
                    <a:pt x="15" y="8619"/>
                    <a:pt x="0" y="8678"/>
                  </a:cubicBezTo>
                  <a:cubicBezTo>
                    <a:pt x="0" y="8751"/>
                    <a:pt x="0" y="8825"/>
                    <a:pt x="0" y="8869"/>
                  </a:cubicBezTo>
                  <a:lnTo>
                    <a:pt x="0" y="8986"/>
                  </a:lnTo>
                  <a:lnTo>
                    <a:pt x="0" y="9456"/>
                  </a:lnTo>
                  <a:lnTo>
                    <a:pt x="0" y="9603"/>
                  </a:lnTo>
                  <a:cubicBezTo>
                    <a:pt x="0" y="9662"/>
                    <a:pt x="15" y="9735"/>
                    <a:pt x="30" y="9808"/>
                  </a:cubicBezTo>
                  <a:cubicBezTo>
                    <a:pt x="30" y="9823"/>
                    <a:pt x="44" y="9852"/>
                    <a:pt x="59" y="9867"/>
                  </a:cubicBezTo>
                  <a:lnTo>
                    <a:pt x="88" y="9867"/>
                  </a:lnTo>
                  <a:lnTo>
                    <a:pt x="118" y="9882"/>
                  </a:lnTo>
                  <a:lnTo>
                    <a:pt x="587" y="10029"/>
                  </a:lnTo>
                  <a:lnTo>
                    <a:pt x="617" y="10029"/>
                  </a:lnTo>
                  <a:lnTo>
                    <a:pt x="764" y="10087"/>
                  </a:lnTo>
                  <a:lnTo>
                    <a:pt x="852" y="10117"/>
                  </a:lnTo>
                  <a:lnTo>
                    <a:pt x="1057" y="10190"/>
                  </a:lnTo>
                  <a:lnTo>
                    <a:pt x="1219" y="10234"/>
                  </a:lnTo>
                  <a:lnTo>
                    <a:pt x="1424" y="10308"/>
                  </a:lnTo>
                  <a:lnTo>
                    <a:pt x="1527" y="10337"/>
                  </a:lnTo>
                  <a:lnTo>
                    <a:pt x="2364" y="10616"/>
                  </a:lnTo>
                  <a:lnTo>
                    <a:pt x="2643" y="10704"/>
                  </a:lnTo>
                  <a:lnTo>
                    <a:pt x="2907" y="10792"/>
                  </a:lnTo>
                  <a:lnTo>
                    <a:pt x="3069" y="10851"/>
                  </a:lnTo>
                  <a:cubicBezTo>
                    <a:pt x="3157" y="10880"/>
                    <a:pt x="3259" y="10910"/>
                    <a:pt x="3362" y="10939"/>
                  </a:cubicBezTo>
                  <a:lnTo>
                    <a:pt x="3392" y="10954"/>
                  </a:lnTo>
                  <a:lnTo>
                    <a:pt x="4449" y="11306"/>
                  </a:lnTo>
                  <a:lnTo>
                    <a:pt x="4537" y="11335"/>
                  </a:lnTo>
                  <a:lnTo>
                    <a:pt x="5271" y="11570"/>
                  </a:lnTo>
                  <a:lnTo>
                    <a:pt x="5638" y="11688"/>
                  </a:lnTo>
                  <a:lnTo>
                    <a:pt x="5990" y="11805"/>
                  </a:lnTo>
                  <a:lnTo>
                    <a:pt x="6695" y="12040"/>
                  </a:lnTo>
                  <a:lnTo>
                    <a:pt x="7018" y="12143"/>
                  </a:lnTo>
                  <a:lnTo>
                    <a:pt x="7047" y="12143"/>
                  </a:lnTo>
                  <a:lnTo>
                    <a:pt x="7752" y="12378"/>
                  </a:lnTo>
                  <a:lnTo>
                    <a:pt x="7957" y="12436"/>
                  </a:lnTo>
                  <a:lnTo>
                    <a:pt x="8456" y="12598"/>
                  </a:lnTo>
                  <a:lnTo>
                    <a:pt x="8868" y="12730"/>
                  </a:lnTo>
                  <a:lnTo>
                    <a:pt x="9235" y="12847"/>
                  </a:lnTo>
                  <a:cubicBezTo>
                    <a:pt x="9660" y="12980"/>
                    <a:pt x="10101" y="13112"/>
                    <a:pt x="10526" y="13244"/>
                  </a:cubicBezTo>
                  <a:lnTo>
                    <a:pt x="10996" y="13391"/>
                  </a:lnTo>
                  <a:lnTo>
                    <a:pt x="11349" y="13508"/>
                  </a:lnTo>
                  <a:lnTo>
                    <a:pt x="11672" y="13596"/>
                  </a:lnTo>
                  <a:lnTo>
                    <a:pt x="12318" y="13802"/>
                  </a:lnTo>
                  <a:lnTo>
                    <a:pt x="12552" y="13875"/>
                  </a:lnTo>
                  <a:lnTo>
                    <a:pt x="13242" y="14066"/>
                  </a:lnTo>
                  <a:lnTo>
                    <a:pt x="13507" y="14139"/>
                  </a:lnTo>
                  <a:cubicBezTo>
                    <a:pt x="13786" y="14227"/>
                    <a:pt x="14079" y="14315"/>
                    <a:pt x="14344" y="14389"/>
                  </a:cubicBezTo>
                  <a:lnTo>
                    <a:pt x="14578" y="14448"/>
                  </a:lnTo>
                  <a:cubicBezTo>
                    <a:pt x="15078" y="14580"/>
                    <a:pt x="15518" y="14683"/>
                    <a:pt x="15812" y="14741"/>
                  </a:cubicBezTo>
                  <a:lnTo>
                    <a:pt x="15944" y="14771"/>
                  </a:lnTo>
                  <a:cubicBezTo>
                    <a:pt x="16002" y="14785"/>
                    <a:pt x="16061" y="14800"/>
                    <a:pt x="16105" y="14800"/>
                  </a:cubicBezTo>
                  <a:lnTo>
                    <a:pt x="16164" y="14800"/>
                  </a:lnTo>
                  <a:cubicBezTo>
                    <a:pt x="16281" y="14800"/>
                    <a:pt x="16340" y="14800"/>
                    <a:pt x="16340" y="14756"/>
                  </a:cubicBezTo>
                  <a:cubicBezTo>
                    <a:pt x="16369" y="14609"/>
                    <a:pt x="16414" y="13449"/>
                    <a:pt x="16472" y="11820"/>
                  </a:cubicBezTo>
                  <a:cubicBezTo>
                    <a:pt x="16472" y="11585"/>
                    <a:pt x="16502" y="11321"/>
                    <a:pt x="16502" y="11056"/>
                  </a:cubicBezTo>
                  <a:cubicBezTo>
                    <a:pt x="16516" y="10528"/>
                    <a:pt x="16531" y="9955"/>
                    <a:pt x="16546" y="9368"/>
                  </a:cubicBezTo>
                  <a:cubicBezTo>
                    <a:pt x="16575" y="8326"/>
                    <a:pt x="16604" y="7225"/>
                    <a:pt x="16619" y="6153"/>
                  </a:cubicBezTo>
                  <a:cubicBezTo>
                    <a:pt x="16648" y="4949"/>
                    <a:pt x="16663" y="3789"/>
                    <a:pt x="16663" y="2806"/>
                  </a:cubicBezTo>
                  <a:cubicBezTo>
                    <a:pt x="16663" y="1148"/>
                    <a:pt x="16635" y="0"/>
                    <a:pt x="1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2"/>
            <p:cNvSpPr/>
            <p:nvPr/>
          </p:nvSpPr>
          <p:spPr>
            <a:xfrm>
              <a:off x="4049888" y="1556816"/>
              <a:ext cx="1141373" cy="534484"/>
            </a:xfrm>
            <a:custGeom>
              <a:avLst/>
              <a:gdLst/>
              <a:ahLst/>
              <a:cxnLst/>
              <a:rect l="l" t="t" r="r" b="b"/>
              <a:pathLst>
                <a:path w="16473" h="7714" extrusionOk="0">
                  <a:moveTo>
                    <a:pt x="1366" y="0"/>
                  </a:moveTo>
                  <a:lnTo>
                    <a:pt x="1219" y="74"/>
                  </a:lnTo>
                  <a:lnTo>
                    <a:pt x="984" y="191"/>
                  </a:lnTo>
                  <a:cubicBezTo>
                    <a:pt x="778" y="294"/>
                    <a:pt x="617" y="382"/>
                    <a:pt x="485" y="441"/>
                  </a:cubicBezTo>
                  <a:lnTo>
                    <a:pt x="279" y="544"/>
                  </a:lnTo>
                  <a:lnTo>
                    <a:pt x="235" y="573"/>
                  </a:lnTo>
                  <a:cubicBezTo>
                    <a:pt x="206" y="588"/>
                    <a:pt x="176" y="602"/>
                    <a:pt x="147" y="617"/>
                  </a:cubicBezTo>
                  <a:lnTo>
                    <a:pt x="132" y="617"/>
                  </a:lnTo>
                  <a:cubicBezTo>
                    <a:pt x="132" y="632"/>
                    <a:pt x="118" y="632"/>
                    <a:pt x="118" y="646"/>
                  </a:cubicBezTo>
                  <a:cubicBezTo>
                    <a:pt x="103" y="661"/>
                    <a:pt x="103" y="676"/>
                    <a:pt x="88" y="690"/>
                  </a:cubicBezTo>
                  <a:cubicBezTo>
                    <a:pt x="88" y="720"/>
                    <a:pt x="74" y="793"/>
                    <a:pt x="59" y="808"/>
                  </a:cubicBezTo>
                  <a:cubicBezTo>
                    <a:pt x="44" y="837"/>
                    <a:pt x="59" y="881"/>
                    <a:pt x="44" y="896"/>
                  </a:cubicBezTo>
                  <a:cubicBezTo>
                    <a:pt x="44" y="925"/>
                    <a:pt x="44" y="955"/>
                    <a:pt x="44" y="984"/>
                  </a:cubicBezTo>
                  <a:lnTo>
                    <a:pt x="44" y="1028"/>
                  </a:lnTo>
                  <a:cubicBezTo>
                    <a:pt x="30" y="1102"/>
                    <a:pt x="15" y="1160"/>
                    <a:pt x="15" y="1248"/>
                  </a:cubicBezTo>
                  <a:lnTo>
                    <a:pt x="0" y="1351"/>
                  </a:lnTo>
                  <a:lnTo>
                    <a:pt x="0" y="1469"/>
                  </a:lnTo>
                  <a:cubicBezTo>
                    <a:pt x="0" y="1513"/>
                    <a:pt x="15" y="1542"/>
                    <a:pt x="0" y="1601"/>
                  </a:cubicBezTo>
                  <a:cubicBezTo>
                    <a:pt x="0" y="1659"/>
                    <a:pt x="0" y="1733"/>
                    <a:pt x="0" y="1777"/>
                  </a:cubicBezTo>
                  <a:lnTo>
                    <a:pt x="0" y="1894"/>
                  </a:lnTo>
                  <a:lnTo>
                    <a:pt x="0" y="2364"/>
                  </a:lnTo>
                  <a:lnTo>
                    <a:pt x="0" y="2511"/>
                  </a:lnTo>
                  <a:cubicBezTo>
                    <a:pt x="0" y="2584"/>
                    <a:pt x="15" y="2643"/>
                    <a:pt x="30" y="2716"/>
                  </a:cubicBezTo>
                  <a:cubicBezTo>
                    <a:pt x="30" y="2746"/>
                    <a:pt x="44" y="2760"/>
                    <a:pt x="59" y="2775"/>
                  </a:cubicBezTo>
                  <a:lnTo>
                    <a:pt x="88" y="2775"/>
                  </a:lnTo>
                  <a:lnTo>
                    <a:pt x="118" y="2790"/>
                  </a:lnTo>
                  <a:lnTo>
                    <a:pt x="587" y="2951"/>
                  </a:lnTo>
                  <a:lnTo>
                    <a:pt x="617" y="2951"/>
                  </a:lnTo>
                  <a:lnTo>
                    <a:pt x="764" y="2995"/>
                  </a:lnTo>
                  <a:lnTo>
                    <a:pt x="852" y="3025"/>
                  </a:lnTo>
                  <a:cubicBezTo>
                    <a:pt x="910" y="3039"/>
                    <a:pt x="984" y="3069"/>
                    <a:pt x="1057" y="3098"/>
                  </a:cubicBezTo>
                  <a:lnTo>
                    <a:pt x="1219" y="3142"/>
                  </a:lnTo>
                  <a:lnTo>
                    <a:pt x="1424" y="3216"/>
                  </a:lnTo>
                  <a:lnTo>
                    <a:pt x="1527" y="3245"/>
                  </a:lnTo>
                  <a:lnTo>
                    <a:pt x="2364" y="3539"/>
                  </a:lnTo>
                  <a:lnTo>
                    <a:pt x="2643" y="3627"/>
                  </a:lnTo>
                  <a:lnTo>
                    <a:pt x="2907" y="3715"/>
                  </a:lnTo>
                  <a:lnTo>
                    <a:pt x="3069" y="3759"/>
                  </a:lnTo>
                  <a:lnTo>
                    <a:pt x="3362" y="3862"/>
                  </a:lnTo>
                  <a:lnTo>
                    <a:pt x="3392" y="3876"/>
                  </a:lnTo>
                  <a:lnTo>
                    <a:pt x="4463" y="4214"/>
                  </a:lnTo>
                  <a:lnTo>
                    <a:pt x="4537" y="4243"/>
                  </a:lnTo>
                  <a:lnTo>
                    <a:pt x="5271" y="4478"/>
                  </a:lnTo>
                  <a:lnTo>
                    <a:pt x="5638" y="4610"/>
                  </a:lnTo>
                  <a:lnTo>
                    <a:pt x="5990" y="4713"/>
                  </a:lnTo>
                  <a:lnTo>
                    <a:pt x="6695" y="4948"/>
                  </a:lnTo>
                  <a:lnTo>
                    <a:pt x="7018" y="5051"/>
                  </a:lnTo>
                  <a:lnTo>
                    <a:pt x="7047" y="5065"/>
                  </a:lnTo>
                  <a:lnTo>
                    <a:pt x="7752" y="5286"/>
                  </a:lnTo>
                  <a:lnTo>
                    <a:pt x="7957" y="5359"/>
                  </a:lnTo>
                  <a:lnTo>
                    <a:pt x="8456" y="5506"/>
                  </a:lnTo>
                  <a:lnTo>
                    <a:pt x="8868" y="5638"/>
                  </a:lnTo>
                  <a:lnTo>
                    <a:pt x="9235" y="5755"/>
                  </a:lnTo>
                  <a:cubicBezTo>
                    <a:pt x="9660" y="5888"/>
                    <a:pt x="10101" y="6034"/>
                    <a:pt x="10526" y="6166"/>
                  </a:cubicBezTo>
                  <a:lnTo>
                    <a:pt x="10996" y="6313"/>
                  </a:lnTo>
                  <a:lnTo>
                    <a:pt x="11349" y="6416"/>
                  </a:lnTo>
                  <a:lnTo>
                    <a:pt x="11672" y="6519"/>
                  </a:lnTo>
                  <a:lnTo>
                    <a:pt x="12318" y="6710"/>
                  </a:lnTo>
                  <a:lnTo>
                    <a:pt x="12552" y="6783"/>
                  </a:lnTo>
                  <a:lnTo>
                    <a:pt x="13242" y="6989"/>
                  </a:lnTo>
                  <a:lnTo>
                    <a:pt x="13507" y="7062"/>
                  </a:lnTo>
                  <a:cubicBezTo>
                    <a:pt x="13786" y="7150"/>
                    <a:pt x="14079" y="7223"/>
                    <a:pt x="14344" y="7297"/>
                  </a:cubicBezTo>
                  <a:lnTo>
                    <a:pt x="14578" y="7356"/>
                  </a:lnTo>
                  <a:cubicBezTo>
                    <a:pt x="15078" y="7488"/>
                    <a:pt x="15518" y="7605"/>
                    <a:pt x="15812" y="7664"/>
                  </a:cubicBezTo>
                  <a:lnTo>
                    <a:pt x="15944" y="7679"/>
                  </a:lnTo>
                  <a:cubicBezTo>
                    <a:pt x="16002" y="7693"/>
                    <a:pt x="16061" y="7708"/>
                    <a:pt x="16105" y="7708"/>
                  </a:cubicBezTo>
                  <a:lnTo>
                    <a:pt x="16164" y="7708"/>
                  </a:lnTo>
                  <a:cubicBezTo>
                    <a:pt x="16195" y="7712"/>
                    <a:pt x="16224" y="7714"/>
                    <a:pt x="16248" y="7714"/>
                  </a:cubicBezTo>
                  <a:cubicBezTo>
                    <a:pt x="16315" y="7714"/>
                    <a:pt x="16355" y="7700"/>
                    <a:pt x="16355" y="7679"/>
                  </a:cubicBezTo>
                  <a:cubicBezTo>
                    <a:pt x="16369" y="7517"/>
                    <a:pt x="16414" y="6357"/>
                    <a:pt x="16472" y="4742"/>
                  </a:cubicBezTo>
                  <a:cubicBezTo>
                    <a:pt x="16282" y="4692"/>
                    <a:pt x="16091" y="4670"/>
                    <a:pt x="15896" y="4670"/>
                  </a:cubicBezTo>
                  <a:cubicBezTo>
                    <a:pt x="15805" y="4670"/>
                    <a:pt x="15714" y="4674"/>
                    <a:pt x="15621" y="4684"/>
                  </a:cubicBezTo>
                  <a:lnTo>
                    <a:pt x="15430" y="4698"/>
                  </a:lnTo>
                  <a:cubicBezTo>
                    <a:pt x="15061" y="4728"/>
                    <a:pt x="14693" y="4743"/>
                    <a:pt x="14327" y="4743"/>
                  </a:cubicBezTo>
                  <a:cubicBezTo>
                    <a:pt x="13614" y="4743"/>
                    <a:pt x="12903" y="4688"/>
                    <a:pt x="12185" y="4581"/>
                  </a:cubicBezTo>
                  <a:cubicBezTo>
                    <a:pt x="11495" y="4508"/>
                    <a:pt x="10761" y="4390"/>
                    <a:pt x="10027" y="4258"/>
                  </a:cubicBezTo>
                  <a:cubicBezTo>
                    <a:pt x="9337" y="4126"/>
                    <a:pt x="8662" y="3979"/>
                    <a:pt x="7987" y="3832"/>
                  </a:cubicBezTo>
                  <a:cubicBezTo>
                    <a:pt x="7502" y="3729"/>
                    <a:pt x="7018" y="3612"/>
                    <a:pt x="6563" y="3495"/>
                  </a:cubicBezTo>
                  <a:cubicBezTo>
                    <a:pt x="5550" y="3245"/>
                    <a:pt x="4654" y="2995"/>
                    <a:pt x="3979" y="2790"/>
                  </a:cubicBezTo>
                  <a:cubicBezTo>
                    <a:pt x="2657" y="2423"/>
                    <a:pt x="1644" y="1351"/>
                    <a:pt x="1366" y="0"/>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2"/>
            <p:cNvSpPr/>
            <p:nvPr/>
          </p:nvSpPr>
          <p:spPr>
            <a:xfrm>
              <a:off x="5127125" y="1060431"/>
              <a:ext cx="133309" cy="1034532"/>
            </a:xfrm>
            <a:custGeom>
              <a:avLst/>
              <a:gdLst/>
              <a:ahLst/>
              <a:cxnLst/>
              <a:rect l="l" t="t" r="r" b="b"/>
              <a:pathLst>
                <a:path w="1924" h="14931" extrusionOk="0">
                  <a:moveTo>
                    <a:pt x="1028" y="0"/>
                  </a:moveTo>
                  <a:cubicBezTo>
                    <a:pt x="544" y="0"/>
                    <a:pt x="118" y="2804"/>
                    <a:pt x="30" y="6474"/>
                  </a:cubicBezTo>
                  <a:cubicBezTo>
                    <a:pt x="15" y="6812"/>
                    <a:pt x="0" y="7150"/>
                    <a:pt x="0" y="7502"/>
                  </a:cubicBezTo>
                  <a:lnTo>
                    <a:pt x="0" y="9220"/>
                  </a:lnTo>
                  <a:cubicBezTo>
                    <a:pt x="44" y="12523"/>
                    <a:pt x="279" y="14931"/>
                    <a:pt x="720" y="14931"/>
                  </a:cubicBezTo>
                  <a:cubicBezTo>
                    <a:pt x="925" y="14931"/>
                    <a:pt x="1131" y="14461"/>
                    <a:pt x="1322" y="13668"/>
                  </a:cubicBezTo>
                  <a:cubicBezTo>
                    <a:pt x="1630" y="12347"/>
                    <a:pt x="1865" y="10101"/>
                    <a:pt x="1894" y="7532"/>
                  </a:cubicBezTo>
                  <a:cubicBezTo>
                    <a:pt x="1924" y="4669"/>
                    <a:pt x="1747" y="2158"/>
                    <a:pt x="1468" y="896"/>
                  </a:cubicBezTo>
                  <a:cubicBezTo>
                    <a:pt x="1336" y="323"/>
                    <a:pt x="1190" y="0"/>
                    <a:pt x="1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2"/>
            <p:cNvSpPr/>
            <p:nvPr/>
          </p:nvSpPr>
          <p:spPr>
            <a:xfrm>
              <a:off x="5128164" y="1492655"/>
              <a:ext cx="101783" cy="223106"/>
            </a:xfrm>
            <a:custGeom>
              <a:avLst/>
              <a:gdLst/>
              <a:ahLst/>
              <a:cxnLst/>
              <a:rect l="l" t="t" r="r" b="b"/>
              <a:pathLst>
                <a:path w="1469" h="3220" extrusionOk="0">
                  <a:moveTo>
                    <a:pt x="1128" y="0"/>
                  </a:moveTo>
                  <a:cubicBezTo>
                    <a:pt x="781" y="0"/>
                    <a:pt x="236" y="169"/>
                    <a:pt x="15" y="236"/>
                  </a:cubicBezTo>
                  <a:cubicBezTo>
                    <a:pt x="0" y="574"/>
                    <a:pt x="0" y="926"/>
                    <a:pt x="0" y="1264"/>
                  </a:cubicBezTo>
                  <a:lnTo>
                    <a:pt x="0" y="2996"/>
                  </a:lnTo>
                  <a:cubicBezTo>
                    <a:pt x="297" y="3099"/>
                    <a:pt x="816" y="3220"/>
                    <a:pt x="1101" y="3220"/>
                  </a:cubicBezTo>
                  <a:cubicBezTo>
                    <a:pt x="1183" y="3220"/>
                    <a:pt x="1245" y="3210"/>
                    <a:pt x="1277" y="3187"/>
                  </a:cubicBezTo>
                  <a:cubicBezTo>
                    <a:pt x="1468" y="3041"/>
                    <a:pt x="1424" y="633"/>
                    <a:pt x="1439" y="178"/>
                  </a:cubicBezTo>
                  <a:cubicBezTo>
                    <a:pt x="1439" y="47"/>
                    <a:pt x="1310"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2"/>
            <p:cNvSpPr/>
            <p:nvPr/>
          </p:nvSpPr>
          <p:spPr>
            <a:xfrm>
              <a:off x="5127125" y="1060431"/>
              <a:ext cx="101783" cy="1034532"/>
            </a:xfrm>
            <a:custGeom>
              <a:avLst/>
              <a:gdLst/>
              <a:ahLst/>
              <a:cxnLst/>
              <a:rect l="l" t="t" r="r" b="b"/>
              <a:pathLst>
                <a:path w="1469" h="14931" extrusionOk="0">
                  <a:moveTo>
                    <a:pt x="1028" y="0"/>
                  </a:moveTo>
                  <a:cubicBezTo>
                    <a:pt x="544" y="0"/>
                    <a:pt x="118" y="2804"/>
                    <a:pt x="30" y="6474"/>
                  </a:cubicBezTo>
                  <a:cubicBezTo>
                    <a:pt x="15" y="6812"/>
                    <a:pt x="0" y="7150"/>
                    <a:pt x="0" y="7502"/>
                  </a:cubicBezTo>
                  <a:lnTo>
                    <a:pt x="0" y="9220"/>
                  </a:lnTo>
                  <a:cubicBezTo>
                    <a:pt x="44" y="12523"/>
                    <a:pt x="279" y="14931"/>
                    <a:pt x="720" y="14931"/>
                  </a:cubicBezTo>
                  <a:cubicBezTo>
                    <a:pt x="925" y="14931"/>
                    <a:pt x="1131" y="14461"/>
                    <a:pt x="1322" y="13668"/>
                  </a:cubicBezTo>
                  <a:cubicBezTo>
                    <a:pt x="544" y="9440"/>
                    <a:pt x="588" y="5094"/>
                    <a:pt x="1468" y="896"/>
                  </a:cubicBezTo>
                  <a:cubicBezTo>
                    <a:pt x="1336" y="323"/>
                    <a:pt x="1190" y="0"/>
                    <a:pt x="10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2"/>
            <p:cNvSpPr/>
            <p:nvPr/>
          </p:nvSpPr>
          <p:spPr>
            <a:xfrm>
              <a:off x="4692752" y="1189586"/>
              <a:ext cx="226917" cy="837270"/>
            </a:xfrm>
            <a:custGeom>
              <a:avLst/>
              <a:gdLst/>
              <a:ahLst/>
              <a:cxnLst/>
              <a:rect l="l" t="t" r="r" b="b"/>
              <a:pathLst>
                <a:path w="3275" h="12084" extrusionOk="0">
                  <a:moveTo>
                    <a:pt x="3230" y="1"/>
                  </a:moveTo>
                  <a:lnTo>
                    <a:pt x="617" y="1219"/>
                  </a:lnTo>
                  <a:cubicBezTo>
                    <a:pt x="1" y="4243"/>
                    <a:pt x="294" y="7224"/>
                    <a:pt x="764" y="9514"/>
                  </a:cubicBezTo>
                  <a:cubicBezTo>
                    <a:pt x="911" y="10248"/>
                    <a:pt x="1072" y="10894"/>
                    <a:pt x="1234" y="11452"/>
                  </a:cubicBezTo>
                  <a:lnTo>
                    <a:pt x="1704" y="11599"/>
                  </a:lnTo>
                  <a:lnTo>
                    <a:pt x="2056" y="11716"/>
                  </a:lnTo>
                  <a:lnTo>
                    <a:pt x="2379" y="11804"/>
                  </a:lnTo>
                  <a:lnTo>
                    <a:pt x="3040" y="12010"/>
                  </a:lnTo>
                  <a:lnTo>
                    <a:pt x="3274" y="12083"/>
                  </a:lnTo>
                  <a:cubicBezTo>
                    <a:pt x="3128" y="11290"/>
                    <a:pt x="3025" y="10556"/>
                    <a:pt x="2922" y="9852"/>
                  </a:cubicBezTo>
                  <a:cubicBezTo>
                    <a:pt x="2276" y="4978"/>
                    <a:pt x="2658" y="1895"/>
                    <a:pt x="3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2"/>
            <p:cNvSpPr/>
            <p:nvPr/>
          </p:nvSpPr>
          <p:spPr>
            <a:xfrm>
              <a:off x="4467978" y="1335092"/>
              <a:ext cx="167884" cy="603217"/>
            </a:xfrm>
            <a:custGeom>
              <a:avLst/>
              <a:gdLst/>
              <a:ahLst/>
              <a:cxnLst/>
              <a:rect l="l" t="t" r="r" b="b"/>
              <a:pathLst>
                <a:path w="2423" h="8706" extrusionOk="0">
                  <a:moveTo>
                    <a:pt x="1982" y="0"/>
                  </a:moveTo>
                  <a:lnTo>
                    <a:pt x="1982" y="0"/>
                  </a:lnTo>
                  <a:cubicBezTo>
                    <a:pt x="1586" y="176"/>
                    <a:pt x="1204" y="367"/>
                    <a:pt x="808" y="543"/>
                  </a:cubicBezTo>
                  <a:cubicBezTo>
                    <a:pt x="0" y="3068"/>
                    <a:pt x="73" y="5784"/>
                    <a:pt x="1013" y="8251"/>
                  </a:cubicBezTo>
                  <a:lnTo>
                    <a:pt x="1718" y="8486"/>
                  </a:lnTo>
                  <a:lnTo>
                    <a:pt x="1923" y="8544"/>
                  </a:lnTo>
                  <a:lnTo>
                    <a:pt x="2422" y="8706"/>
                  </a:lnTo>
                  <a:cubicBezTo>
                    <a:pt x="2232" y="8104"/>
                    <a:pt x="2085" y="7546"/>
                    <a:pt x="1967" y="7003"/>
                  </a:cubicBezTo>
                  <a:cubicBezTo>
                    <a:pt x="1219" y="3670"/>
                    <a:pt x="1498" y="1409"/>
                    <a:pt x="1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2"/>
            <p:cNvSpPr/>
            <p:nvPr/>
          </p:nvSpPr>
          <p:spPr>
            <a:xfrm>
              <a:off x="4060074" y="1928135"/>
              <a:ext cx="130261" cy="68179"/>
            </a:xfrm>
            <a:custGeom>
              <a:avLst/>
              <a:gdLst/>
              <a:ahLst/>
              <a:cxnLst/>
              <a:rect l="l" t="t" r="r" b="b"/>
              <a:pathLst>
                <a:path w="1880" h="984" extrusionOk="0">
                  <a:moveTo>
                    <a:pt x="1028" y="0"/>
                  </a:moveTo>
                  <a:cubicBezTo>
                    <a:pt x="749" y="0"/>
                    <a:pt x="470" y="44"/>
                    <a:pt x="206" y="117"/>
                  </a:cubicBezTo>
                  <a:cubicBezTo>
                    <a:pt x="103" y="147"/>
                    <a:pt x="0" y="954"/>
                    <a:pt x="470" y="954"/>
                  </a:cubicBezTo>
                  <a:cubicBezTo>
                    <a:pt x="558" y="954"/>
                    <a:pt x="881" y="984"/>
                    <a:pt x="1189" y="984"/>
                  </a:cubicBezTo>
                  <a:cubicBezTo>
                    <a:pt x="1424" y="984"/>
                    <a:pt x="1644" y="954"/>
                    <a:pt x="1718" y="881"/>
                  </a:cubicBezTo>
                  <a:cubicBezTo>
                    <a:pt x="1879" y="690"/>
                    <a:pt x="1688" y="323"/>
                    <a:pt x="1615" y="117"/>
                  </a:cubicBezTo>
                  <a:cubicBezTo>
                    <a:pt x="1586" y="44"/>
                    <a:pt x="1336" y="0"/>
                    <a:pt x="10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2"/>
            <p:cNvSpPr/>
            <p:nvPr/>
          </p:nvSpPr>
          <p:spPr>
            <a:xfrm>
              <a:off x="4060074" y="1928135"/>
              <a:ext cx="82452" cy="68179"/>
            </a:xfrm>
            <a:custGeom>
              <a:avLst/>
              <a:gdLst/>
              <a:ahLst/>
              <a:cxnLst/>
              <a:rect l="l" t="t" r="r" b="b"/>
              <a:pathLst>
                <a:path w="1190" h="984" extrusionOk="0">
                  <a:moveTo>
                    <a:pt x="1028" y="0"/>
                  </a:moveTo>
                  <a:cubicBezTo>
                    <a:pt x="749" y="0"/>
                    <a:pt x="470" y="44"/>
                    <a:pt x="206" y="117"/>
                  </a:cubicBezTo>
                  <a:cubicBezTo>
                    <a:pt x="103" y="147"/>
                    <a:pt x="0" y="954"/>
                    <a:pt x="470" y="954"/>
                  </a:cubicBezTo>
                  <a:cubicBezTo>
                    <a:pt x="558" y="954"/>
                    <a:pt x="881" y="984"/>
                    <a:pt x="1189" y="984"/>
                  </a:cubicBezTo>
                  <a:lnTo>
                    <a:pt x="10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2"/>
            <p:cNvSpPr/>
            <p:nvPr/>
          </p:nvSpPr>
          <p:spPr>
            <a:xfrm>
              <a:off x="3960367" y="1792814"/>
              <a:ext cx="177515" cy="451408"/>
            </a:xfrm>
            <a:custGeom>
              <a:avLst/>
              <a:gdLst/>
              <a:ahLst/>
              <a:cxnLst/>
              <a:rect l="l" t="t" r="r" b="b"/>
              <a:pathLst>
                <a:path w="2562" h="6515" extrusionOk="0">
                  <a:moveTo>
                    <a:pt x="1586" y="0"/>
                  </a:moveTo>
                  <a:lnTo>
                    <a:pt x="646" y="74"/>
                  </a:lnTo>
                  <a:cubicBezTo>
                    <a:pt x="646" y="74"/>
                    <a:pt x="74" y="5990"/>
                    <a:pt x="15" y="6240"/>
                  </a:cubicBezTo>
                  <a:cubicBezTo>
                    <a:pt x="0" y="6343"/>
                    <a:pt x="426" y="6445"/>
                    <a:pt x="940" y="6489"/>
                  </a:cubicBezTo>
                  <a:cubicBezTo>
                    <a:pt x="1132" y="6505"/>
                    <a:pt x="1339" y="6515"/>
                    <a:pt x="1537" y="6515"/>
                  </a:cubicBezTo>
                  <a:cubicBezTo>
                    <a:pt x="2079" y="6515"/>
                    <a:pt x="2562" y="6444"/>
                    <a:pt x="2540" y="6240"/>
                  </a:cubicBezTo>
                  <a:cubicBezTo>
                    <a:pt x="2496" y="5887"/>
                    <a:pt x="1997" y="2599"/>
                    <a:pt x="1733" y="940"/>
                  </a:cubicBezTo>
                  <a:lnTo>
                    <a:pt x="15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2"/>
            <p:cNvSpPr/>
            <p:nvPr/>
          </p:nvSpPr>
          <p:spPr>
            <a:xfrm>
              <a:off x="3960367" y="1792814"/>
              <a:ext cx="120075" cy="449676"/>
            </a:xfrm>
            <a:custGeom>
              <a:avLst/>
              <a:gdLst/>
              <a:ahLst/>
              <a:cxnLst/>
              <a:rect l="l" t="t" r="r" b="b"/>
              <a:pathLst>
                <a:path w="1733" h="6490" extrusionOk="0">
                  <a:moveTo>
                    <a:pt x="1586" y="0"/>
                  </a:moveTo>
                  <a:lnTo>
                    <a:pt x="646" y="74"/>
                  </a:lnTo>
                  <a:cubicBezTo>
                    <a:pt x="646" y="74"/>
                    <a:pt x="74" y="5990"/>
                    <a:pt x="15" y="6240"/>
                  </a:cubicBezTo>
                  <a:cubicBezTo>
                    <a:pt x="0" y="6343"/>
                    <a:pt x="426" y="6445"/>
                    <a:pt x="940" y="6489"/>
                  </a:cubicBezTo>
                  <a:cubicBezTo>
                    <a:pt x="984" y="4875"/>
                    <a:pt x="1087" y="1102"/>
                    <a:pt x="1175" y="1013"/>
                  </a:cubicBezTo>
                  <a:cubicBezTo>
                    <a:pt x="1321" y="965"/>
                    <a:pt x="1477" y="936"/>
                    <a:pt x="1634" y="936"/>
                  </a:cubicBezTo>
                  <a:cubicBezTo>
                    <a:pt x="1667" y="936"/>
                    <a:pt x="1700" y="938"/>
                    <a:pt x="1733" y="940"/>
                  </a:cubicBezTo>
                  <a:lnTo>
                    <a:pt x="15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2"/>
            <p:cNvSpPr/>
            <p:nvPr/>
          </p:nvSpPr>
          <p:spPr>
            <a:xfrm>
              <a:off x="3925791" y="1514065"/>
              <a:ext cx="203497" cy="319485"/>
            </a:xfrm>
            <a:custGeom>
              <a:avLst/>
              <a:gdLst/>
              <a:ahLst/>
              <a:cxnLst/>
              <a:rect l="l" t="t" r="r" b="b"/>
              <a:pathLst>
                <a:path w="2937" h="4611" extrusionOk="0">
                  <a:moveTo>
                    <a:pt x="720" y="1"/>
                  </a:moveTo>
                  <a:cubicBezTo>
                    <a:pt x="0" y="1"/>
                    <a:pt x="0" y="397"/>
                    <a:pt x="0" y="1102"/>
                  </a:cubicBezTo>
                  <a:cubicBezTo>
                    <a:pt x="0" y="1880"/>
                    <a:pt x="74" y="2658"/>
                    <a:pt x="74" y="3304"/>
                  </a:cubicBezTo>
                  <a:cubicBezTo>
                    <a:pt x="74" y="3965"/>
                    <a:pt x="74" y="4611"/>
                    <a:pt x="397" y="4611"/>
                  </a:cubicBezTo>
                  <a:cubicBezTo>
                    <a:pt x="720" y="4611"/>
                    <a:pt x="1365" y="4611"/>
                    <a:pt x="2144" y="4552"/>
                  </a:cubicBezTo>
                  <a:cubicBezTo>
                    <a:pt x="2936" y="4479"/>
                    <a:pt x="2936" y="4420"/>
                    <a:pt x="2936" y="4023"/>
                  </a:cubicBezTo>
                  <a:lnTo>
                    <a:pt x="2936" y="1161"/>
                  </a:lnTo>
                  <a:cubicBezTo>
                    <a:pt x="2936" y="324"/>
                    <a:pt x="2731" y="30"/>
                    <a:pt x="2349" y="30"/>
                  </a:cubicBezTo>
                  <a:cubicBezTo>
                    <a:pt x="1997" y="30"/>
                    <a:pt x="1644" y="1"/>
                    <a:pt x="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2"/>
            <p:cNvSpPr/>
            <p:nvPr/>
          </p:nvSpPr>
          <p:spPr>
            <a:xfrm>
              <a:off x="3925791" y="1514065"/>
              <a:ext cx="203497" cy="319485"/>
            </a:xfrm>
            <a:custGeom>
              <a:avLst/>
              <a:gdLst/>
              <a:ahLst/>
              <a:cxnLst/>
              <a:rect l="l" t="t" r="r" b="b"/>
              <a:pathLst>
                <a:path w="2937" h="4611" extrusionOk="0">
                  <a:moveTo>
                    <a:pt x="720" y="1"/>
                  </a:moveTo>
                  <a:cubicBezTo>
                    <a:pt x="0" y="1"/>
                    <a:pt x="0" y="397"/>
                    <a:pt x="0" y="1102"/>
                  </a:cubicBezTo>
                  <a:cubicBezTo>
                    <a:pt x="0" y="1880"/>
                    <a:pt x="74" y="2658"/>
                    <a:pt x="74" y="3304"/>
                  </a:cubicBezTo>
                  <a:cubicBezTo>
                    <a:pt x="74" y="3965"/>
                    <a:pt x="74" y="4611"/>
                    <a:pt x="397" y="4611"/>
                  </a:cubicBezTo>
                  <a:cubicBezTo>
                    <a:pt x="720" y="4611"/>
                    <a:pt x="1365" y="4611"/>
                    <a:pt x="2144" y="4552"/>
                  </a:cubicBezTo>
                  <a:cubicBezTo>
                    <a:pt x="2936" y="4479"/>
                    <a:pt x="2936" y="4420"/>
                    <a:pt x="2936" y="4023"/>
                  </a:cubicBezTo>
                  <a:lnTo>
                    <a:pt x="2936" y="3495"/>
                  </a:lnTo>
                  <a:cubicBezTo>
                    <a:pt x="2290" y="3539"/>
                    <a:pt x="1527" y="3568"/>
                    <a:pt x="1307" y="3583"/>
                  </a:cubicBezTo>
                  <a:cubicBezTo>
                    <a:pt x="1028" y="3583"/>
                    <a:pt x="984" y="1322"/>
                    <a:pt x="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9" name="Google Shape;1369;p43"/>
          <p:cNvSpPr txBox="1">
            <a:spLocks noGrp="1"/>
          </p:cNvSpPr>
          <p:nvPr>
            <p:ph type="title" idx="2"/>
          </p:nvPr>
        </p:nvSpPr>
        <p:spPr>
          <a:xfrm>
            <a:off x="720000" y="1239520"/>
            <a:ext cx="7692480" cy="2092428"/>
          </a:xfrm>
          <a:prstGeom prst="rect">
            <a:avLst/>
          </a:prstGeom>
        </p:spPr>
        <p:txBody>
          <a:bodyPr spcFirstLastPara="1" wrap="square" lIns="91425" tIns="91425" rIns="91425" bIns="91425" anchor="ctr" anchorCtr="0">
            <a:noAutofit/>
          </a:bodyPr>
          <a:lstStyle/>
          <a:p>
            <a:pPr algn="l"/>
            <a:r>
              <a:rPr lang="es-ES" dirty="0" smtClean="0"/>
              <a:t>Su función de madre no siempre es bien recompensada y sólo un día al año se recuerda, mientras ella mantiene unida física y moralmente a la familia, llevándola adelante, hora tras hora, todos los días, constituyéndose en el personaje central en la vida de los hijos, que les proporciona compañía, así como una pauta de valores.</a:t>
            </a:r>
            <a:br>
              <a:rPr lang="es-ES" dirty="0" smtClean="0"/>
            </a:br>
            <a:endParaRPr dirty="0"/>
          </a:p>
        </p:txBody>
      </p:sp>
      <p:sp>
        <p:nvSpPr>
          <p:cNvPr id="125" name="Google Shape;1368;p43"/>
          <p:cNvSpPr txBox="1">
            <a:spLocks noGrp="1"/>
          </p:cNvSpPr>
          <p:nvPr>
            <p:ph type="title"/>
          </p:nvPr>
        </p:nvSpPr>
        <p:spPr>
          <a:xfrm>
            <a:off x="720725" y="444500"/>
            <a:ext cx="7702550" cy="573088"/>
          </a:xfrm>
          <a:prstGeom prst="rect">
            <a:avLst/>
          </a:prstGeom>
        </p:spPr>
        <p:txBody>
          <a:bodyPr spcFirstLastPara="1" wrap="square" lIns="91425" tIns="91425" rIns="91425" bIns="91425" anchor="t" anchorCtr="0">
            <a:noAutofit/>
          </a:bodyPr>
          <a:lstStyle/>
          <a:p>
            <a:r>
              <a:rPr lang="es-ES" dirty="0" smtClean="0">
                <a:solidFill>
                  <a:schemeClr val="lt1"/>
                </a:solidFill>
              </a:rPr>
              <a:t>Función de la mujer en la familia</a:t>
            </a:r>
            <a:br>
              <a:rPr lang="es-ES" dirty="0" smtClean="0">
                <a:solidFill>
                  <a:schemeClr val="lt1"/>
                </a:solidFill>
              </a:rPr>
            </a:br>
            <a:endParaRPr lang="es-ES" dirty="0"/>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sp>
        <p:nvSpPr>
          <p:cNvPr id="2064" name="Google Shape;2064;p5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es-ES" dirty="0" smtClean="0"/>
              <a:t>Su rol como esposa</a:t>
            </a:r>
            <a:br>
              <a:rPr lang="es-ES" dirty="0" smtClean="0"/>
            </a:br>
            <a:endParaRPr dirty="0"/>
          </a:p>
        </p:txBody>
      </p:sp>
      <p:sp>
        <p:nvSpPr>
          <p:cNvPr id="2119" name="Google Shape;2119;p51"/>
          <p:cNvSpPr txBox="1"/>
          <p:nvPr/>
        </p:nvSpPr>
        <p:spPr>
          <a:xfrm>
            <a:off x="928507" y="2058523"/>
            <a:ext cx="2336400" cy="8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dirty="0">
              <a:solidFill>
                <a:srgbClr val="FFFFFF"/>
              </a:solidFill>
              <a:latin typeface="Montserrat"/>
              <a:ea typeface="Montserrat"/>
              <a:cs typeface="Montserrat"/>
              <a:sym typeface="Montserrat"/>
            </a:endParaRPr>
          </a:p>
        </p:txBody>
      </p:sp>
      <p:sp>
        <p:nvSpPr>
          <p:cNvPr id="2121" name="Google Shape;2121;p51"/>
          <p:cNvSpPr txBox="1"/>
          <p:nvPr/>
        </p:nvSpPr>
        <p:spPr>
          <a:xfrm>
            <a:off x="1422960" y="1622312"/>
            <a:ext cx="5790640" cy="8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dirty="0">
              <a:solidFill>
                <a:srgbClr val="FFFFFF"/>
              </a:solidFill>
              <a:latin typeface="Montserrat"/>
              <a:ea typeface="Montserrat"/>
              <a:cs typeface="Montserrat"/>
              <a:sym typeface="Montserrat"/>
            </a:endParaRPr>
          </a:p>
        </p:txBody>
      </p:sp>
      <p:sp>
        <p:nvSpPr>
          <p:cNvPr id="2123" name="Google Shape;2123;p51"/>
          <p:cNvSpPr/>
          <p:nvPr/>
        </p:nvSpPr>
        <p:spPr>
          <a:xfrm>
            <a:off x="798531" y="1273905"/>
            <a:ext cx="200100" cy="200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70 CuadroTexto"/>
          <p:cNvSpPr txBox="1"/>
          <p:nvPr/>
        </p:nvSpPr>
        <p:spPr>
          <a:xfrm>
            <a:off x="1273385" y="1111627"/>
            <a:ext cx="5174827" cy="3539430"/>
          </a:xfrm>
          <a:prstGeom prst="rect">
            <a:avLst/>
          </a:prstGeom>
          <a:noFill/>
        </p:spPr>
        <p:txBody>
          <a:bodyPr wrap="square" rtlCol="0">
            <a:spAutoFit/>
          </a:bodyPr>
          <a:lstStyle/>
          <a:p>
            <a:r>
              <a:rPr lang="es-ES" sz="3200" dirty="0" smtClean="0">
                <a:solidFill>
                  <a:schemeClr val="bg2">
                    <a:lumMod val="75000"/>
                  </a:schemeClr>
                </a:solidFill>
                <a:latin typeface="Montserrat" charset="0"/>
              </a:rPr>
              <a:t>Actualmente hay un montón de mujeres independientes y las casadas, la mayor parte, no le hacen las cosas a los esposos. Aun así sigue gente que lo hace.</a:t>
            </a:r>
            <a:endParaRPr lang="es-ES" sz="3200" dirty="0">
              <a:solidFill>
                <a:schemeClr val="bg2">
                  <a:lumMod val="75000"/>
                </a:schemeClr>
              </a:solidFill>
              <a:latin typeface="Montserrat" charset="0"/>
            </a:endParaRPr>
          </a:p>
        </p:txBody>
      </p:sp>
    </p:spTree>
  </p:cSld>
  <p:clrMapOvr>
    <a:masterClrMapping/>
  </p:clrMapOvr>
  <p:transition>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0"/>
        <p:cNvGrpSpPr/>
        <p:nvPr/>
      </p:nvGrpSpPr>
      <p:grpSpPr>
        <a:xfrm>
          <a:off x="0" y="0"/>
          <a:ext cx="0" cy="0"/>
          <a:chOff x="0" y="0"/>
          <a:chExt cx="0" cy="0"/>
        </a:xfrm>
      </p:grpSpPr>
      <p:sp>
        <p:nvSpPr>
          <p:cNvPr id="1561" name="Google Shape;1561;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es-ES" dirty="0" smtClean="0"/>
              <a:t>Su educación</a:t>
            </a:r>
            <a:br>
              <a:rPr lang="es-ES" dirty="0" smtClean="0"/>
            </a:br>
            <a:endParaRPr dirty="0"/>
          </a:p>
        </p:txBody>
      </p:sp>
      <p:sp>
        <p:nvSpPr>
          <p:cNvPr id="1566" name="Google Shape;1566;p45"/>
          <p:cNvSpPr txBox="1"/>
          <p:nvPr/>
        </p:nvSpPr>
        <p:spPr>
          <a:xfrm>
            <a:off x="3399100" y="4356673"/>
            <a:ext cx="838200" cy="28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2"/>
              </a:solidFill>
              <a:latin typeface="Montserrat"/>
              <a:ea typeface="Montserrat"/>
              <a:cs typeface="Montserrat"/>
              <a:sym typeface="Montserrat"/>
            </a:endParaRPr>
          </a:p>
        </p:txBody>
      </p:sp>
      <p:sp>
        <p:nvSpPr>
          <p:cNvPr id="1570" name="Google Shape;1570;p45"/>
          <p:cNvSpPr txBox="1"/>
          <p:nvPr/>
        </p:nvSpPr>
        <p:spPr>
          <a:xfrm>
            <a:off x="1439738" y="1132565"/>
            <a:ext cx="5997381" cy="32904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2"/>
              </a:solidFill>
              <a:latin typeface="Montserrat"/>
              <a:ea typeface="Montserrat"/>
              <a:cs typeface="Montserrat"/>
              <a:sym typeface="Montserrat"/>
            </a:endParaRPr>
          </a:p>
        </p:txBody>
      </p:sp>
      <p:sp>
        <p:nvSpPr>
          <p:cNvPr id="17" name="16 Rectángulo"/>
          <p:cNvSpPr/>
          <p:nvPr/>
        </p:nvSpPr>
        <p:spPr>
          <a:xfrm>
            <a:off x="958426" y="1216769"/>
            <a:ext cx="4572000" cy="3139321"/>
          </a:xfrm>
          <a:prstGeom prst="rect">
            <a:avLst/>
          </a:prstGeom>
        </p:spPr>
        <p:txBody>
          <a:bodyPr>
            <a:spAutoFit/>
          </a:bodyPr>
          <a:lstStyle/>
          <a:p>
            <a:r>
              <a:rPr lang="es-ES" sz="1800" dirty="0" smtClean="0">
                <a:solidFill>
                  <a:schemeClr val="accent6">
                    <a:lumMod val="75000"/>
                  </a:schemeClr>
                </a:solidFill>
                <a:latin typeface="Montserrat" charset="0"/>
              </a:rPr>
              <a:t>En la actualidad, las mujeres tienen más posibilidades de acceder a la educación, en todos los niveles, que las que pudieron tener las mujeres de generaciones anteriores. Esta presencia de las mujeres en el mundo de la educación aparece relacionada con las transformaciones sociales que ha experimentado nuestro país, y sobre todo con el cambio en la situación social de las mujeres.</a:t>
            </a:r>
            <a:endParaRPr lang="es-ES" sz="1800" dirty="0">
              <a:solidFill>
                <a:schemeClr val="accent6">
                  <a:lumMod val="75000"/>
                </a:schemeClr>
              </a:solidFill>
              <a:latin typeface="Montserrat" charset="0"/>
            </a:endParaRPr>
          </a:p>
        </p:txBody>
      </p:sp>
      <p:pic>
        <p:nvPicPr>
          <p:cNvPr id="77826" name="Picture 2" descr="Dos videos para reflexionar sobre el Día Internacional de la Mujer en la  escuela | Magisterio"/>
          <p:cNvPicPr>
            <a:picLocks noChangeAspect="1" noChangeArrowheads="1"/>
          </p:cNvPicPr>
          <p:nvPr/>
        </p:nvPicPr>
        <p:blipFill>
          <a:blip r:embed="rId3"/>
          <a:srcRect/>
          <a:stretch>
            <a:fillRect/>
          </a:stretch>
        </p:blipFill>
        <p:spPr bwMode="auto">
          <a:xfrm>
            <a:off x="5656852" y="2932855"/>
            <a:ext cx="3487148" cy="1790698"/>
          </a:xfrm>
          <a:prstGeom prst="rect">
            <a:avLst/>
          </a:prstGeom>
          <a:noFill/>
        </p:spPr>
      </p:pic>
    </p:spTree>
  </p:cSld>
  <p:clrMapOvr>
    <a:masterClrMapping/>
  </p:clrMapOvr>
  <p:transition>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sp>
        <p:nvSpPr>
          <p:cNvPr id="1581" name="Google Shape;1581;p46"/>
          <p:cNvSpPr txBox="1">
            <a:spLocks noGrp="1"/>
          </p:cNvSpPr>
          <p:nvPr>
            <p:ph type="subTitle" idx="4"/>
          </p:nvPr>
        </p:nvSpPr>
        <p:spPr>
          <a:xfrm>
            <a:off x="2729653" y="860213"/>
            <a:ext cx="5046133" cy="3271520"/>
          </a:xfrm>
          <a:prstGeom prst="rect">
            <a:avLst/>
          </a:prstGeom>
        </p:spPr>
        <p:txBody>
          <a:bodyPr spcFirstLastPara="1" wrap="square" lIns="91425" tIns="91425" rIns="91425" bIns="91425" anchor="ctr" anchorCtr="0">
            <a:noAutofit/>
          </a:bodyPr>
          <a:lstStyle/>
          <a:p>
            <a:pPr algn="l">
              <a:buFont typeface="Arial" pitchFamily="34" charset="0"/>
              <a:buChar char="•"/>
            </a:pPr>
            <a:r>
              <a:rPr lang="es-ES" dirty="0" smtClean="0"/>
              <a:t>Las </a:t>
            </a:r>
            <a:r>
              <a:rPr lang="es-ES" b="1" dirty="0" smtClean="0"/>
              <a:t>mujeres</a:t>
            </a:r>
            <a:r>
              <a:rPr lang="es-ES" dirty="0" smtClean="0"/>
              <a:t> debemos asumir en esta </a:t>
            </a:r>
            <a:r>
              <a:rPr lang="es-ES" b="1" dirty="0" smtClean="0"/>
              <a:t>sociedad</a:t>
            </a:r>
            <a:r>
              <a:rPr lang="es-ES" dirty="0" smtClean="0"/>
              <a:t> el rol que cualquier ser humano, porque somos capaces de pensar, discernir y decidir sobre circunstancias de importancia y trascendencia social, para ayudar y contribuir a la toma de decisiones y, de esta manera compartir los roles hombre y </a:t>
            </a:r>
            <a:r>
              <a:rPr lang="es-ES" b="1" dirty="0" smtClean="0"/>
              <a:t>mujer</a:t>
            </a:r>
            <a:r>
              <a:rPr lang="es-ES" dirty="0" smtClean="0"/>
              <a:t>, sin olvidar que el único rol</a:t>
            </a:r>
          </a:p>
          <a:p>
            <a:pPr algn="l">
              <a:buFont typeface="Arial" pitchFamily="34" charset="0"/>
              <a:buChar char="•"/>
            </a:pPr>
            <a:r>
              <a:rPr lang="es-ES" dirty="0" smtClean="0"/>
              <a:t> Tres mujeres que combaten, desde dentro, contra el techo de cristal que existe en su trabajo y también en la sociedad. Coinciden las tres en que la desigualdad salarial, la desigualdad social y la violencia de género tendrían que ser temas absolutamente claves y de consenso político para intentar erradicarlas</a:t>
            </a:r>
          </a:p>
          <a:p>
            <a:pPr marL="0" lvl="0" indent="0" algn="ctr" rtl="0">
              <a:spcBef>
                <a:spcPts val="0"/>
              </a:spcBef>
              <a:spcAft>
                <a:spcPts val="0"/>
              </a:spcAft>
              <a:buNone/>
            </a:pPr>
            <a:endParaRPr dirty="0"/>
          </a:p>
        </p:txBody>
      </p:sp>
      <p:sp>
        <p:nvSpPr>
          <p:cNvPr id="1626" name="Google Shape;1626;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a:t>
            </a:r>
            <a:endParaRPr dirty="0">
              <a:solidFill>
                <a:schemeClr val="accent5"/>
              </a:solidFill>
            </a:endParaRPr>
          </a:p>
        </p:txBody>
      </p:sp>
      <p:sp>
        <p:nvSpPr>
          <p:cNvPr id="1629" name="Google Shape;1629;p46"/>
          <p:cNvSpPr txBox="1">
            <a:spLocks noGrp="1"/>
          </p:cNvSpPr>
          <p:nvPr>
            <p:ph type="title" idx="2"/>
          </p:nvPr>
        </p:nvSpPr>
        <p:spPr>
          <a:xfrm>
            <a:off x="1842347" y="191340"/>
            <a:ext cx="5317065" cy="458899"/>
          </a:xfrm>
          <a:prstGeom prst="rect">
            <a:avLst/>
          </a:prstGeom>
        </p:spPr>
        <p:txBody>
          <a:bodyPr spcFirstLastPara="1" wrap="square" lIns="91425" tIns="91425" rIns="91425" bIns="91425" anchor="ctr" anchorCtr="0">
            <a:noAutofit/>
          </a:bodyPr>
          <a:lstStyle/>
          <a:p>
            <a:pPr lvl="0"/>
            <a:r>
              <a:rPr lang="es-ES" dirty="0" smtClean="0">
                <a:solidFill>
                  <a:schemeClr val="bg2">
                    <a:lumMod val="75000"/>
                  </a:schemeClr>
                </a:solidFill>
              </a:rPr>
              <a:t>Papel en la sociedad y en la política</a:t>
            </a:r>
            <a:endParaRPr dirty="0">
              <a:solidFill>
                <a:schemeClr val="bg2">
                  <a:lumMod val="75000"/>
                </a:schemeClr>
              </a:solidFill>
            </a:endParaRPr>
          </a:p>
        </p:txBody>
      </p:sp>
      <p:grpSp>
        <p:nvGrpSpPr>
          <p:cNvPr id="1712" name="Google Shape;1712;p46"/>
          <p:cNvGrpSpPr/>
          <p:nvPr/>
        </p:nvGrpSpPr>
        <p:grpSpPr>
          <a:xfrm>
            <a:off x="7816476" y="1584946"/>
            <a:ext cx="784760" cy="733223"/>
            <a:chOff x="6846475" y="2906588"/>
            <a:chExt cx="849675" cy="793875"/>
          </a:xfrm>
        </p:grpSpPr>
        <p:sp>
          <p:nvSpPr>
            <p:cNvPr id="1713" name="Google Shape;1713;p46"/>
            <p:cNvSpPr/>
            <p:nvPr/>
          </p:nvSpPr>
          <p:spPr>
            <a:xfrm>
              <a:off x="6846475" y="2906588"/>
              <a:ext cx="849675" cy="793875"/>
            </a:xfrm>
            <a:custGeom>
              <a:avLst/>
              <a:gdLst/>
              <a:ahLst/>
              <a:cxnLst/>
              <a:rect l="l" t="t" r="r" b="b"/>
              <a:pathLst>
                <a:path w="33987" h="31755" extrusionOk="0">
                  <a:moveTo>
                    <a:pt x="2878" y="14211"/>
                  </a:moveTo>
                  <a:cubicBezTo>
                    <a:pt x="2657" y="13888"/>
                    <a:pt x="0" y="5652"/>
                    <a:pt x="1292" y="4243"/>
                  </a:cubicBezTo>
                  <a:cubicBezTo>
                    <a:pt x="2569" y="2834"/>
                    <a:pt x="4081" y="2452"/>
                    <a:pt x="4522" y="2687"/>
                  </a:cubicBezTo>
                  <a:cubicBezTo>
                    <a:pt x="4948" y="2907"/>
                    <a:pt x="5036" y="2041"/>
                    <a:pt x="6797" y="1586"/>
                  </a:cubicBezTo>
                  <a:cubicBezTo>
                    <a:pt x="8544" y="1116"/>
                    <a:pt x="9000" y="1718"/>
                    <a:pt x="9367" y="1586"/>
                  </a:cubicBezTo>
                  <a:cubicBezTo>
                    <a:pt x="9734" y="1439"/>
                    <a:pt x="10482" y="602"/>
                    <a:pt x="11598" y="984"/>
                  </a:cubicBezTo>
                  <a:cubicBezTo>
                    <a:pt x="12714" y="1351"/>
                    <a:pt x="12714" y="0"/>
                    <a:pt x="14241" y="1101"/>
                  </a:cubicBezTo>
                  <a:cubicBezTo>
                    <a:pt x="15767" y="2188"/>
                    <a:pt x="17882" y="5388"/>
                    <a:pt x="17647" y="5828"/>
                  </a:cubicBezTo>
                  <a:cubicBezTo>
                    <a:pt x="17426" y="6269"/>
                    <a:pt x="16824" y="7517"/>
                    <a:pt x="17191" y="7634"/>
                  </a:cubicBezTo>
                  <a:cubicBezTo>
                    <a:pt x="17559" y="7737"/>
                    <a:pt x="18527" y="8735"/>
                    <a:pt x="18997" y="8398"/>
                  </a:cubicBezTo>
                  <a:cubicBezTo>
                    <a:pt x="19482" y="8060"/>
                    <a:pt x="20010" y="6577"/>
                    <a:pt x="22183" y="6900"/>
                  </a:cubicBezTo>
                  <a:cubicBezTo>
                    <a:pt x="24341" y="7223"/>
                    <a:pt x="24018" y="8207"/>
                    <a:pt x="24561" y="8001"/>
                  </a:cubicBezTo>
                  <a:cubicBezTo>
                    <a:pt x="25119" y="7781"/>
                    <a:pt x="24943" y="7179"/>
                    <a:pt x="27219" y="7076"/>
                  </a:cubicBezTo>
                  <a:cubicBezTo>
                    <a:pt x="29479" y="6974"/>
                    <a:pt x="30683" y="6783"/>
                    <a:pt x="31094" y="7561"/>
                  </a:cubicBezTo>
                  <a:cubicBezTo>
                    <a:pt x="31505" y="8339"/>
                    <a:pt x="31975" y="20495"/>
                    <a:pt x="32592" y="20539"/>
                  </a:cubicBezTo>
                  <a:cubicBezTo>
                    <a:pt x="33194" y="20568"/>
                    <a:pt x="33502" y="21596"/>
                    <a:pt x="33752" y="24268"/>
                  </a:cubicBezTo>
                  <a:cubicBezTo>
                    <a:pt x="33987" y="26954"/>
                    <a:pt x="33987" y="27997"/>
                    <a:pt x="33341" y="28334"/>
                  </a:cubicBezTo>
                  <a:cubicBezTo>
                    <a:pt x="32680" y="28672"/>
                    <a:pt x="30478" y="28848"/>
                    <a:pt x="30037" y="28378"/>
                  </a:cubicBezTo>
                  <a:cubicBezTo>
                    <a:pt x="29582" y="27908"/>
                    <a:pt x="29670" y="28202"/>
                    <a:pt x="29259" y="28775"/>
                  </a:cubicBezTo>
                  <a:cubicBezTo>
                    <a:pt x="28848" y="29347"/>
                    <a:pt x="26837" y="29450"/>
                    <a:pt x="26440" y="28921"/>
                  </a:cubicBezTo>
                  <a:cubicBezTo>
                    <a:pt x="26044" y="28378"/>
                    <a:pt x="25501" y="28290"/>
                    <a:pt x="25222" y="28921"/>
                  </a:cubicBezTo>
                  <a:cubicBezTo>
                    <a:pt x="24943" y="29538"/>
                    <a:pt x="22990" y="29582"/>
                    <a:pt x="22462" y="28863"/>
                  </a:cubicBezTo>
                  <a:cubicBezTo>
                    <a:pt x="21948" y="28158"/>
                    <a:pt x="21699" y="29333"/>
                    <a:pt x="20715" y="29450"/>
                  </a:cubicBezTo>
                  <a:cubicBezTo>
                    <a:pt x="18806" y="29655"/>
                    <a:pt x="19085" y="28672"/>
                    <a:pt x="18601" y="28819"/>
                  </a:cubicBezTo>
                  <a:cubicBezTo>
                    <a:pt x="18116" y="28965"/>
                    <a:pt x="15856" y="28701"/>
                    <a:pt x="15679" y="29142"/>
                  </a:cubicBezTo>
                  <a:cubicBezTo>
                    <a:pt x="15503" y="29582"/>
                    <a:pt x="15826" y="30727"/>
                    <a:pt x="15092" y="30947"/>
                  </a:cubicBezTo>
                  <a:cubicBezTo>
                    <a:pt x="14373" y="31168"/>
                    <a:pt x="4727" y="31755"/>
                    <a:pt x="3597" y="31329"/>
                  </a:cubicBezTo>
                  <a:cubicBezTo>
                    <a:pt x="2467" y="30889"/>
                    <a:pt x="2731" y="29949"/>
                    <a:pt x="3171" y="26382"/>
                  </a:cubicBezTo>
                  <a:cubicBezTo>
                    <a:pt x="3612" y="22814"/>
                    <a:pt x="4081" y="17206"/>
                    <a:pt x="3641" y="16986"/>
                  </a:cubicBezTo>
                  <a:cubicBezTo>
                    <a:pt x="3186" y="16766"/>
                    <a:pt x="2980" y="16281"/>
                    <a:pt x="3333" y="15723"/>
                  </a:cubicBezTo>
                  <a:cubicBezTo>
                    <a:pt x="3670" y="15151"/>
                    <a:pt x="3201" y="14681"/>
                    <a:pt x="2878" y="142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6"/>
            <p:cNvSpPr/>
            <p:nvPr/>
          </p:nvSpPr>
          <p:spPr>
            <a:xfrm>
              <a:off x="6947400" y="3319963"/>
              <a:ext cx="249600" cy="337475"/>
            </a:xfrm>
            <a:custGeom>
              <a:avLst/>
              <a:gdLst/>
              <a:ahLst/>
              <a:cxnLst/>
              <a:rect l="l" t="t" r="r" b="b"/>
              <a:pathLst>
                <a:path w="9984" h="13499" extrusionOk="0">
                  <a:moveTo>
                    <a:pt x="2180" y="0"/>
                  </a:moveTo>
                  <a:cubicBezTo>
                    <a:pt x="1750" y="0"/>
                    <a:pt x="1475" y="20"/>
                    <a:pt x="1468" y="69"/>
                  </a:cubicBezTo>
                  <a:cubicBezTo>
                    <a:pt x="1468" y="113"/>
                    <a:pt x="1307" y="1390"/>
                    <a:pt x="1101" y="3152"/>
                  </a:cubicBezTo>
                  <a:cubicBezTo>
                    <a:pt x="646" y="7043"/>
                    <a:pt x="0" y="13297"/>
                    <a:pt x="235" y="13399"/>
                  </a:cubicBezTo>
                  <a:cubicBezTo>
                    <a:pt x="358" y="13453"/>
                    <a:pt x="1430" y="13499"/>
                    <a:pt x="2821" y="13499"/>
                  </a:cubicBezTo>
                  <a:cubicBezTo>
                    <a:pt x="4094" y="13499"/>
                    <a:pt x="5634" y="13461"/>
                    <a:pt x="6959" y="13355"/>
                  </a:cubicBezTo>
                  <a:cubicBezTo>
                    <a:pt x="8647" y="13223"/>
                    <a:pt x="9983" y="12974"/>
                    <a:pt x="9983" y="12548"/>
                  </a:cubicBezTo>
                  <a:cubicBezTo>
                    <a:pt x="9969" y="11447"/>
                    <a:pt x="7590" y="275"/>
                    <a:pt x="7590" y="275"/>
                  </a:cubicBezTo>
                  <a:cubicBezTo>
                    <a:pt x="7590" y="275"/>
                    <a:pt x="3793" y="0"/>
                    <a:pt x="2180" y="0"/>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6"/>
            <p:cNvSpPr/>
            <p:nvPr/>
          </p:nvSpPr>
          <p:spPr>
            <a:xfrm>
              <a:off x="6974925" y="3319963"/>
              <a:ext cx="222075" cy="333900"/>
            </a:xfrm>
            <a:custGeom>
              <a:avLst/>
              <a:gdLst/>
              <a:ahLst/>
              <a:cxnLst/>
              <a:rect l="l" t="t" r="r" b="b"/>
              <a:pathLst>
                <a:path w="8883" h="13356" extrusionOk="0">
                  <a:moveTo>
                    <a:pt x="1079" y="0"/>
                  </a:moveTo>
                  <a:cubicBezTo>
                    <a:pt x="649" y="0"/>
                    <a:pt x="374" y="20"/>
                    <a:pt x="367" y="69"/>
                  </a:cubicBezTo>
                  <a:cubicBezTo>
                    <a:pt x="367" y="113"/>
                    <a:pt x="206" y="1390"/>
                    <a:pt x="0" y="3152"/>
                  </a:cubicBezTo>
                  <a:cubicBezTo>
                    <a:pt x="963" y="4658"/>
                    <a:pt x="2892" y="7582"/>
                    <a:pt x="3599" y="7582"/>
                  </a:cubicBezTo>
                  <a:cubicBezTo>
                    <a:pt x="3636" y="7582"/>
                    <a:pt x="3670" y="7573"/>
                    <a:pt x="3700" y="7556"/>
                  </a:cubicBezTo>
                  <a:cubicBezTo>
                    <a:pt x="4217" y="7265"/>
                    <a:pt x="4584" y="6997"/>
                    <a:pt x="4850" y="6997"/>
                  </a:cubicBezTo>
                  <a:cubicBezTo>
                    <a:pt x="5000" y="6997"/>
                    <a:pt x="5117" y="7081"/>
                    <a:pt x="5212" y="7292"/>
                  </a:cubicBezTo>
                  <a:cubicBezTo>
                    <a:pt x="5403" y="7762"/>
                    <a:pt x="5697" y="11638"/>
                    <a:pt x="5858" y="13355"/>
                  </a:cubicBezTo>
                  <a:cubicBezTo>
                    <a:pt x="7546" y="13223"/>
                    <a:pt x="8882" y="12974"/>
                    <a:pt x="8882" y="12548"/>
                  </a:cubicBezTo>
                  <a:cubicBezTo>
                    <a:pt x="8868" y="11447"/>
                    <a:pt x="6489" y="275"/>
                    <a:pt x="6489" y="275"/>
                  </a:cubicBezTo>
                  <a:cubicBezTo>
                    <a:pt x="6489" y="275"/>
                    <a:pt x="2692" y="0"/>
                    <a:pt x="1079" y="0"/>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6"/>
            <p:cNvSpPr/>
            <p:nvPr/>
          </p:nvSpPr>
          <p:spPr>
            <a:xfrm>
              <a:off x="7130175" y="3287888"/>
              <a:ext cx="51400" cy="54300"/>
            </a:xfrm>
            <a:custGeom>
              <a:avLst/>
              <a:gdLst/>
              <a:ahLst/>
              <a:cxnLst/>
              <a:rect l="l" t="t" r="r" b="b"/>
              <a:pathLst>
                <a:path w="2056" h="2172" extrusionOk="0">
                  <a:moveTo>
                    <a:pt x="413" y="0"/>
                  </a:moveTo>
                  <a:cubicBezTo>
                    <a:pt x="328" y="0"/>
                    <a:pt x="243" y="15"/>
                    <a:pt x="162" y="46"/>
                  </a:cubicBezTo>
                  <a:cubicBezTo>
                    <a:pt x="1" y="113"/>
                    <a:pt x="1131" y="2172"/>
                    <a:pt x="1717" y="2172"/>
                  </a:cubicBezTo>
                  <a:cubicBezTo>
                    <a:pt x="1772" y="2172"/>
                    <a:pt x="1821" y="2154"/>
                    <a:pt x="1865" y="2116"/>
                  </a:cubicBezTo>
                  <a:cubicBezTo>
                    <a:pt x="1924" y="2072"/>
                    <a:pt x="1953" y="1998"/>
                    <a:pt x="1968" y="1925"/>
                  </a:cubicBezTo>
                  <a:cubicBezTo>
                    <a:pt x="2056" y="1455"/>
                    <a:pt x="1498" y="515"/>
                    <a:pt x="867" y="148"/>
                  </a:cubicBezTo>
                  <a:cubicBezTo>
                    <a:pt x="732" y="52"/>
                    <a:pt x="573" y="0"/>
                    <a:pt x="4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6"/>
            <p:cNvSpPr/>
            <p:nvPr/>
          </p:nvSpPr>
          <p:spPr>
            <a:xfrm>
              <a:off x="7130175" y="3287888"/>
              <a:ext cx="49200" cy="54300"/>
            </a:xfrm>
            <a:custGeom>
              <a:avLst/>
              <a:gdLst/>
              <a:ahLst/>
              <a:cxnLst/>
              <a:rect l="l" t="t" r="r" b="b"/>
              <a:pathLst>
                <a:path w="1968" h="2172" extrusionOk="0">
                  <a:moveTo>
                    <a:pt x="413" y="0"/>
                  </a:moveTo>
                  <a:cubicBezTo>
                    <a:pt x="328" y="0"/>
                    <a:pt x="243" y="15"/>
                    <a:pt x="162" y="46"/>
                  </a:cubicBezTo>
                  <a:cubicBezTo>
                    <a:pt x="1" y="113"/>
                    <a:pt x="1131" y="2172"/>
                    <a:pt x="1717" y="2172"/>
                  </a:cubicBezTo>
                  <a:cubicBezTo>
                    <a:pt x="1772" y="2172"/>
                    <a:pt x="1821" y="2154"/>
                    <a:pt x="1865" y="2116"/>
                  </a:cubicBezTo>
                  <a:cubicBezTo>
                    <a:pt x="1924" y="2072"/>
                    <a:pt x="1953" y="1998"/>
                    <a:pt x="1968" y="1925"/>
                  </a:cubicBezTo>
                  <a:cubicBezTo>
                    <a:pt x="1322" y="1528"/>
                    <a:pt x="969" y="618"/>
                    <a:pt x="867" y="148"/>
                  </a:cubicBezTo>
                  <a:cubicBezTo>
                    <a:pt x="732" y="52"/>
                    <a:pt x="573"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6"/>
            <p:cNvSpPr/>
            <p:nvPr/>
          </p:nvSpPr>
          <p:spPr>
            <a:xfrm>
              <a:off x="7137875" y="3258038"/>
              <a:ext cx="67500" cy="38950"/>
            </a:xfrm>
            <a:custGeom>
              <a:avLst/>
              <a:gdLst/>
              <a:ahLst/>
              <a:cxnLst/>
              <a:rect l="l" t="t" r="r" b="b"/>
              <a:pathLst>
                <a:path w="2700" h="1558" extrusionOk="0">
                  <a:moveTo>
                    <a:pt x="1936" y="0"/>
                  </a:moveTo>
                  <a:cubicBezTo>
                    <a:pt x="1428" y="0"/>
                    <a:pt x="638" y="369"/>
                    <a:pt x="250" y="843"/>
                  </a:cubicBezTo>
                  <a:cubicBezTo>
                    <a:pt x="74" y="1034"/>
                    <a:pt x="1" y="1284"/>
                    <a:pt x="45" y="1533"/>
                  </a:cubicBezTo>
                  <a:cubicBezTo>
                    <a:pt x="50" y="1550"/>
                    <a:pt x="74" y="1557"/>
                    <a:pt x="114" y="1557"/>
                  </a:cubicBezTo>
                  <a:cubicBezTo>
                    <a:pt x="535" y="1557"/>
                    <a:pt x="2700" y="691"/>
                    <a:pt x="2364" y="168"/>
                  </a:cubicBezTo>
                  <a:cubicBezTo>
                    <a:pt x="2320" y="94"/>
                    <a:pt x="2247" y="50"/>
                    <a:pt x="2174" y="36"/>
                  </a:cubicBezTo>
                  <a:cubicBezTo>
                    <a:pt x="2106" y="12"/>
                    <a:pt x="2025" y="0"/>
                    <a:pt x="19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6"/>
            <p:cNvSpPr/>
            <p:nvPr/>
          </p:nvSpPr>
          <p:spPr>
            <a:xfrm>
              <a:off x="7137875" y="3258913"/>
              <a:ext cx="67500" cy="38075"/>
            </a:xfrm>
            <a:custGeom>
              <a:avLst/>
              <a:gdLst/>
              <a:ahLst/>
              <a:cxnLst/>
              <a:rect l="l" t="t" r="r" b="b"/>
              <a:pathLst>
                <a:path w="2700" h="1523" extrusionOk="0">
                  <a:moveTo>
                    <a:pt x="2174" y="1"/>
                  </a:moveTo>
                  <a:cubicBezTo>
                    <a:pt x="1689" y="588"/>
                    <a:pt x="720" y="779"/>
                    <a:pt x="250" y="808"/>
                  </a:cubicBezTo>
                  <a:cubicBezTo>
                    <a:pt x="74" y="999"/>
                    <a:pt x="1" y="1249"/>
                    <a:pt x="45" y="1498"/>
                  </a:cubicBezTo>
                  <a:cubicBezTo>
                    <a:pt x="50" y="1515"/>
                    <a:pt x="74" y="1522"/>
                    <a:pt x="114" y="1522"/>
                  </a:cubicBezTo>
                  <a:cubicBezTo>
                    <a:pt x="535" y="1522"/>
                    <a:pt x="2700" y="656"/>
                    <a:pt x="2364" y="133"/>
                  </a:cubicBezTo>
                  <a:cubicBezTo>
                    <a:pt x="2320" y="59"/>
                    <a:pt x="2247" y="15"/>
                    <a:pt x="2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6"/>
            <p:cNvSpPr/>
            <p:nvPr/>
          </p:nvSpPr>
          <p:spPr>
            <a:xfrm>
              <a:off x="6906650" y="2962788"/>
              <a:ext cx="346350" cy="350025"/>
            </a:xfrm>
            <a:custGeom>
              <a:avLst/>
              <a:gdLst/>
              <a:ahLst/>
              <a:cxnLst/>
              <a:rect l="l" t="t" r="r" b="b"/>
              <a:pathLst>
                <a:path w="13854" h="14001" extrusionOk="0">
                  <a:moveTo>
                    <a:pt x="10581" y="1"/>
                  </a:moveTo>
                  <a:cubicBezTo>
                    <a:pt x="10447" y="1"/>
                    <a:pt x="10315" y="32"/>
                    <a:pt x="10189" y="101"/>
                  </a:cubicBezTo>
                  <a:cubicBezTo>
                    <a:pt x="8707" y="908"/>
                    <a:pt x="10175" y="3771"/>
                    <a:pt x="10380" y="4080"/>
                  </a:cubicBezTo>
                  <a:cubicBezTo>
                    <a:pt x="10571" y="4388"/>
                    <a:pt x="9602" y="4593"/>
                    <a:pt x="8560" y="5063"/>
                  </a:cubicBezTo>
                  <a:cubicBezTo>
                    <a:pt x="8480" y="5097"/>
                    <a:pt x="8386" y="5113"/>
                    <a:pt x="8278" y="5113"/>
                  </a:cubicBezTo>
                  <a:cubicBezTo>
                    <a:pt x="6952" y="5113"/>
                    <a:pt x="3686" y="2701"/>
                    <a:pt x="3510" y="2362"/>
                  </a:cubicBezTo>
                  <a:cubicBezTo>
                    <a:pt x="3390" y="2156"/>
                    <a:pt x="2816" y="2016"/>
                    <a:pt x="2183" y="2016"/>
                  </a:cubicBezTo>
                  <a:cubicBezTo>
                    <a:pt x="1731" y="2016"/>
                    <a:pt x="1249" y="2088"/>
                    <a:pt x="882" y="2259"/>
                  </a:cubicBezTo>
                  <a:cubicBezTo>
                    <a:pt x="1" y="2670"/>
                    <a:pt x="206" y="4226"/>
                    <a:pt x="368" y="5827"/>
                  </a:cubicBezTo>
                  <a:cubicBezTo>
                    <a:pt x="485" y="7001"/>
                    <a:pt x="1586" y="10260"/>
                    <a:pt x="2320" y="11860"/>
                  </a:cubicBezTo>
                  <a:cubicBezTo>
                    <a:pt x="2585" y="12462"/>
                    <a:pt x="2761" y="12829"/>
                    <a:pt x="2761" y="12829"/>
                  </a:cubicBezTo>
                  <a:cubicBezTo>
                    <a:pt x="2775" y="12859"/>
                    <a:pt x="2790" y="12888"/>
                    <a:pt x="2820" y="12917"/>
                  </a:cubicBezTo>
                  <a:cubicBezTo>
                    <a:pt x="3358" y="13694"/>
                    <a:pt x="5994" y="14001"/>
                    <a:pt x="7019" y="14001"/>
                  </a:cubicBezTo>
                  <a:cubicBezTo>
                    <a:pt x="7195" y="14001"/>
                    <a:pt x="7323" y="13992"/>
                    <a:pt x="7385" y="13974"/>
                  </a:cubicBezTo>
                  <a:cubicBezTo>
                    <a:pt x="7767" y="13842"/>
                    <a:pt x="8119" y="13651"/>
                    <a:pt x="8457" y="13402"/>
                  </a:cubicBezTo>
                  <a:cubicBezTo>
                    <a:pt x="8765" y="13196"/>
                    <a:pt x="9059" y="12947"/>
                    <a:pt x="9279" y="12639"/>
                  </a:cubicBezTo>
                  <a:cubicBezTo>
                    <a:pt x="9397" y="12462"/>
                    <a:pt x="10057" y="11288"/>
                    <a:pt x="10850" y="9849"/>
                  </a:cubicBezTo>
                  <a:cubicBezTo>
                    <a:pt x="12142" y="7515"/>
                    <a:pt x="13757" y="4505"/>
                    <a:pt x="13786" y="4168"/>
                  </a:cubicBezTo>
                  <a:cubicBezTo>
                    <a:pt x="13853" y="3657"/>
                    <a:pt x="12028" y="1"/>
                    <a:pt x="10581" y="1"/>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6"/>
            <p:cNvSpPr/>
            <p:nvPr/>
          </p:nvSpPr>
          <p:spPr>
            <a:xfrm>
              <a:off x="6964650" y="3096213"/>
              <a:ext cx="213250" cy="202000"/>
            </a:xfrm>
            <a:custGeom>
              <a:avLst/>
              <a:gdLst/>
              <a:ahLst/>
              <a:cxnLst/>
              <a:rect l="l" t="t" r="r" b="b"/>
              <a:pathLst>
                <a:path w="8530" h="8080" extrusionOk="0">
                  <a:moveTo>
                    <a:pt x="6095" y="1"/>
                  </a:moveTo>
                  <a:cubicBezTo>
                    <a:pt x="4924" y="1"/>
                    <a:pt x="454" y="872"/>
                    <a:pt x="544" y="1077"/>
                  </a:cubicBezTo>
                  <a:cubicBezTo>
                    <a:pt x="544" y="1077"/>
                    <a:pt x="657" y="2335"/>
                    <a:pt x="1536" y="2335"/>
                  </a:cubicBezTo>
                  <a:cubicBezTo>
                    <a:pt x="1606" y="2335"/>
                    <a:pt x="1682" y="2327"/>
                    <a:pt x="1762" y="2310"/>
                  </a:cubicBezTo>
                  <a:cubicBezTo>
                    <a:pt x="2572" y="2126"/>
                    <a:pt x="2691" y="1959"/>
                    <a:pt x="2849" y="1959"/>
                  </a:cubicBezTo>
                  <a:cubicBezTo>
                    <a:pt x="2906" y="1959"/>
                    <a:pt x="2968" y="1981"/>
                    <a:pt x="3069" y="2031"/>
                  </a:cubicBezTo>
                  <a:cubicBezTo>
                    <a:pt x="3249" y="2121"/>
                    <a:pt x="3534" y="2165"/>
                    <a:pt x="3836" y="2165"/>
                  </a:cubicBezTo>
                  <a:cubicBezTo>
                    <a:pt x="4173" y="2165"/>
                    <a:pt x="4531" y="2110"/>
                    <a:pt x="4786" y="2002"/>
                  </a:cubicBezTo>
                  <a:cubicBezTo>
                    <a:pt x="4876" y="1964"/>
                    <a:pt x="4953" y="1947"/>
                    <a:pt x="5020" y="1947"/>
                  </a:cubicBezTo>
                  <a:cubicBezTo>
                    <a:pt x="5319" y="1947"/>
                    <a:pt x="5427" y="2271"/>
                    <a:pt x="5535" y="2486"/>
                  </a:cubicBezTo>
                  <a:cubicBezTo>
                    <a:pt x="5682" y="2750"/>
                    <a:pt x="5946" y="4615"/>
                    <a:pt x="4610" y="5378"/>
                  </a:cubicBezTo>
                  <a:cubicBezTo>
                    <a:pt x="3671" y="5922"/>
                    <a:pt x="1380" y="6186"/>
                    <a:pt x="0" y="6538"/>
                  </a:cubicBezTo>
                  <a:cubicBezTo>
                    <a:pt x="265" y="7125"/>
                    <a:pt x="441" y="7492"/>
                    <a:pt x="441" y="7492"/>
                  </a:cubicBezTo>
                  <a:cubicBezTo>
                    <a:pt x="455" y="7536"/>
                    <a:pt x="470" y="7566"/>
                    <a:pt x="500" y="7595"/>
                  </a:cubicBezTo>
                  <a:cubicBezTo>
                    <a:pt x="2041" y="7830"/>
                    <a:pt x="4390" y="7992"/>
                    <a:pt x="6137" y="8080"/>
                  </a:cubicBezTo>
                  <a:cubicBezTo>
                    <a:pt x="6445" y="7874"/>
                    <a:pt x="6739" y="7624"/>
                    <a:pt x="6959" y="7316"/>
                  </a:cubicBezTo>
                  <a:cubicBezTo>
                    <a:pt x="7077" y="7140"/>
                    <a:pt x="7737" y="5951"/>
                    <a:pt x="8530" y="4527"/>
                  </a:cubicBezTo>
                  <a:cubicBezTo>
                    <a:pt x="7781" y="3954"/>
                    <a:pt x="6651" y="2985"/>
                    <a:pt x="6357" y="2266"/>
                  </a:cubicBezTo>
                  <a:cubicBezTo>
                    <a:pt x="6005" y="1400"/>
                    <a:pt x="6387" y="387"/>
                    <a:pt x="6372" y="64"/>
                  </a:cubicBezTo>
                  <a:cubicBezTo>
                    <a:pt x="6370" y="20"/>
                    <a:pt x="6269" y="1"/>
                    <a:pt x="6095" y="1"/>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6"/>
            <p:cNvSpPr/>
            <p:nvPr/>
          </p:nvSpPr>
          <p:spPr>
            <a:xfrm>
              <a:off x="7104850" y="3066563"/>
              <a:ext cx="90075" cy="107225"/>
            </a:xfrm>
            <a:custGeom>
              <a:avLst/>
              <a:gdLst/>
              <a:ahLst/>
              <a:cxnLst/>
              <a:rect l="l" t="t" r="r" b="b"/>
              <a:pathLst>
                <a:path w="3603" h="4289" extrusionOk="0">
                  <a:moveTo>
                    <a:pt x="3359" y="0"/>
                  </a:moveTo>
                  <a:cubicBezTo>
                    <a:pt x="3351" y="0"/>
                    <a:pt x="3342" y="1"/>
                    <a:pt x="3333" y="2"/>
                  </a:cubicBezTo>
                  <a:cubicBezTo>
                    <a:pt x="1953" y="119"/>
                    <a:pt x="1043" y="589"/>
                    <a:pt x="632" y="1367"/>
                  </a:cubicBezTo>
                  <a:cubicBezTo>
                    <a:pt x="0" y="2586"/>
                    <a:pt x="867" y="4127"/>
                    <a:pt x="896" y="4201"/>
                  </a:cubicBezTo>
                  <a:cubicBezTo>
                    <a:pt x="925" y="4259"/>
                    <a:pt x="999" y="4289"/>
                    <a:pt x="1072" y="4289"/>
                  </a:cubicBezTo>
                  <a:cubicBezTo>
                    <a:pt x="1102" y="4289"/>
                    <a:pt x="1116" y="4289"/>
                    <a:pt x="1146" y="4274"/>
                  </a:cubicBezTo>
                  <a:cubicBezTo>
                    <a:pt x="1234" y="4215"/>
                    <a:pt x="1263" y="4113"/>
                    <a:pt x="1219" y="4025"/>
                  </a:cubicBezTo>
                  <a:cubicBezTo>
                    <a:pt x="1204" y="4010"/>
                    <a:pt x="412" y="2586"/>
                    <a:pt x="969" y="1529"/>
                  </a:cubicBezTo>
                  <a:cubicBezTo>
                    <a:pt x="1307" y="868"/>
                    <a:pt x="2115" y="486"/>
                    <a:pt x="3362" y="369"/>
                  </a:cubicBezTo>
                  <a:cubicBezTo>
                    <a:pt x="3602" y="341"/>
                    <a:pt x="3571" y="0"/>
                    <a:pt x="3359" y="0"/>
                  </a:cubicBezTo>
                  <a:close/>
                </a:path>
              </a:pathLst>
            </a:custGeom>
            <a:solidFill>
              <a:srgbClr val="F96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6"/>
            <p:cNvSpPr/>
            <p:nvPr/>
          </p:nvSpPr>
          <p:spPr>
            <a:xfrm>
              <a:off x="7086875" y="2970088"/>
              <a:ext cx="89175" cy="124850"/>
            </a:xfrm>
            <a:custGeom>
              <a:avLst/>
              <a:gdLst/>
              <a:ahLst/>
              <a:cxnLst/>
              <a:rect l="l" t="t" r="r" b="b"/>
              <a:pathLst>
                <a:path w="3567" h="4994" extrusionOk="0">
                  <a:moveTo>
                    <a:pt x="1378" y="0"/>
                  </a:moveTo>
                  <a:cubicBezTo>
                    <a:pt x="1310" y="0"/>
                    <a:pt x="1242" y="5"/>
                    <a:pt x="1175" y="15"/>
                  </a:cubicBezTo>
                  <a:cubicBezTo>
                    <a:pt x="940" y="44"/>
                    <a:pt x="719" y="103"/>
                    <a:pt x="514" y="205"/>
                  </a:cubicBezTo>
                  <a:cubicBezTo>
                    <a:pt x="382" y="264"/>
                    <a:pt x="264" y="323"/>
                    <a:pt x="147" y="411"/>
                  </a:cubicBezTo>
                  <a:lnTo>
                    <a:pt x="147" y="426"/>
                  </a:lnTo>
                  <a:cubicBezTo>
                    <a:pt x="0" y="793"/>
                    <a:pt x="1057" y="4536"/>
                    <a:pt x="1160" y="4859"/>
                  </a:cubicBezTo>
                  <a:cubicBezTo>
                    <a:pt x="1189" y="4947"/>
                    <a:pt x="1351" y="4991"/>
                    <a:pt x="1586" y="4991"/>
                  </a:cubicBezTo>
                  <a:cubicBezTo>
                    <a:pt x="1615" y="4993"/>
                    <a:pt x="1644" y="4993"/>
                    <a:pt x="1675" y="4993"/>
                  </a:cubicBezTo>
                  <a:cubicBezTo>
                    <a:pt x="2381" y="4993"/>
                    <a:pt x="3567" y="4672"/>
                    <a:pt x="3553" y="4081"/>
                  </a:cubicBezTo>
                  <a:cubicBezTo>
                    <a:pt x="3553" y="4037"/>
                    <a:pt x="3538" y="3993"/>
                    <a:pt x="3524" y="3949"/>
                  </a:cubicBezTo>
                  <a:cubicBezTo>
                    <a:pt x="3157" y="2716"/>
                    <a:pt x="2863" y="587"/>
                    <a:pt x="2100" y="176"/>
                  </a:cubicBezTo>
                  <a:cubicBezTo>
                    <a:pt x="1870" y="61"/>
                    <a:pt x="1622" y="0"/>
                    <a:pt x="1378" y="0"/>
                  </a:cubicBezTo>
                  <a:close/>
                </a:path>
              </a:pathLst>
            </a:custGeom>
            <a:solidFill>
              <a:srgbClr val="FF9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6"/>
            <p:cNvSpPr/>
            <p:nvPr/>
          </p:nvSpPr>
          <p:spPr>
            <a:xfrm>
              <a:off x="7086500" y="2970813"/>
              <a:ext cx="89550" cy="128100"/>
            </a:xfrm>
            <a:custGeom>
              <a:avLst/>
              <a:gdLst/>
              <a:ahLst/>
              <a:cxnLst/>
              <a:rect l="l" t="t" r="r" b="b"/>
              <a:pathLst>
                <a:path w="3582" h="5124" extrusionOk="0">
                  <a:moveTo>
                    <a:pt x="1175" y="0"/>
                  </a:moveTo>
                  <a:cubicBezTo>
                    <a:pt x="955" y="15"/>
                    <a:pt x="734" y="88"/>
                    <a:pt x="529" y="176"/>
                  </a:cubicBezTo>
                  <a:cubicBezTo>
                    <a:pt x="397" y="235"/>
                    <a:pt x="279" y="294"/>
                    <a:pt x="162" y="382"/>
                  </a:cubicBezTo>
                  <a:lnTo>
                    <a:pt x="162" y="397"/>
                  </a:lnTo>
                  <a:cubicBezTo>
                    <a:pt x="0" y="778"/>
                    <a:pt x="734" y="4493"/>
                    <a:pt x="837" y="4830"/>
                  </a:cubicBezTo>
                  <a:cubicBezTo>
                    <a:pt x="867" y="4918"/>
                    <a:pt x="1072" y="5006"/>
                    <a:pt x="1351" y="5065"/>
                  </a:cubicBezTo>
                  <a:cubicBezTo>
                    <a:pt x="1424" y="5095"/>
                    <a:pt x="1498" y="5109"/>
                    <a:pt x="1586" y="5124"/>
                  </a:cubicBezTo>
                  <a:lnTo>
                    <a:pt x="1601" y="5124"/>
                  </a:lnTo>
                  <a:cubicBezTo>
                    <a:pt x="1615" y="5080"/>
                    <a:pt x="1615" y="5036"/>
                    <a:pt x="1601" y="4992"/>
                  </a:cubicBezTo>
                  <a:cubicBezTo>
                    <a:pt x="1601" y="4977"/>
                    <a:pt x="1601" y="4977"/>
                    <a:pt x="1601" y="4962"/>
                  </a:cubicBezTo>
                  <a:cubicBezTo>
                    <a:pt x="1630" y="4964"/>
                    <a:pt x="1659" y="4964"/>
                    <a:pt x="1690" y="4964"/>
                  </a:cubicBezTo>
                  <a:cubicBezTo>
                    <a:pt x="2396" y="4964"/>
                    <a:pt x="3582" y="4643"/>
                    <a:pt x="3568" y="4052"/>
                  </a:cubicBezTo>
                  <a:cubicBezTo>
                    <a:pt x="3568" y="4008"/>
                    <a:pt x="3553" y="3964"/>
                    <a:pt x="3524" y="3920"/>
                  </a:cubicBezTo>
                  <a:cubicBezTo>
                    <a:pt x="3205" y="3962"/>
                    <a:pt x="2691" y="4291"/>
                    <a:pt x="2202" y="4291"/>
                  </a:cubicBezTo>
                  <a:cubicBezTo>
                    <a:pt x="2173" y="4291"/>
                    <a:pt x="2143" y="4290"/>
                    <a:pt x="2115" y="4287"/>
                  </a:cubicBezTo>
                  <a:cubicBezTo>
                    <a:pt x="1542" y="4228"/>
                    <a:pt x="1263" y="1072"/>
                    <a:pt x="1175" y="0"/>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6"/>
            <p:cNvSpPr/>
            <p:nvPr/>
          </p:nvSpPr>
          <p:spPr>
            <a:xfrm>
              <a:off x="7027400" y="2970163"/>
              <a:ext cx="99500" cy="145600"/>
            </a:xfrm>
            <a:custGeom>
              <a:avLst/>
              <a:gdLst/>
              <a:ahLst/>
              <a:cxnLst/>
              <a:rect l="l" t="t" r="r" b="b"/>
              <a:pathLst>
                <a:path w="3980" h="5824" extrusionOk="0">
                  <a:moveTo>
                    <a:pt x="2465" y="1"/>
                  </a:moveTo>
                  <a:cubicBezTo>
                    <a:pt x="2051" y="1"/>
                    <a:pt x="1463" y="225"/>
                    <a:pt x="1028" y="423"/>
                  </a:cubicBezTo>
                  <a:cubicBezTo>
                    <a:pt x="808" y="511"/>
                    <a:pt x="588" y="628"/>
                    <a:pt x="383" y="760"/>
                  </a:cubicBezTo>
                  <a:cubicBezTo>
                    <a:pt x="309" y="804"/>
                    <a:pt x="250" y="863"/>
                    <a:pt x="177" y="922"/>
                  </a:cubicBezTo>
                  <a:cubicBezTo>
                    <a:pt x="1" y="1113"/>
                    <a:pt x="867" y="3946"/>
                    <a:pt x="1263" y="5106"/>
                  </a:cubicBezTo>
                  <a:cubicBezTo>
                    <a:pt x="1351" y="5355"/>
                    <a:pt x="1410" y="5532"/>
                    <a:pt x="1440" y="5590"/>
                  </a:cubicBezTo>
                  <a:cubicBezTo>
                    <a:pt x="1469" y="5664"/>
                    <a:pt x="1542" y="5708"/>
                    <a:pt x="1616" y="5752"/>
                  </a:cubicBezTo>
                  <a:cubicBezTo>
                    <a:pt x="1727" y="5802"/>
                    <a:pt x="1878" y="5823"/>
                    <a:pt x="2050" y="5823"/>
                  </a:cubicBezTo>
                  <a:cubicBezTo>
                    <a:pt x="2631" y="5823"/>
                    <a:pt x="3456" y="5584"/>
                    <a:pt x="3818" y="5414"/>
                  </a:cubicBezTo>
                  <a:cubicBezTo>
                    <a:pt x="3818" y="5399"/>
                    <a:pt x="3833" y="5399"/>
                    <a:pt x="3847" y="5385"/>
                  </a:cubicBezTo>
                  <a:cubicBezTo>
                    <a:pt x="3921" y="5326"/>
                    <a:pt x="3965" y="5253"/>
                    <a:pt x="3965" y="5150"/>
                  </a:cubicBezTo>
                  <a:cubicBezTo>
                    <a:pt x="3979" y="5106"/>
                    <a:pt x="3979" y="5062"/>
                    <a:pt x="3965" y="5032"/>
                  </a:cubicBezTo>
                  <a:cubicBezTo>
                    <a:pt x="3965" y="5018"/>
                    <a:pt x="3965" y="5003"/>
                    <a:pt x="3965" y="5003"/>
                  </a:cubicBezTo>
                  <a:cubicBezTo>
                    <a:pt x="3598" y="2228"/>
                    <a:pt x="3377" y="1039"/>
                    <a:pt x="2908" y="202"/>
                  </a:cubicBezTo>
                  <a:lnTo>
                    <a:pt x="2908" y="188"/>
                  </a:lnTo>
                  <a:cubicBezTo>
                    <a:pt x="2826" y="53"/>
                    <a:pt x="2666" y="1"/>
                    <a:pt x="2465" y="1"/>
                  </a:cubicBezTo>
                  <a:close/>
                </a:path>
              </a:pathLst>
            </a:custGeom>
            <a:solidFill>
              <a:srgbClr val="FF9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6"/>
            <p:cNvSpPr/>
            <p:nvPr/>
          </p:nvSpPr>
          <p:spPr>
            <a:xfrm>
              <a:off x="7026300" y="2980713"/>
              <a:ext cx="100225" cy="135000"/>
            </a:xfrm>
            <a:custGeom>
              <a:avLst/>
              <a:gdLst/>
              <a:ahLst/>
              <a:cxnLst/>
              <a:rect l="l" t="t" r="r" b="b"/>
              <a:pathLst>
                <a:path w="4009" h="5400" extrusionOk="0">
                  <a:moveTo>
                    <a:pt x="1058" y="1"/>
                  </a:moveTo>
                  <a:cubicBezTo>
                    <a:pt x="764" y="118"/>
                    <a:pt x="471" y="294"/>
                    <a:pt x="221" y="500"/>
                  </a:cubicBezTo>
                  <a:cubicBezTo>
                    <a:pt x="1" y="735"/>
                    <a:pt x="1337" y="4875"/>
                    <a:pt x="1469" y="5168"/>
                  </a:cubicBezTo>
                  <a:cubicBezTo>
                    <a:pt x="1553" y="5337"/>
                    <a:pt x="1792" y="5400"/>
                    <a:pt x="2091" y="5400"/>
                  </a:cubicBezTo>
                  <a:cubicBezTo>
                    <a:pt x="2679" y="5400"/>
                    <a:pt x="3502" y="5157"/>
                    <a:pt x="3862" y="4992"/>
                  </a:cubicBezTo>
                  <a:cubicBezTo>
                    <a:pt x="3935" y="4948"/>
                    <a:pt x="3994" y="4816"/>
                    <a:pt x="4009" y="4610"/>
                  </a:cubicBezTo>
                  <a:lnTo>
                    <a:pt x="4009" y="4610"/>
                  </a:lnTo>
                  <a:lnTo>
                    <a:pt x="3862" y="4654"/>
                  </a:lnTo>
                  <a:cubicBezTo>
                    <a:pt x="3693" y="4708"/>
                    <a:pt x="3534" y="4733"/>
                    <a:pt x="3385" y="4733"/>
                  </a:cubicBezTo>
                  <a:cubicBezTo>
                    <a:pt x="1694" y="4733"/>
                    <a:pt x="1233" y="1512"/>
                    <a:pt x="1058" y="1"/>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6"/>
            <p:cNvSpPr/>
            <p:nvPr/>
          </p:nvSpPr>
          <p:spPr>
            <a:xfrm>
              <a:off x="6960975" y="2985863"/>
              <a:ext cx="107575" cy="145175"/>
            </a:xfrm>
            <a:custGeom>
              <a:avLst/>
              <a:gdLst/>
              <a:ahLst/>
              <a:cxnLst/>
              <a:rect l="l" t="t" r="r" b="b"/>
              <a:pathLst>
                <a:path w="4303" h="5807" extrusionOk="0">
                  <a:moveTo>
                    <a:pt x="2645" y="1"/>
                  </a:moveTo>
                  <a:cubicBezTo>
                    <a:pt x="2474" y="1"/>
                    <a:pt x="2252" y="46"/>
                    <a:pt x="1953" y="147"/>
                  </a:cubicBezTo>
                  <a:cubicBezTo>
                    <a:pt x="1630" y="264"/>
                    <a:pt x="1322" y="411"/>
                    <a:pt x="1028" y="602"/>
                  </a:cubicBezTo>
                  <a:cubicBezTo>
                    <a:pt x="705" y="793"/>
                    <a:pt x="397" y="1028"/>
                    <a:pt x="133" y="1292"/>
                  </a:cubicBezTo>
                  <a:cubicBezTo>
                    <a:pt x="1" y="1439"/>
                    <a:pt x="1498" y="4713"/>
                    <a:pt x="1938" y="5432"/>
                  </a:cubicBezTo>
                  <a:cubicBezTo>
                    <a:pt x="2108" y="5694"/>
                    <a:pt x="2464" y="5806"/>
                    <a:pt x="2849" y="5806"/>
                  </a:cubicBezTo>
                  <a:cubicBezTo>
                    <a:pt x="3499" y="5806"/>
                    <a:pt x="4232" y="5487"/>
                    <a:pt x="4287" y="5036"/>
                  </a:cubicBezTo>
                  <a:cubicBezTo>
                    <a:pt x="4302" y="4830"/>
                    <a:pt x="4287" y="4610"/>
                    <a:pt x="4258" y="4404"/>
                  </a:cubicBezTo>
                  <a:cubicBezTo>
                    <a:pt x="4155" y="3259"/>
                    <a:pt x="3656" y="1277"/>
                    <a:pt x="3421" y="764"/>
                  </a:cubicBezTo>
                  <a:cubicBezTo>
                    <a:pt x="3198" y="317"/>
                    <a:pt x="3098" y="1"/>
                    <a:pt x="2645" y="1"/>
                  </a:cubicBezTo>
                  <a:close/>
                </a:path>
              </a:pathLst>
            </a:custGeom>
            <a:solidFill>
              <a:srgbClr val="FF9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6"/>
            <p:cNvSpPr/>
            <p:nvPr/>
          </p:nvSpPr>
          <p:spPr>
            <a:xfrm>
              <a:off x="6960975" y="3000913"/>
              <a:ext cx="107575" cy="130125"/>
            </a:xfrm>
            <a:custGeom>
              <a:avLst/>
              <a:gdLst/>
              <a:ahLst/>
              <a:cxnLst/>
              <a:rect l="l" t="t" r="r" b="b"/>
              <a:pathLst>
                <a:path w="4303" h="5205" extrusionOk="0">
                  <a:moveTo>
                    <a:pt x="1028" y="0"/>
                  </a:moveTo>
                  <a:cubicBezTo>
                    <a:pt x="705" y="191"/>
                    <a:pt x="397" y="426"/>
                    <a:pt x="133" y="690"/>
                  </a:cubicBezTo>
                  <a:cubicBezTo>
                    <a:pt x="1" y="837"/>
                    <a:pt x="1498" y="4111"/>
                    <a:pt x="1938" y="4830"/>
                  </a:cubicBezTo>
                  <a:cubicBezTo>
                    <a:pt x="2108" y="5092"/>
                    <a:pt x="2464" y="5204"/>
                    <a:pt x="2849" y="5204"/>
                  </a:cubicBezTo>
                  <a:cubicBezTo>
                    <a:pt x="3499" y="5204"/>
                    <a:pt x="4232" y="4885"/>
                    <a:pt x="4287" y="4434"/>
                  </a:cubicBezTo>
                  <a:cubicBezTo>
                    <a:pt x="4302" y="4228"/>
                    <a:pt x="4287" y="4023"/>
                    <a:pt x="4258" y="3802"/>
                  </a:cubicBezTo>
                  <a:cubicBezTo>
                    <a:pt x="3891" y="3846"/>
                    <a:pt x="3318" y="4096"/>
                    <a:pt x="2834" y="4169"/>
                  </a:cubicBezTo>
                  <a:cubicBezTo>
                    <a:pt x="2824" y="4171"/>
                    <a:pt x="2814" y="4172"/>
                    <a:pt x="2803" y="4172"/>
                  </a:cubicBezTo>
                  <a:cubicBezTo>
                    <a:pt x="2203" y="4172"/>
                    <a:pt x="1360" y="1256"/>
                    <a:pt x="1028" y="0"/>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6"/>
            <p:cNvSpPr/>
            <p:nvPr/>
          </p:nvSpPr>
          <p:spPr>
            <a:xfrm>
              <a:off x="6913625" y="3007088"/>
              <a:ext cx="98025" cy="137125"/>
            </a:xfrm>
            <a:custGeom>
              <a:avLst/>
              <a:gdLst/>
              <a:ahLst/>
              <a:cxnLst/>
              <a:rect l="l" t="t" r="r" b="b"/>
              <a:pathLst>
                <a:path w="3921" h="5485" extrusionOk="0">
                  <a:moveTo>
                    <a:pt x="1786" y="0"/>
                  </a:moveTo>
                  <a:cubicBezTo>
                    <a:pt x="1487" y="0"/>
                    <a:pt x="1067" y="137"/>
                    <a:pt x="720" y="311"/>
                  </a:cubicBezTo>
                  <a:cubicBezTo>
                    <a:pt x="500" y="414"/>
                    <a:pt x="294" y="575"/>
                    <a:pt x="162" y="781"/>
                  </a:cubicBezTo>
                  <a:cubicBezTo>
                    <a:pt x="1" y="1148"/>
                    <a:pt x="221" y="1618"/>
                    <a:pt x="617" y="2528"/>
                  </a:cubicBezTo>
                  <a:cubicBezTo>
                    <a:pt x="1102" y="3670"/>
                    <a:pt x="1785" y="5484"/>
                    <a:pt x="2952" y="5484"/>
                  </a:cubicBezTo>
                  <a:cubicBezTo>
                    <a:pt x="3166" y="5484"/>
                    <a:pt x="3395" y="5424"/>
                    <a:pt x="3642" y="5288"/>
                  </a:cubicBezTo>
                  <a:cubicBezTo>
                    <a:pt x="3774" y="5200"/>
                    <a:pt x="3847" y="5024"/>
                    <a:pt x="3862" y="4774"/>
                  </a:cubicBezTo>
                  <a:cubicBezTo>
                    <a:pt x="3921" y="3453"/>
                    <a:pt x="2394" y="164"/>
                    <a:pt x="1997" y="32"/>
                  </a:cubicBezTo>
                  <a:cubicBezTo>
                    <a:pt x="1938" y="10"/>
                    <a:pt x="1867" y="0"/>
                    <a:pt x="1786" y="0"/>
                  </a:cubicBezTo>
                  <a:close/>
                </a:path>
              </a:pathLst>
            </a:custGeom>
            <a:solidFill>
              <a:srgbClr val="FF9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6"/>
            <p:cNvSpPr/>
            <p:nvPr/>
          </p:nvSpPr>
          <p:spPr>
            <a:xfrm>
              <a:off x="6913625" y="3014838"/>
              <a:ext cx="96550" cy="129375"/>
            </a:xfrm>
            <a:custGeom>
              <a:avLst/>
              <a:gdLst/>
              <a:ahLst/>
              <a:cxnLst/>
              <a:rect l="l" t="t" r="r" b="b"/>
              <a:pathLst>
                <a:path w="3862" h="5175" extrusionOk="0">
                  <a:moveTo>
                    <a:pt x="720" y="1"/>
                  </a:moveTo>
                  <a:cubicBezTo>
                    <a:pt x="500" y="104"/>
                    <a:pt x="294" y="265"/>
                    <a:pt x="162" y="471"/>
                  </a:cubicBezTo>
                  <a:cubicBezTo>
                    <a:pt x="1" y="838"/>
                    <a:pt x="221" y="1308"/>
                    <a:pt x="617" y="2218"/>
                  </a:cubicBezTo>
                  <a:cubicBezTo>
                    <a:pt x="1102" y="3360"/>
                    <a:pt x="1785" y="5174"/>
                    <a:pt x="2952" y="5174"/>
                  </a:cubicBezTo>
                  <a:cubicBezTo>
                    <a:pt x="3166" y="5174"/>
                    <a:pt x="3395" y="5114"/>
                    <a:pt x="3642" y="4978"/>
                  </a:cubicBezTo>
                  <a:cubicBezTo>
                    <a:pt x="3774" y="4890"/>
                    <a:pt x="3847" y="4714"/>
                    <a:pt x="3862" y="4464"/>
                  </a:cubicBezTo>
                  <a:lnTo>
                    <a:pt x="3862" y="4464"/>
                  </a:lnTo>
                  <a:cubicBezTo>
                    <a:pt x="3756" y="4490"/>
                    <a:pt x="3652" y="4502"/>
                    <a:pt x="3551" y="4502"/>
                  </a:cubicBezTo>
                  <a:cubicBezTo>
                    <a:pt x="1939" y="4502"/>
                    <a:pt x="1024" y="1341"/>
                    <a:pt x="720" y="1"/>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6"/>
            <p:cNvSpPr/>
            <p:nvPr/>
          </p:nvSpPr>
          <p:spPr>
            <a:xfrm>
              <a:off x="7131650" y="2963163"/>
              <a:ext cx="121350" cy="111175"/>
            </a:xfrm>
            <a:custGeom>
              <a:avLst/>
              <a:gdLst/>
              <a:ahLst/>
              <a:cxnLst/>
              <a:rect l="l" t="t" r="r" b="b"/>
              <a:pathLst>
                <a:path w="4854" h="4447" extrusionOk="0">
                  <a:moveTo>
                    <a:pt x="1582" y="0"/>
                  </a:moveTo>
                  <a:cubicBezTo>
                    <a:pt x="1448" y="0"/>
                    <a:pt x="1316" y="32"/>
                    <a:pt x="1189" y="101"/>
                  </a:cubicBezTo>
                  <a:cubicBezTo>
                    <a:pt x="0" y="747"/>
                    <a:pt x="1292" y="3331"/>
                    <a:pt x="1718" y="4241"/>
                  </a:cubicBezTo>
                  <a:cubicBezTo>
                    <a:pt x="2073" y="4079"/>
                    <a:pt x="2380" y="4019"/>
                    <a:pt x="2672" y="4019"/>
                  </a:cubicBezTo>
                  <a:cubicBezTo>
                    <a:pt x="3308" y="4019"/>
                    <a:pt x="3868" y="4305"/>
                    <a:pt x="4683" y="4446"/>
                  </a:cubicBezTo>
                  <a:cubicBezTo>
                    <a:pt x="4727" y="4358"/>
                    <a:pt x="4772" y="4255"/>
                    <a:pt x="4786" y="4153"/>
                  </a:cubicBezTo>
                  <a:cubicBezTo>
                    <a:pt x="4853" y="3642"/>
                    <a:pt x="3029" y="0"/>
                    <a:pt x="1582" y="0"/>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6"/>
            <p:cNvSpPr/>
            <p:nvPr/>
          </p:nvSpPr>
          <p:spPr>
            <a:xfrm>
              <a:off x="6967950" y="3272138"/>
              <a:ext cx="184275" cy="212075"/>
            </a:xfrm>
            <a:custGeom>
              <a:avLst/>
              <a:gdLst/>
              <a:ahLst/>
              <a:cxnLst/>
              <a:rect l="l" t="t" r="r" b="b"/>
              <a:pathLst>
                <a:path w="7371" h="8483" extrusionOk="0">
                  <a:moveTo>
                    <a:pt x="6985" y="1"/>
                  </a:moveTo>
                  <a:cubicBezTo>
                    <a:pt x="6976" y="1"/>
                    <a:pt x="6968" y="5"/>
                    <a:pt x="6959" y="15"/>
                  </a:cubicBezTo>
                  <a:cubicBezTo>
                    <a:pt x="6857" y="147"/>
                    <a:pt x="4948" y="455"/>
                    <a:pt x="4008" y="455"/>
                  </a:cubicBezTo>
                  <a:cubicBezTo>
                    <a:pt x="2599" y="455"/>
                    <a:pt x="309" y="455"/>
                    <a:pt x="221" y="353"/>
                  </a:cubicBezTo>
                  <a:cubicBezTo>
                    <a:pt x="208" y="340"/>
                    <a:pt x="196" y="334"/>
                    <a:pt x="185" y="334"/>
                  </a:cubicBezTo>
                  <a:cubicBezTo>
                    <a:pt x="106" y="334"/>
                    <a:pt x="68" y="638"/>
                    <a:pt x="133" y="896"/>
                  </a:cubicBezTo>
                  <a:cubicBezTo>
                    <a:pt x="147" y="999"/>
                    <a:pt x="191" y="1087"/>
                    <a:pt x="250" y="1175"/>
                  </a:cubicBezTo>
                  <a:cubicBezTo>
                    <a:pt x="485" y="1439"/>
                    <a:pt x="323" y="1674"/>
                    <a:pt x="162" y="1865"/>
                  </a:cubicBezTo>
                  <a:cubicBezTo>
                    <a:pt x="1" y="2056"/>
                    <a:pt x="15" y="2525"/>
                    <a:pt x="235" y="2599"/>
                  </a:cubicBezTo>
                  <a:cubicBezTo>
                    <a:pt x="450" y="2670"/>
                    <a:pt x="3347" y="8482"/>
                    <a:pt x="3952" y="8482"/>
                  </a:cubicBezTo>
                  <a:cubicBezTo>
                    <a:pt x="3968" y="8482"/>
                    <a:pt x="3981" y="8479"/>
                    <a:pt x="3994" y="8471"/>
                  </a:cubicBezTo>
                  <a:cubicBezTo>
                    <a:pt x="4004" y="8476"/>
                    <a:pt x="4016" y="8479"/>
                    <a:pt x="4028" y="8479"/>
                  </a:cubicBezTo>
                  <a:cubicBezTo>
                    <a:pt x="4250" y="8479"/>
                    <a:pt x="4712" y="7605"/>
                    <a:pt x="5227" y="6533"/>
                  </a:cubicBezTo>
                  <a:cubicBezTo>
                    <a:pt x="6064" y="4728"/>
                    <a:pt x="7033" y="2320"/>
                    <a:pt x="7150" y="2261"/>
                  </a:cubicBezTo>
                  <a:cubicBezTo>
                    <a:pt x="7370" y="2158"/>
                    <a:pt x="7356" y="1703"/>
                    <a:pt x="7179" y="1527"/>
                  </a:cubicBezTo>
                  <a:cubicBezTo>
                    <a:pt x="7003" y="1351"/>
                    <a:pt x="6812" y="1131"/>
                    <a:pt x="7018" y="852"/>
                  </a:cubicBezTo>
                  <a:cubicBezTo>
                    <a:pt x="7018" y="837"/>
                    <a:pt x="7018" y="837"/>
                    <a:pt x="7018" y="837"/>
                  </a:cubicBezTo>
                  <a:cubicBezTo>
                    <a:pt x="7180" y="567"/>
                    <a:pt x="7082" y="1"/>
                    <a:pt x="69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6"/>
            <p:cNvSpPr/>
            <p:nvPr/>
          </p:nvSpPr>
          <p:spPr>
            <a:xfrm>
              <a:off x="6967950" y="3294513"/>
              <a:ext cx="130675" cy="189700"/>
            </a:xfrm>
            <a:custGeom>
              <a:avLst/>
              <a:gdLst/>
              <a:ahLst/>
              <a:cxnLst/>
              <a:rect l="l" t="t" r="r" b="b"/>
              <a:pathLst>
                <a:path w="5227" h="7588" extrusionOk="0">
                  <a:moveTo>
                    <a:pt x="133" y="1"/>
                  </a:moveTo>
                  <a:lnTo>
                    <a:pt x="133" y="1"/>
                  </a:lnTo>
                  <a:cubicBezTo>
                    <a:pt x="147" y="104"/>
                    <a:pt x="191" y="192"/>
                    <a:pt x="250" y="280"/>
                  </a:cubicBezTo>
                  <a:cubicBezTo>
                    <a:pt x="485" y="544"/>
                    <a:pt x="323" y="779"/>
                    <a:pt x="162" y="970"/>
                  </a:cubicBezTo>
                  <a:cubicBezTo>
                    <a:pt x="1" y="1161"/>
                    <a:pt x="15" y="1630"/>
                    <a:pt x="235" y="1704"/>
                  </a:cubicBezTo>
                  <a:cubicBezTo>
                    <a:pt x="450" y="1775"/>
                    <a:pt x="3347" y="7587"/>
                    <a:pt x="3952" y="7587"/>
                  </a:cubicBezTo>
                  <a:cubicBezTo>
                    <a:pt x="3968" y="7587"/>
                    <a:pt x="3981" y="7584"/>
                    <a:pt x="3994" y="7576"/>
                  </a:cubicBezTo>
                  <a:cubicBezTo>
                    <a:pt x="4004" y="7581"/>
                    <a:pt x="4016" y="7584"/>
                    <a:pt x="4028" y="7584"/>
                  </a:cubicBezTo>
                  <a:cubicBezTo>
                    <a:pt x="4250" y="7584"/>
                    <a:pt x="4712" y="6710"/>
                    <a:pt x="5227" y="5638"/>
                  </a:cubicBezTo>
                  <a:cubicBezTo>
                    <a:pt x="3054" y="5345"/>
                    <a:pt x="1821" y="1528"/>
                    <a:pt x="1542" y="500"/>
                  </a:cubicBezTo>
                  <a:cubicBezTo>
                    <a:pt x="1498" y="338"/>
                    <a:pt x="1469" y="250"/>
                    <a:pt x="1469" y="250"/>
                  </a:cubicBezTo>
                  <a:cubicBezTo>
                    <a:pt x="1043" y="89"/>
                    <a:pt x="588" y="15"/>
                    <a:pt x="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6"/>
            <p:cNvSpPr/>
            <p:nvPr/>
          </p:nvSpPr>
          <p:spPr>
            <a:xfrm>
              <a:off x="6969275" y="3272138"/>
              <a:ext cx="178150" cy="35425"/>
            </a:xfrm>
            <a:custGeom>
              <a:avLst/>
              <a:gdLst/>
              <a:ahLst/>
              <a:cxnLst/>
              <a:rect l="l" t="t" r="r" b="b"/>
              <a:pathLst>
                <a:path w="7126" h="1417" extrusionOk="0">
                  <a:moveTo>
                    <a:pt x="6932" y="1"/>
                  </a:moveTo>
                  <a:cubicBezTo>
                    <a:pt x="6924" y="1"/>
                    <a:pt x="6915" y="5"/>
                    <a:pt x="6906" y="15"/>
                  </a:cubicBezTo>
                  <a:cubicBezTo>
                    <a:pt x="6804" y="147"/>
                    <a:pt x="4880" y="455"/>
                    <a:pt x="3955" y="455"/>
                  </a:cubicBezTo>
                  <a:cubicBezTo>
                    <a:pt x="2546" y="455"/>
                    <a:pt x="256" y="455"/>
                    <a:pt x="153" y="353"/>
                  </a:cubicBezTo>
                  <a:cubicBezTo>
                    <a:pt x="141" y="340"/>
                    <a:pt x="129" y="334"/>
                    <a:pt x="118" y="334"/>
                  </a:cubicBezTo>
                  <a:cubicBezTo>
                    <a:pt x="38" y="334"/>
                    <a:pt x="0" y="638"/>
                    <a:pt x="65" y="896"/>
                  </a:cubicBezTo>
                  <a:cubicBezTo>
                    <a:pt x="94" y="999"/>
                    <a:pt x="138" y="1087"/>
                    <a:pt x="197" y="1175"/>
                  </a:cubicBezTo>
                  <a:cubicBezTo>
                    <a:pt x="608" y="1292"/>
                    <a:pt x="1049" y="1380"/>
                    <a:pt x="1474" y="1395"/>
                  </a:cubicBezTo>
                  <a:cubicBezTo>
                    <a:pt x="1694" y="1410"/>
                    <a:pt x="1922" y="1416"/>
                    <a:pt x="2156" y="1416"/>
                  </a:cubicBezTo>
                  <a:cubicBezTo>
                    <a:pt x="4015" y="1416"/>
                    <a:pt x="6207" y="992"/>
                    <a:pt x="6950" y="822"/>
                  </a:cubicBezTo>
                  <a:cubicBezTo>
                    <a:pt x="7125" y="553"/>
                    <a:pt x="7029" y="1"/>
                    <a:pt x="6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5" name="Google Shape;1735;p46"/>
            <p:cNvGrpSpPr/>
            <p:nvPr/>
          </p:nvGrpSpPr>
          <p:grpSpPr>
            <a:xfrm>
              <a:off x="7220100" y="3115038"/>
              <a:ext cx="433100" cy="489650"/>
              <a:chOff x="6267625" y="3729350"/>
              <a:chExt cx="433100" cy="489650"/>
            </a:xfrm>
          </p:grpSpPr>
          <p:sp>
            <p:nvSpPr>
              <p:cNvPr id="1736" name="Google Shape;1736;p46"/>
              <p:cNvSpPr/>
              <p:nvPr/>
            </p:nvSpPr>
            <p:spPr>
              <a:xfrm>
                <a:off x="6582150" y="4076925"/>
                <a:ext cx="56925" cy="132900"/>
              </a:xfrm>
              <a:custGeom>
                <a:avLst/>
                <a:gdLst/>
                <a:ahLst/>
                <a:cxnLst/>
                <a:rect l="l" t="t" r="r" b="b"/>
                <a:pathLst>
                  <a:path w="2277" h="5316" extrusionOk="0">
                    <a:moveTo>
                      <a:pt x="1763" y="955"/>
                    </a:moveTo>
                    <a:cubicBezTo>
                      <a:pt x="1807" y="881"/>
                      <a:pt x="1836" y="808"/>
                      <a:pt x="1836" y="735"/>
                    </a:cubicBezTo>
                    <a:cubicBezTo>
                      <a:pt x="1851" y="632"/>
                      <a:pt x="1851" y="544"/>
                      <a:pt x="1836" y="441"/>
                    </a:cubicBezTo>
                    <a:cubicBezTo>
                      <a:pt x="1836" y="397"/>
                      <a:pt x="1836" y="368"/>
                      <a:pt x="1836" y="324"/>
                    </a:cubicBezTo>
                    <a:cubicBezTo>
                      <a:pt x="1851" y="250"/>
                      <a:pt x="1909" y="177"/>
                      <a:pt x="1997" y="147"/>
                    </a:cubicBezTo>
                    <a:cubicBezTo>
                      <a:pt x="2086" y="147"/>
                      <a:pt x="2159" y="191"/>
                      <a:pt x="2203" y="265"/>
                    </a:cubicBezTo>
                    <a:cubicBezTo>
                      <a:pt x="2247" y="353"/>
                      <a:pt x="2262" y="456"/>
                      <a:pt x="2262" y="559"/>
                    </a:cubicBezTo>
                    <a:cubicBezTo>
                      <a:pt x="2276" y="881"/>
                      <a:pt x="2159" y="1190"/>
                      <a:pt x="1939" y="1439"/>
                    </a:cubicBezTo>
                    <a:cubicBezTo>
                      <a:pt x="1909" y="1454"/>
                      <a:pt x="1895" y="1498"/>
                      <a:pt x="1909" y="1542"/>
                    </a:cubicBezTo>
                    <a:cubicBezTo>
                      <a:pt x="1953" y="1733"/>
                      <a:pt x="1997" y="1909"/>
                      <a:pt x="2027" y="2100"/>
                    </a:cubicBezTo>
                    <a:cubicBezTo>
                      <a:pt x="2100" y="2496"/>
                      <a:pt x="2130" y="2907"/>
                      <a:pt x="2130" y="3319"/>
                    </a:cubicBezTo>
                    <a:cubicBezTo>
                      <a:pt x="2130" y="3612"/>
                      <a:pt x="2100" y="3920"/>
                      <a:pt x="2027" y="4214"/>
                    </a:cubicBezTo>
                    <a:cubicBezTo>
                      <a:pt x="1968" y="4478"/>
                      <a:pt x="1851" y="4728"/>
                      <a:pt x="1689" y="4933"/>
                    </a:cubicBezTo>
                    <a:cubicBezTo>
                      <a:pt x="1572" y="5110"/>
                      <a:pt x="1381" y="5227"/>
                      <a:pt x="1175" y="5271"/>
                    </a:cubicBezTo>
                    <a:cubicBezTo>
                      <a:pt x="999" y="5315"/>
                      <a:pt x="808" y="5271"/>
                      <a:pt x="662" y="5154"/>
                    </a:cubicBezTo>
                    <a:cubicBezTo>
                      <a:pt x="441" y="4992"/>
                      <a:pt x="295" y="4772"/>
                      <a:pt x="236" y="4508"/>
                    </a:cubicBezTo>
                    <a:cubicBezTo>
                      <a:pt x="148" y="4214"/>
                      <a:pt x="104" y="3920"/>
                      <a:pt x="89" y="3627"/>
                    </a:cubicBezTo>
                    <a:cubicBezTo>
                      <a:pt x="60" y="3421"/>
                      <a:pt x="45" y="3216"/>
                      <a:pt x="30" y="3025"/>
                    </a:cubicBezTo>
                    <a:cubicBezTo>
                      <a:pt x="1" y="2629"/>
                      <a:pt x="1" y="2232"/>
                      <a:pt x="1" y="1850"/>
                    </a:cubicBezTo>
                    <a:cubicBezTo>
                      <a:pt x="1" y="1498"/>
                      <a:pt x="60" y="1146"/>
                      <a:pt x="177" y="808"/>
                    </a:cubicBezTo>
                    <a:cubicBezTo>
                      <a:pt x="250" y="588"/>
                      <a:pt x="368" y="382"/>
                      <a:pt x="529" y="221"/>
                    </a:cubicBezTo>
                    <a:cubicBezTo>
                      <a:pt x="632" y="89"/>
                      <a:pt x="779" y="15"/>
                      <a:pt x="940" y="1"/>
                    </a:cubicBezTo>
                    <a:cubicBezTo>
                      <a:pt x="1146" y="1"/>
                      <a:pt x="1322" y="103"/>
                      <a:pt x="1440" y="280"/>
                    </a:cubicBezTo>
                    <a:cubicBezTo>
                      <a:pt x="1557" y="470"/>
                      <a:pt x="1660" y="676"/>
                      <a:pt x="1733" y="881"/>
                    </a:cubicBezTo>
                    <a:cubicBezTo>
                      <a:pt x="1733" y="911"/>
                      <a:pt x="1748" y="926"/>
                      <a:pt x="1763" y="955"/>
                    </a:cubicBezTo>
                    <a:close/>
                    <a:moveTo>
                      <a:pt x="412" y="1498"/>
                    </a:moveTo>
                    <a:cubicBezTo>
                      <a:pt x="397" y="1616"/>
                      <a:pt x="397" y="1748"/>
                      <a:pt x="397" y="1865"/>
                    </a:cubicBezTo>
                    <a:cubicBezTo>
                      <a:pt x="397" y="2276"/>
                      <a:pt x="412" y="2687"/>
                      <a:pt x="456" y="3098"/>
                    </a:cubicBezTo>
                    <a:cubicBezTo>
                      <a:pt x="471" y="3274"/>
                      <a:pt x="485" y="3451"/>
                      <a:pt x="500" y="3612"/>
                    </a:cubicBezTo>
                    <a:cubicBezTo>
                      <a:pt x="515" y="3891"/>
                      <a:pt x="559" y="4170"/>
                      <a:pt x="632" y="4434"/>
                    </a:cubicBezTo>
                    <a:cubicBezTo>
                      <a:pt x="676" y="4581"/>
                      <a:pt x="764" y="4699"/>
                      <a:pt x="867" y="4801"/>
                    </a:cubicBezTo>
                    <a:cubicBezTo>
                      <a:pt x="955" y="4889"/>
                      <a:pt x="1073" y="4904"/>
                      <a:pt x="1175" y="4860"/>
                    </a:cubicBezTo>
                    <a:cubicBezTo>
                      <a:pt x="1293" y="4816"/>
                      <a:pt x="1381" y="4728"/>
                      <a:pt x="1440" y="4625"/>
                    </a:cubicBezTo>
                    <a:cubicBezTo>
                      <a:pt x="1557" y="4478"/>
                      <a:pt x="1630" y="4302"/>
                      <a:pt x="1660" y="4111"/>
                    </a:cubicBezTo>
                    <a:cubicBezTo>
                      <a:pt x="1763" y="3627"/>
                      <a:pt x="1792" y="3128"/>
                      <a:pt x="1733" y="2643"/>
                    </a:cubicBezTo>
                    <a:cubicBezTo>
                      <a:pt x="1704" y="2350"/>
                      <a:pt x="1660" y="2071"/>
                      <a:pt x="1586" y="1777"/>
                    </a:cubicBezTo>
                    <a:cubicBezTo>
                      <a:pt x="1586" y="1733"/>
                      <a:pt x="1572" y="1733"/>
                      <a:pt x="1528" y="1748"/>
                    </a:cubicBezTo>
                    <a:cubicBezTo>
                      <a:pt x="1234" y="1880"/>
                      <a:pt x="896" y="1850"/>
                      <a:pt x="632" y="1689"/>
                    </a:cubicBezTo>
                    <a:cubicBezTo>
                      <a:pt x="544" y="1630"/>
                      <a:pt x="471" y="1571"/>
                      <a:pt x="412" y="1498"/>
                    </a:cubicBezTo>
                    <a:close/>
                    <a:moveTo>
                      <a:pt x="617" y="1014"/>
                    </a:moveTo>
                    <a:cubicBezTo>
                      <a:pt x="617" y="1072"/>
                      <a:pt x="647" y="1146"/>
                      <a:pt x="676" y="1204"/>
                    </a:cubicBezTo>
                    <a:cubicBezTo>
                      <a:pt x="867" y="1425"/>
                      <a:pt x="1190" y="1483"/>
                      <a:pt x="1440" y="1322"/>
                    </a:cubicBezTo>
                    <a:cubicBezTo>
                      <a:pt x="1454" y="1307"/>
                      <a:pt x="1469" y="1293"/>
                      <a:pt x="1469" y="1263"/>
                    </a:cubicBezTo>
                    <a:cubicBezTo>
                      <a:pt x="1410" y="1043"/>
                      <a:pt x="1322" y="837"/>
                      <a:pt x="1219" y="632"/>
                    </a:cubicBezTo>
                    <a:cubicBezTo>
                      <a:pt x="1190" y="544"/>
                      <a:pt x="1131" y="470"/>
                      <a:pt x="1058" y="426"/>
                    </a:cubicBezTo>
                    <a:cubicBezTo>
                      <a:pt x="1014" y="368"/>
                      <a:pt x="926" y="368"/>
                      <a:pt x="882" y="426"/>
                    </a:cubicBezTo>
                    <a:cubicBezTo>
                      <a:pt x="691" y="559"/>
                      <a:pt x="588" y="779"/>
                      <a:pt x="617" y="10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6"/>
              <p:cNvSpPr/>
              <p:nvPr/>
            </p:nvSpPr>
            <p:spPr>
              <a:xfrm>
                <a:off x="6267625" y="4095650"/>
                <a:ext cx="62425" cy="123350"/>
              </a:xfrm>
              <a:custGeom>
                <a:avLst/>
                <a:gdLst/>
                <a:ahLst/>
                <a:cxnLst/>
                <a:rect l="l" t="t" r="r" b="b"/>
                <a:pathLst>
                  <a:path w="2497" h="4934" extrusionOk="0">
                    <a:moveTo>
                      <a:pt x="88" y="4390"/>
                    </a:moveTo>
                    <a:cubicBezTo>
                      <a:pt x="88" y="4155"/>
                      <a:pt x="59" y="3891"/>
                      <a:pt x="59" y="3656"/>
                    </a:cubicBezTo>
                    <a:lnTo>
                      <a:pt x="59" y="2540"/>
                    </a:lnTo>
                    <a:lnTo>
                      <a:pt x="59" y="2070"/>
                    </a:lnTo>
                    <a:cubicBezTo>
                      <a:pt x="59" y="1718"/>
                      <a:pt x="44" y="1366"/>
                      <a:pt x="30" y="1013"/>
                    </a:cubicBezTo>
                    <a:cubicBezTo>
                      <a:pt x="30" y="911"/>
                      <a:pt x="30" y="793"/>
                      <a:pt x="15" y="690"/>
                    </a:cubicBezTo>
                    <a:cubicBezTo>
                      <a:pt x="0" y="573"/>
                      <a:pt x="0" y="455"/>
                      <a:pt x="15" y="353"/>
                    </a:cubicBezTo>
                    <a:cubicBezTo>
                      <a:pt x="30" y="235"/>
                      <a:pt x="103" y="118"/>
                      <a:pt x="221" y="88"/>
                    </a:cubicBezTo>
                    <a:cubicBezTo>
                      <a:pt x="441" y="0"/>
                      <a:pt x="690" y="0"/>
                      <a:pt x="911" y="88"/>
                    </a:cubicBezTo>
                    <a:cubicBezTo>
                      <a:pt x="1380" y="250"/>
                      <a:pt x="1762" y="573"/>
                      <a:pt x="1982" y="1013"/>
                    </a:cubicBezTo>
                    <a:cubicBezTo>
                      <a:pt x="2129" y="1263"/>
                      <a:pt x="2246" y="1527"/>
                      <a:pt x="2320" y="1806"/>
                    </a:cubicBezTo>
                    <a:cubicBezTo>
                      <a:pt x="2496" y="2364"/>
                      <a:pt x="2467" y="2966"/>
                      <a:pt x="2232" y="3494"/>
                    </a:cubicBezTo>
                    <a:cubicBezTo>
                      <a:pt x="2026" y="3994"/>
                      <a:pt x="1659" y="4405"/>
                      <a:pt x="1189" y="4684"/>
                    </a:cubicBezTo>
                    <a:cubicBezTo>
                      <a:pt x="969" y="4816"/>
                      <a:pt x="720" y="4889"/>
                      <a:pt x="455" y="4904"/>
                    </a:cubicBezTo>
                    <a:cubicBezTo>
                      <a:pt x="294" y="4933"/>
                      <a:pt x="147" y="4816"/>
                      <a:pt x="132" y="4654"/>
                    </a:cubicBezTo>
                    <a:cubicBezTo>
                      <a:pt x="118" y="4566"/>
                      <a:pt x="103" y="4478"/>
                      <a:pt x="88" y="4390"/>
                    </a:cubicBezTo>
                    <a:close/>
                    <a:moveTo>
                      <a:pt x="2041" y="2423"/>
                    </a:moveTo>
                    <a:cubicBezTo>
                      <a:pt x="2026" y="2232"/>
                      <a:pt x="1982" y="2041"/>
                      <a:pt x="1938" y="1850"/>
                    </a:cubicBezTo>
                    <a:cubicBezTo>
                      <a:pt x="1835" y="1586"/>
                      <a:pt x="1718" y="1322"/>
                      <a:pt x="1571" y="1087"/>
                    </a:cubicBezTo>
                    <a:cubicBezTo>
                      <a:pt x="1395" y="808"/>
                      <a:pt x="1145" y="588"/>
                      <a:pt x="852" y="470"/>
                    </a:cubicBezTo>
                    <a:cubicBezTo>
                      <a:pt x="734" y="411"/>
                      <a:pt x="602" y="382"/>
                      <a:pt x="455" y="397"/>
                    </a:cubicBezTo>
                    <a:cubicBezTo>
                      <a:pt x="397" y="411"/>
                      <a:pt x="382" y="411"/>
                      <a:pt x="382" y="485"/>
                    </a:cubicBezTo>
                    <a:cubicBezTo>
                      <a:pt x="382" y="720"/>
                      <a:pt x="426" y="955"/>
                      <a:pt x="426" y="1190"/>
                    </a:cubicBezTo>
                    <a:cubicBezTo>
                      <a:pt x="426" y="1483"/>
                      <a:pt x="441" y="1791"/>
                      <a:pt x="455" y="2100"/>
                    </a:cubicBezTo>
                    <a:cubicBezTo>
                      <a:pt x="455" y="2555"/>
                      <a:pt x="485" y="3010"/>
                      <a:pt x="485" y="3465"/>
                    </a:cubicBezTo>
                    <a:cubicBezTo>
                      <a:pt x="485" y="3715"/>
                      <a:pt x="485" y="3950"/>
                      <a:pt x="470" y="4199"/>
                    </a:cubicBezTo>
                    <a:cubicBezTo>
                      <a:pt x="455" y="4272"/>
                      <a:pt x="455" y="4361"/>
                      <a:pt x="470" y="4449"/>
                    </a:cubicBezTo>
                    <a:cubicBezTo>
                      <a:pt x="470" y="4478"/>
                      <a:pt x="485" y="4493"/>
                      <a:pt x="529" y="4493"/>
                    </a:cubicBezTo>
                    <a:cubicBezTo>
                      <a:pt x="602" y="4478"/>
                      <a:pt x="676" y="4463"/>
                      <a:pt x="764" y="4434"/>
                    </a:cubicBezTo>
                    <a:cubicBezTo>
                      <a:pt x="1087" y="4287"/>
                      <a:pt x="1380" y="4052"/>
                      <a:pt x="1601" y="3773"/>
                    </a:cubicBezTo>
                    <a:cubicBezTo>
                      <a:pt x="1924" y="3392"/>
                      <a:pt x="2070" y="2907"/>
                      <a:pt x="2041" y="24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6"/>
              <p:cNvSpPr/>
              <p:nvPr/>
            </p:nvSpPr>
            <p:spPr>
              <a:xfrm>
                <a:off x="6653350" y="4072525"/>
                <a:ext cx="47375" cy="125550"/>
              </a:xfrm>
              <a:custGeom>
                <a:avLst/>
                <a:gdLst/>
                <a:ahLst/>
                <a:cxnLst/>
                <a:rect l="l" t="t" r="r" b="b"/>
                <a:pathLst>
                  <a:path w="1895" h="5022" extrusionOk="0">
                    <a:moveTo>
                      <a:pt x="251" y="690"/>
                    </a:moveTo>
                    <a:cubicBezTo>
                      <a:pt x="295" y="558"/>
                      <a:pt x="339" y="441"/>
                      <a:pt x="397" y="338"/>
                    </a:cubicBezTo>
                    <a:cubicBezTo>
                      <a:pt x="500" y="147"/>
                      <a:pt x="691" y="15"/>
                      <a:pt x="911" y="15"/>
                    </a:cubicBezTo>
                    <a:cubicBezTo>
                      <a:pt x="1117" y="0"/>
                      <a:pt x="1293" y="103"/>
                      <a:pt x="1381" y="294"/>
                    </a:cubicBezTo>
                    <a:cubicBezTo>
                      <a:pt x="1484" y="500"/>
                      <a:pt x="1542" y="705"/>
                      <a:pt x="1572" y="940"/>
                    </a:cubicBezTo>
                    <a:cubicBezTo>
                      <a:pt x="1616" y="1336"/>
                      <a:pt x="1645" y="1733"/>
                      <a:pt x="1689" y="2129"/>
                    </a:cubicBezTo>
                    <a:cubicBezTo>
                      <a:pt x="1719" y="2452"/>
                      <a:pt x="1733" y="2790"/>
                      <a:pt x="1777" y="3113"/>
                    </a:cubicBezTo>
                    <a:cubicBezTo>
                      <a:pt x="1792" y="3362"/>
                      <a:pt x="1821" y="3612"/>
                      <a:pt x="1836" y="3847"/>
                    </a:cubicBezTo>
                    <a:cubicBezTo>
                      <a:pt x="1836" y="3891"/>
                      <a:pt x="1836" y="3935"/>
                      <a:pt x="1836" y="3979"/>
                    </a:cubicBezTo>
                    <a:cubicBezTo>
                      <a:pt x="1821" y="4111"/>
                      <a:pt x="1836" y="4258"/>
                      <a:pt x="1865" y="4405"/>
                    </a:cubicBezTo>
                    <a:cubicBezTo>
                      <a:pt x="1895" y="4537"/>
                      <a:pt x="1895" y="4669"/>
                      <a:pt x="1865" y="4801"/>
                    </a:cubicBezTo>
                    <a:cubicBezTo>
                      <a:pt x="1865" y="4889"/>
                      <a:pt x="1807" y="4977"/>
                      <a:pt x="1704" y="4977"/>
                    </a:cubicBezTo>
                    <a:cubicBezTo>
                      <a:pt x="1616" y="4992"/>
                      <a:pt x="1528" y="4933"/>
                      <a:pt x="1498" y="4845"/>
                    </a:cubicBezTo>
                    <a:cubicBezTo>
                      <a:pt x="1484" y="4801"/>
                      <a:pt x="1469" y="4772"/>
                      <a:pt x="1469" y="4728"/>
                    </a:cubicBezTo>
                    <a:cubicBezTo>
                      <a:pt x="1469" y="4581"/>
                      <a:pt x="1469" y="4434"/>
                      <a:pt x="1425" y="4302"/>
                    </a:cubicBezTo>
                    <a:cubicBezTo>
                      <a:pt x="1410" y="4199"/>
                      <a:pt x="1410" y="4111"/>
                      <a:pt x="1425" y="4008"/>
                    </a:cubicBezTo>
                    <a:cubicBezTo>
                      <a:pt x="1425" y="3876"/>
                      <a:pt x="1410" y="3759"/>
                      <a:pt x="1396" y="3627"/>
                    </a:cubicBezTo>
                    <a:cubicBezTo>
                      <a:pt x="1381" y="3465"/>
                      <a:pt x="1366" y="3304"/>
                      <a:pt x="1352" y="3157"/>
                    </a:cubicBezTo>
                    <a:cubicBezTo>
                      <a:pt x="1322" y="2731"/>
                      <a:pt x="1293" y="2305"/>
                      <a:pt x="1249" y="1880"/>
                    </a:cubicBezTo>
                    <a:cubicBezTo>
                      <a:pt x="1234" y="1703"/>
                      <a:pt x="1220" y="1513"/>
                      <a:pt x="1205" y="1336"/>
                    </a:cubicBezTo>
                    <a:cubicBezTo>
                      <a:pt x="1190" y="1057"/>
                      <a:pt x="1146" y="779"/>
                      <a:pt x="1058" y="514"/>
                    </a:cubicBezTo>
                    <a:cubicBezTo>
                      <a:pt x="1014" y="412"/>
                      <a:pt x="941" y="367"/>
                      <a:pt x="867" y="397"/>
                    </a:cubicBezTo>
                    <a:cubicBezTo>
                      <a:pt x="808" y="412"/>
                      <a:pt x="764" y="456"/>
                      <a:pt x="735" y="514"/>
                    </a:cubicBezTo>
                    <a:cubicBezTo>
                      <a:pt x="676" y="602"/>
                      <a:pt x="632" y="720"/>
                      <a:pt x="603" y="837"/>
                    </a:cubicBezTo>
                    <a:cubicBezTo>
                      <a:pt x="530" y="1146"/>
                      <a:pt x="500" y="1469"/>
                      <a:pt x="500" y="1806"/>
                    </a:cubicBezTo>
                    <a:cubicBezTo>
                      <a:pt x="500" y="2144"/>
                      <a:pt x="515" y="2482"/>
                      <a:pt x="559" y="2819"/>
                    </a:cubicBezTo>
                    <a:cubicBezTo>
                      <a:pt x="574" y="3069"/>
                      <a:pt x="618" y="3333"/>
                      <a:pt x="632" y="3583"/>
                    </a:cubicBezTo>
                    <a:cubicBezTo>
                      <a:pt x="647" y="3803"/>
                      <a:pt x="647" y="4008"/>
                      <a:pt x="662" y="4214"/>
                    </a:cubicBezTo>
                    <a:cubicBezTo>
                      <a:pt x="691" y="4434"/>
                      <a:pt x="662" y="4581"/>
                      <a:pt x="706" y="4772"/>
                    </a:cubicBezTo>
                    <a:cubicBezTo>
                      <a:pt x="706" y="4830"/>
                      <a:pt x="691" y="4904"/>
                      <a:pt x="647" y="4948"/>
                    </a:cubicBezTo>
                    <a:cubicBezTo>
                      <a:pt x="588" y="4992"/>
                      <a:pt x="515" y="5021"/>
                      <a:pt x="456" y="4992"/>
                    </a:cubicBezTo>
                    <a:cubicBezTo>
                      <a:pt x="383" y="4977"/>
                      <a:pt x="339" y="4919"/>
                      <a:pt x="339" y="4845"/>
                    </a:cubicBezTo>
                    <a:cubicBezTo>
                      <a:pt x="309" y="4684"/>
                      <a:pt x="295" y="4522"/>
                      <a:pt x="280" y="4361"/>
                    </a:cubicBezTo>
                    <a:cubicBezTo>
                      <a:pt x="280" y="3994"/>
                      <a:pt x="236" y="3641"/>
                      <a:pt x="192" y="3289"/>
                    </a:cubicBezTo>
                    <a:cubicBezTo>
                      <a:pt x="177" y="3113"/>
                      <a:pt x="162" y="2951"/>
                      <a:pt x="148" y="2775"/>
                    </a:cubicBezTo>
                    <a:cubicBezTo>
                      <a:pt x="133" y="2526"/>
                      <a:pt x="118" y="2261"/>
                      <a:pt x="89" y="2012"/>
                    </a:cubicBezTo>
                    <a:cubicBezTo>
                      <a:pt x="60" y="1615"/>
                      <a:pt x="16" y="1219"/>
                      <a:pt x="1" y="823"/>
                    </a:cubicBezTo>
                    <a:cubicBezTo>
                      <a:pt x="1" y="676"/>
                      <a:pt x="1" y="514"/>
                      <a:pt x="16" y="353"/>
                    </a:cubicBezTo>
                    <a:cubicBezTo>
                      <a:pt x="16" y="323"/>
                      <a:pt x="30" y="294"/>
                      <a:pt x="30" y="265"/>
                    </a:cubicBezTo>
                    <a:cubicBezTo>
                      <a:pt x="45" y="221"/>
                      <a:pt x="89" y="206"/>
                      <a:pt x="118" y="265"/>
                    </a:cubicBezTo>
                    <a:cubicBezTo>
                      <a:pt x="133" y="279"/>
                      <a:pt x="148" y="309"/>
                      <a:pt x="162" y="353"/>
                    </a:cubicBezTo>
                    <a:cubicBezTo>
                      <a:pt x="207" y="456"/>
                      <a:pt x="236" y="558"/>
                      <a:pt x="251" y="676"/>
                    </a:cubicBezTo>
                    <a:cubicBezTo>
                      <a:pt x="251" y="676"/>
                      <a:pt x="251" y="676"/>
                      <a:pt x="251" y="6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6"/>
              <p:cNvSpPr/>
              <p:nvPr/>
            </p:nvSpPr>
            <p:spPr>
              <a:xfrm>
                <a:off x="6483075" y="4077650"/>
                <a:ext cx="51400" cy="132900"/>
              </a:xfrm>
              <a:custGeom>
                <a:avLst/>
                <a:gdLst/>
                <a:ahLst/>
                <a:cxnLst/>
                <a:rect l="l" t="t" r="r" b="b"/>
                <a:pathLst>
                  <a:path w="2056" h="5316" extrusionOk="0">
                    <a:moveTo>
                      <a:pt x="15" y="4332"/>
                    </a:moveTo>
                    <a:cubicBezTo>
                      <a:pt x="0" y="4273"/>
                      <a:pt x="0" y="4200"/>
                      <a:pt x="15" y="4126"/>
                    </a:cubicBezTo>
                    <a:cubicBezTo>
                      <a:pt x="0" y="3877"/>
                      <a:pt x="367" y="3862"/>
                      <a:pt x="382" y="4112"/>
                    </a:cubicBezTo>
                    <a:cubicBezTo>
                      <a:pt x="396" y="4170"/>
                      <a:pt x="411" y="4244"/>
                      <a:pt x="411" y="4302"/>
                    </a:cubicBezTo>
                    <a:cubicBezTo>
                      <a:pt x="411" y="4391"/>
                      <a:pt x="426" y="4479"/>
                      <a:pt x="470" y="4567"/>
                    </a:cubicBezTo>
                    <a:cubicBezTo>
                      <a:pt x="573" y="4758"/>
                      <a:pt x="793" y="4860"/>
                      <a:pt x="998" y="4831"/>
                    </a:cubicBezTo>
                    <a:cubicBezTo>
                      <a:pt x="1057" y="4816"/>
                      <a:pt x="1116" y="4802"/>
                      <a:pt x="1175" y="4787"/>
                    </a:cubicBezTo>
                    <a:cubicBezTo>
                      <a:pt x="1439" y="4684"/>
                      <a:pt x="1615" y="4449"/>
                      <a:pt x="1630" y="4170"/>
                    </a:cubicBezTo>
                    <a:cubicBezTo>
                      <a:pt x="1630" y="3906"/>
                      <a:pt x="1556" y="3642"/>
                      <a:pt x="1424" y="3407"/>
                    </a:cubicBezTo>
                    <a:cubicBezTo>
                      <a:pt x="1204" y="3011"/>
                      <a:pt x="954" y="2644"/>
                      <a:pt x="690" y="2277"/>
                    </a:cubicBezTo>
                    <a:cubicBezTo>
                      <a:pt x="499" y="2027"/>
                      <a:pt x="352" y="1763"/>
                      <a:pt x="235" y="1484"/>
                    </a:cubicBezTo>
                    <a:cubicBezTo>
                      <a:pt x="117" y="1249"/>
                      <a:pt x="88" y="985"/>
                      <a:pt x="162" y="735"/>
                    </a:cubicBezTo>
                    <a:cubicBezTo>
                      <a:pt x="264" y="265"/>
                      <a:pt x="763" y="1"/>
                      <a:pt x="1219" y="148"/>
                    </a:cubicBezTo>
                    <a:cubicBezTo>
                      <a:pt x="1409" y="207"/>
                      <a:pt x="1571" y="324"/>
                      <a:pt x="1674" y="515"/>
                    </a:cubicBezTo>
                    <a:cubicBezTo>
                      <a:pt x="1688" y="559"/>
                      <a:pt x="1703" y="618"/>
                      <a:pt x="1703" y="662"/>
                    </a:cubicBezTo>
                    <a:cubicBezTo>
                      <a:pt x="1703" y="706"/>
                      <a:pt x="1688" y="735"/>
                      <a:pt x="1674" y="764"/>
                    </a:cubicBezTo>
                    <a:cubicBezTo>
                      <a:pt x="1644" y="794"/>
                      <a:pt x="1600" y="794"/>
                      <a:pt x="1571" y="764"/>
                    </a:cubicBezTo>
                    <a:cubicBezTo>
                      <a:pt x="1424" y="588"/>
                      <a:pt x="1204" y="485"/>
                      <a:pt x="969" y="485"/>
                    </a:cubicBezTo>
                    <a:cubicBezTo>
                      <a:pt x="749" y="500"/>
                      <a:pt x="573" y="676"/>
                      <a:pt x="543" y="897"/>
                    </a:cubicBezTo>
                    <a:cubicBezTo>
                      <a:pt x="529" y="1073"/>
                      <a:pt x="573" y="1264"/>
                      <a:pt x="661" y="1425"/>
                    </a:cubicBezTo>
                    <a:cubicBezTo>
                      <a:pt x="807" y="1704"/>
                      <a:pt x="969" y="1954"/>
                      <a:pt x="1145" y="2188"/>
                    </a:cubicBezTo>
                    <a:cubicBezTo>
                      <a:pt x="1424" y="2555"/>
                      <a:pt x="1659" y="2937"/>
                      <a:pt x="1865" y="3348"/>
                    </a:cubicBezTo>
                    <a:cubicBezTo>
                      <a:pt x="1967" y="3583"/>
                      <a:pt x="2026" y="3818"/>
                      <a:pt x="2041" y="4068"/>
                    </a:cubicBezTo>
                    <a:cubicBezTo>
                      <a:pt x="2055" y="4332"/>
                      <a:pt x="1982" y="4611"/>
                      <a:pt x="1806" y="4816"/>
                    </a:cubicBezTo>
                    <a:cubicBezTo>
                      <a:pt x="1630" y="5051"/>
                      <a:pt x="1365" y="5213"/>
                      <a:pt x="1072" y="5242"/>
                    </a:cubicBezTo>
                    <a:cubicBezTo>
                      <a:pt x="646" y="5315"/>
                      <a:pt x="206" y="5081"/>
                      <a:pt x="44" y="4670"/>
                    </a:cubicBezTo>
                    <a:cubicBezTo>
                      <a:pt x="15" y="4552"/>
                      <a:pt x="0" y="4449"/>
                      <a:pt x="15" y="43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6"/>
              <p:cNvSpPr/>
              <p:nvPr/>
            </p:nvSpPr>
            <p:spPr>
              <a:xfrm>
                <a:off x="6378450" y="4086850"/>
                <a:ext cx="56550" cy="128475"/>
              </a:xfrm>
              <a:custGeom>
                <a:avLst/>
                <a:gdLst/>
                <a:ahLst/>
                <a:cxnLst/>
                <a:rect l="l" t="t" r="r" b="b"/>
                <a:pathLst>
                  <a:path w="2262" h="5139" extrusionOk="0">
                    <a:moveTo>
                      <a:pt x="456" y="3347"/>
                    </a:moveTo>
                    <a:cubicBezTo>
                      <a:pt x="456" y="3626"/>
                      <a:pt x="485" y="3905"/>
                      <a:pt x="559" y="4184"/>
                    </a:cubicBezTo>
                    <a:cubicBezTo>
                      <a:pt x="574" y="4287"/>
                      <a:pt x="618" y="4390"/>
                      <a:pt x="691" y="4492"/>
                    </a:cubicBezTo>
                    <a:cubicBezTo>
                      <a:pt x="764" y="4595"/>
                      <a:pt x="882" y="4683"/>
                      <a:pt x="1029" y="4698"/>
                    </a:cubicBezTo>
                    <a:cubicBezTo>
                      <a:pt x="1249" y="4742"/>
                      <a:pt x="1469" y="4698"/>
                      <a:pt x="1660" y="4580"/>
                    </a:cubicBezTo>
                    <a:cubicBezTo>
                      <a:pt x="1763" y="4507"/>
                      <a:pt x="1836" y="4390"/>
                      <a:pt x="1865" y="4272"/>
                    </a:cubicBezTo>
                    <a:cubicBezTo>
                      <a:pt x="1865" y="4199"/>
                      <a:pt x="1895" y="4140"/>
                      <a:pt x="1939" y="4096"/>
                    </a:cubicBezTo>
                    <a:cubicBezTo>
                      <a:pt x="1983" y="4037"/>
                      <a:pt x="2042" y="4008"/>
                      <a:pt x="2100" y="4023"/>
                    </a:cubicBezTo>
                    <a:cubicBezTo>
                      <a:pt x="2174" y="4037"/>
                      <a:pt x="2218" y="4096"/>
                      <a:pt x="2247" y="4155"/>
                    </a:cubicBezTo>
                    <a:cubicBezTo>
                      <a:pt x="2262" y="4243"/>
                      <a:pt x="2262" y="4331"/>
                      <a:pt x="2232" y="4419"/>
                    </a:cubicBezTo>
                    <a:cubicBezTo>
                      <a:pt x="2159" y="4669"/>
                      <a:pt x="1983" y="4874"/>
                      <a:pt x="1748" y="4977"/>
                    </a:cubicBezTo>
                    <a:cubicBezTo>
                      <a:pt x="1469" y="5109"/>
                      <a:pt x="1146" y="5138"/>
                      <a:pt x="852" y="5065"/>
                    </a:cubicBezTo>
                    <a:cubicBezTo>
                      <a:pt x="574" y="4992"/>
                      <a:pt x="339" y="4786"/>
                      <a:pt x="236" y="4507"/>
                    </a:cubicBezTo>
                    <a:cubicBezTo>
                      <a:pt x="148" y="4302"/>
                      <a:pt x="104" y="4096"/>
                      <a:pt x="74" y="3876"/>
                    </a:cubicBezTo>
                    <a:cubicBezTo>
                      <a:pt x="30" y="3597"/>
                      <a:pt x="16" y="3303"/>
                      <a:pt x="16" y="3024"/>
                    </a:cubicBezTo>
                    <a:cubicBezTo>
                      <a:pt x="1" y="2393"/>
                      <a:pt x="104" y="1762"/>
                      <a:pt x="295" y="1174"/>
                    </a:cubicBezTo>
                    <a:cubicBezTo>
                      <a:pt x="383" y="896"/>
                      <a:pt x="515" y="646"/>
                      <a:pt x="676" y="411"/>
                    </a:cubicBezTo>
                    <a:cubicBezTo>
                      <a:pt x="794" y="235"/>
                      <a:pt x="985" y="103"/>
                      <a:pt x="1190" y="44"/>
                    </a:cubicBezTo>
                    <a:cubicBezTo>
                      <a:pt x="1440" y="0"/>
                      <a:pt x="1689" y="117"/>
                      <a:pt x="1821" y="323"/>
                    </a:cubicBezTo>
                    <a:cubicBezTo>
                      <a:pt x="1865" y="396"/>
                      <a:pt x="1880" y="470"/>
                      <a:pt x="1865" y="543"/>
                    </a:cubicBezTo>
                    <a:cubicBezTo>
                      <a:pt x="1836" y="617"/>
                      <a:pt x="1777" y="631"/>
                      <a:pt x="1719" y="587"/>
                    </a:cubicBezTo>
                    <a:lnTo>
                      <a:pt x="1645" y="514"/>
                    </a:lnTo>
                    <a:cubicBezTo>
                      <a:pt x="1498" y="338"/>
                      <a:pt x="1234" y="352"/>
                      <a:pt x="1102" y="529"/>
                    </a:cubicBezTo>
                    <a:cubicBezTo>
                      <a:pt x="1014" y="631"/>
                      <a:pt x="926" y="763"/>
                      <a:pt x="867" y="896"/>
                    </a:cubicBezTo>
                    <a:cubicBezTo>
                      <a:pt x="720" y="1189"/>
                      <a:pt x="603" y="1512"/>
                      <a:pt x="544" y="1850"/>
                    </a:cubicBezTo>
                    <a:cubicBezTo>
                      <a:pt x="456" y="2349"/>
                      <a:pt x="427" y="2848"/>
                      <a:pt x="456" y="33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6"/>
              <p:cNvSpPr/>
              <p:nvPr/>
            </p:nvSpPr>
            <p:spPr>
              <a:xfrm>
                <a:off x="6336625" y="4092350"/>
                <a:ext cx="36350" cy="120400"/>
              </a:xfrm>
              <a:custGeom>
                <a:avLst/>
                <a:gdLst/>
                <a:ahLst/>
                <a:cxnLst/>
                <a:rect l="l" t="t" r="r" b="b"/>
                <a:pathLst>
                  <a:path w="1454" h="4816" extrusionOk="0">
                    <a:moveTo>
                      <a:pt x="30" y="4037"/>
                    </a:moveTo>
                    <a:cubicBezTo>
                      <a:pt x="15" y="3656"/>
                      <a:pt x="15" y="3245"/>
                      <a:pt x="30" y="2819"/>
                    </a:cubicBezTo>
                    <a:cubicBezTo>
                      <a:pt x="30" y="2687"/>
                      <a:pt x="15" y="2540"/>
                      <a:pt x="30" y="2408"/>
                    </a:cubicBezTo>
                    <a:cubicBezTo>
                      <a:pt x="44" y="2085"/>
                      <a:pt x="30" y="1762"/>
                      <a:pt x="44" y="1439"/>
                    </a:cubicBezTo>
                    <a:lnTo>
                      <a:pt x="44" y="1410"/>
                    </a:lnTo>
                    <a:cubicBezTo>
                      <a:pt x="44" y="1175"/>
                      <a:pt x="30" y="925"/>
                      <a:pt x="30" y="676"/>
                    </a:cubicBezTo>
                    <a:cubicBezTo>
                      <a:pt x="15" y="587"/>
                      <a:pt x="15" y="499"/>
                      <a:pt x="15" y="397"/>
                    </a:cubicBezTo>
                    <a:cubicBezTo>
                      <a:pt x="0" y="206"/>
                      <a:pt x="147" y="44"/>
                      <a:pt x="338" y="44"/>
                    </a:cubicBezTo>
                    <a:cubicBezTo>
                      <a:pt x="602" y="15"/>
                      <a:pt x="881" y="0"/>
                      <a:pt x="1145" y="15"/>
                    </a:cubicBezTo>
                    <a:lnTo>
                      <a:pt x="1204" y="15"/>
                    </a:lnTo>
                    <a:cubicBezTo>
                      <a:pt x="1307" y="30"/>
                      <a:pt x="1336" y="147"/>
                      <a:pt x="1263" y="206"/>
                    </a:cubicBezTo>
                    <a:cubicBezTo>
                      <a:pt x="1204" y="250"/>
                      <a:pt x="1145" y="279"/>
                      <a:pt x="1072" y="294"/>
                    </a:cubicBezTo>
                    <a:cubicBezTo>
                      <a:pt x="955" y="323"/>
                      <a:pt x="822" y="353"/>
                      <a:pt x="690" y="367"/>
                    </a:cubicBezTo>
                    <a:cubicBezTo>
                      <a:pt x="617" y="382"/>
                      <a:pt x="529" y="397"/>
                      <a:pt x="455" y="397"/>
                    </a:cubicBezTo>
                    <a:cubicBezTo>
                      <a:pt x="397" y="397"/>
                      <a:pt x="382" y="426"/>
                      <a:pt x="397" y="470"/>
                    </a:cubicBezTo>
                    <a:cubicBezTo>
                      <a:pt x="426" y="661"/>
                      <a:pt x="426" y="852"/>
                      <a:pt x="426" y="1057"/>
                    </a:cubicBezTo>
                    <a:cubicBezTo>
                      <a:pt x="441" y="1512"/>
                      <a:pt x="455" y="1967"/>
                      <a:pt x="426" y="2437"/>
                    </a:cubicBezTo>
                    <a:cubicBezTo>
                      <a:pt x="426" y="2437"/>
                      <a:pt x="426" y="2452"/>
                      <a:pt x="426" y="2452"/>
                    </a:cubicBezTo>
                    <a:cubicBezTo>
                      <a:pt x="426" y="2525"/>
                      <a:pt x="426" y="2540"/>
                      <a:pt x="514" y="2525"/>
                    </a:cubicBezTo>
                    <a:cubicBezTo>
                      <a:pt x="676" y="2496"/>
                      <a:pt x="852" y="2481"/>
                      <a:pt x="1013" y="2467"/>
                    </a:cubicBezTo>
                    <a:cubicBezTo>
                      <a:pt x="1087" y="2467"/>
                      <a:pt x="1145" y="2467"/>
                      <a:pt x="1204" y="2467"/>
                    </a:cubicBezTo>
                    <a:cubicBezTo>
                      <a:pt x="1439" y="2481"/>
                      <a:pt x="1454" y="2819"/>
                      <a:pt x="1234" y="2863"/>
                    </a:cubicBezTo>
                    <a:cubicBezTo>
                      <a:pt x="1101" y="2892"/>
                      <a:pt x="955" y="2892"/>
                      <a:pt x="822" y="2907"/>
                    </a:cubicBezTo>
                    <a:cubicBezTo>
                      <a:pt x="690" y="2936"/>
                      <a:pt x="602" y="2936"/>
                      <a:pt x="485" y="2936"/>
                    </a:cubicBezTo>
                    <a:cubicBezTo>
                      <a:pt x="441" y="2936"/>
                      <a:pt x="426" y="2951"/>
                      <a:pt x="426" y="2995"/>
                    </a:cubicBezTo>
                    <a:lnTo>
                      <a:pt x="426" y="3436"/>
                    </a:lnTo>
                    <a:cubicBezTo>
                      <a:pt x="426" y="3729"/>
                      <a:pt x="426" y="4008"/>
                      <a:pt x="455" y="4302"/>
                    </a:cubicBezTo>
                    <a:cubicBezTo>
                      <a:pt x="455" y="4331"/>
                      <a:pt x="455" y="4375"/>
                      <a:pt x="455" y="4404"/>
                    </a:cubicBezTo>
                    <a:cubicBezTo>
                      <a:pt x="470" y="4434"/>
                      <a:pt x="485" y="4449"/>
                      <a:pt x="514" y="4434"/>
                    </a:cubicBezTo>
                    <a:cubicBezTo>
                      <a:pt x="602" y="4404"/>
                      <a:pt x="676" y="4390"/>
                      <a:pt x="764" y="4390"/>
                    </a:cubicBezTo>
                    <a:cubicBezTo>
                      <a:pt x="911" y="4375"/>
                      <a:pt x="1057" y="4360"/>
                      <a:pt x="1204" y="4360"/>
                    </a:cubicBezTo>
                    <a:cubicBezTo>
                      <a:pt x="1263" y="4360"/>
                      <a:pt x="1322" y="4375"/>
                      <a:pt x="1366" y="4404"/>
                    </a:cubicBezTo>
                    <a:cubicBezTo>
                      <a:pt x="1424" y="4434"/>
                      <a:pt x="1454" y="4493"/>
                      <a:pt x="1454" y="4551"/>
                    </a:cubicBezTo>
                    <a:cubicBezTo>
                      <a:pt x="1454" y="4625"/>
                      <a:pt x="1395" y="4683"/>
                      <a:pt x="1336" y="4698"/>
                    </a:cubicBezTo>
                    <a:cubicBezTo>
                      <a:pt x="1307" y="4698"/>
                      <a:pt x="1278" y="4713"/>
                      <a:pt x="1248" y="4713"/>
                    </a:cubicBezTo>
                    <a:cubicBezTo>
                      <a:pt x="1087" y="4727"/>
                      <a:pt x="940" y="4772"/>
                      <a:pt x="778" y="4801"/>
                    </a:cubicBezTo>
                    <a:cubicBezTo>
                      <a:pt x="646" y="4816"/>
                      <a:pt x="529" y="4816"/>
                      <a:pt x="397" y="4816"/>
                    </a:cubicBezTo>
                    <a:cubicBezTo>
                      <a:pt x="279" y="4801"/>
                      <a:pt x="177" y="4727"/>
                      <a:pt x="132" y="4610"/>
                    </a:cubicBezTo>
                    <a:cubicBezTo>
                      <a:pt x="88" y="4522"/>
                      <a:pt x="74" y="4419"/>
                      <a:pt x="59" y="4316"/>
                    </a:cubicBezTo>
                    <a:cubicBezTo>
                      <a:pt x="44" y="4243"/>
                      <a:pt x="44" y="4155"/>
                      <a:pt x="30" y="40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6"/>
              <p:cNvSpPr/>
              <p:nvPr/>
            </p:nvSpPr>
            <p:spPr>
              <a:xfrm>
                <a:off x="6435725" y="4087575"/>
                <a:ext cx="42600" cy="123700"/>
              </a:xfrm>
              <a:custGeom>
                <a:avLst/>
                <a:gdLst/>
                <a:ahLst/>
                <a:cxnLst/>
                <a:rect l="l" t="t" r="r" b="b"/>
                <a:pathLst>
                  <a:path w="1704" h="4948" extrusionOk="0">
                    <a:moveTo>
                      <a:pt x="631" y="2408"/>
                    </a:moveTo>
                    <a:cubicBezTo>
                      <a:pt x="631" y="2276"/>
                      <a:pt x="617" y="2144"/>
                      <a:pt x="602" y="2012"/>
                    </a:cubicBezTo>
                    <a:cubicBezTo>
                      <a:pt x="602" y="1733"/>
                      <a:pt x="587" y="1454"/>
                      <a:pt x="573" y="1175"/>
                    </a:cubicBezTo>
                    <a:lnTo>
                      <a:pt x="573" y="793"/>
                    </a:lnTo>
                    <a:cubicBezTo>
                      <a:pt x="573" y="661"/>
                      <a:pt x="558" y="588"/>
                      <a:pt x="558" y="485"/>
                    </a:cubicBezTo>
                    <a:cubicBezTo>
                      <a:pt x="558" y="441"/>
                      <a:pt x="543" y="441"/>
                      <a:pt x="514" y="441"/>
                    </a:cubicBezTo>
                    <a:cubicBezTo>
                      <a:pt x="441" y="441"/>
                      <a:pt x="382" y="455"/>
                      <a:pt x="308" y="455"/>
                    </a:cubicBezTo>
                    <a:cubicBezTo>
                      <a:pt x="59" y="500"/>
                      <a:pt x="0" y="118"/>
                      <a:pt x="250" y="74"/>
                    </a:cubicBezTo>
                    <a:cubicBezTo>
                      <a:pt x="308" y="59"/>
                      <a:pt x="382" y="44"/>
                      <a:pt x="441" y="44"/>
                    </a:cubicBezTo>
                    <a:cubicBezTo>
                      <a:pt x="705" y="30"/>
                      <a:pt x="954" y="15"/>
                      <a:pt x="1219" y="0"/>
                    </a:cubicBezTo>
                    <a:cubicBezTo>
                      <a:pt x="1307" y="0"/>
                      <a:pt x="1395" y="15"/>
                      <a:pt x="1468" y="44"/>
                    </a:cubicBezTo>
                    <a:cubicBezTo>
                      <a:pt x="1703" y="103"/>
                      <a:pt x="1630" y="455"/>
                      <a:pt x="1380" y="411"/>
                    </a:cubicBezTo>
                    <a:lnTo>
                      <a:pt x="984" y="411"/>
                    </a:lnTo>
                    <a:cubicBezTo>
                      <a:pt x="910" y="411"/>
                      <a:pt x="896" y="411"/>
                      <a:pt x="910" y="485"/>
                    </a:cubicBezTo>
                    <a:cubicBezTo>
                      <a:pt x="984" y="984"/>
                      <a:pt x="1013" y="1468"/>
                      <a:pt x="1028" y="1953"/>
                    </a:cubicBezTo>
                    <a:cubicBezTo>
                      <a:pt x="1028" y="2158"/>
                      <a:pt x="1043" y="2364"/>
                      <a:pt x="1043" y="2570"/>
                    </a:cubicBezTo>
                    <a:cubicBezTo>
                      <a:pt x="1057" y="2995"/>
                      <a:pt x="1057" y="3436"/>
                      <a:pt x="1057" y="3876"/>
                    </a:cubicBezTo>
                    <a:lnTo>
                      <a:pt x="1057" y="4126"/>
                    </a:lnTo>
                    <a:cubicBezTo>
                      <a:pt x="1072" y="4243"/>
                      <a:pt x="1072" y="4361"/>
                      <a:pt x="1057" y="4478"/>
                    </a:cubicBezTo>
                    <a:cubicBezTo>
                      <a:pt x="1057" y="4522"/>
                      <a:pt x="1072" y="4522"/>
                      <a:pt x="1116" y="4522"/>
                    </a:cubicBezTo>
                    <a:cubicBezTo>
                      <a:pt x="1160" y="4522"/>
                      <a:pt x="1233" y="4507"/>
                      <a:pt x="1292" y="4507"/>
                    </a:cubicBezTo>
                    <a:cubicBezTo>
                      <a:pt x="1410" y="4493"/>
                      <a:pt x="1512" y="4581"/>
                      <a:pt x="1512" y="4684"/>
                    </a:cubicBezTo>
                    <a:cubicBezTo>
                      <a:pt x="1527" y="4801"/>
                      <a:pt x="1439" y="4889"/>
                      <a:pt x="1336" y="4904"/>
                    </a:cubicBezTo>
                    <a:cubicBezTo>
                      <a:pt x="1087" y="4933"/>
                      <a:pt x="852" y="4933"/>
                      <a:pt x="602" y="4948"/>
                    </a:cubicBezTo>
                    <a:cubicBezTo>
                      <a:pt x="529" y="4948"/>
                      <a:pt x="455" y="4933"/>
                      <a:pt x="382" y="4918"/>
                    </a:cubicBezTo>
                    <a:cubicBezTo>
                      <a:pt x="132" y="4904"/>
                      <a:pt x="162" y="4522"/>
                      <a:pt x="411" y="4537"/>
                    </a:cubicBezTo>
                    <a:lnTo>
                      <a:pt x="631" y="4537"/>
                    </a:lnTo>
                    <a:cubicBezTo>
                      <a:pt x="661" y="4537"/>
                      <a:pt x="676" y="4522"/>
                      <a:pt x="676" y="4493"/>
                    </a:cubicBezTo>
                    <a:cubicBezTo>
                      <a:pt x="690" y="4434"/>
                      <a:pt x="690" y="4375"/>
                      <a:pt x="676" y="4317"/>
                    </a:cubicBezTo>
                    <a:cubicBezTo>
                      <a:pt x="661" y="3979"/>
                      <a:pt x="661" y="3627"/>
                      <a:pt x="646" y="3289"/>
                    </a:cubicBezTo>
                    <a:cubicBezTo>
                      <a:pt x="661" y="3010"/>
                      <a:pt x="646" y="2716"/>
                      <a:pt x="631" y="24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6"/>
              <p:cNvSpPr/>
              <p:nvPr/>
            </p:nvSpPr>
            <p:spPr>
              <a:xfrm>
                <a:off x="6535550" y="4079875"/>
                <a:ext cx="38925" cy="125175"/>
              </a:xfrm>
              <a:custGeom>
                <a:avLst/>
                <a:gdLst/>
                <a:ahLst/>
                <a:cxnLst/>
                <a:rect l="l" t="t" r="r" b="b"/>
                <a:pathLst>
                  <a:path w="1557" h="5007" extrusionOk="0">
                    <a:moveTo>
                      <a:pt x="749" y="44"/>
                    </a:moveTo>
                    <a:cubicBezTo>
                      <a:pt x="925" y="44"/>
                      <a:pt x="1101" y="15"/>
                      <a:pt x="1278" y="29"/>
                    </a:cubicBezTo>
                    <a:cubicBezTo>
                      <a:pt x="1469" y="0"/>
                      <a:pt x="1557" y="250"/>
                      <a:pt x="1395" y="352"/>
                    </a:cubicBezTo>
                    <a:cubicBezTo>
                      <a:pt x="1366" y="382"/>
                      <a:pt x="1322" y="396"/>
                      <a:pt x="1278" y="411"/>
                    </a:cubicBezTo>
                    <a:cubicBezTo>
                      <a:pt x="1160" y="426"/>
                      <a:pt x="1057" y="426"/>
                      <a:pt x="940" y="426"/>
                    </a:cubicBezTo>
                    <a:cubicBezTo>
                      <a:pt x="896" y="426"/>
                      <a:pt x="881" y="441"/>
                      <a:pt x="896" y="485"/>
                    </a:cubicBezTo>
                    <a:cubicBezTo>
                      <a:pt x="925" y="690"/>
                      <a:pt x="955" y="896"/>
                      <a:pt x="969" y="1086"/>
                    </a:cubicBezTo>
                    <a:cubicBezTo>
                      <a:pt x="999" y="1336"/>
                      <a:pt x="999" y="1571"/>
                      <a:pt x="1013" y="1821"/>
                    </a:cubicBezTo>
                    <a:cubicBezTo>
                      <a:pt x="1043" y="2114"/>
                      <a:pt x="1057" y="2408"/>
                      <a:pt x="1087" y="2701"/>
                    </a:cubicBezTo>
                    <a:cubicBezTo>
                      <a:pt x="1116" y="3054"/>
                      <a:pt x="1131" y="3406"/>
                      <a:pt x="1131" y="3758"/>
                    </a:cubicBezTo>
                    <a:lnTo>
                      <a:pt x="1131" y="3935"/>
                    </a:lnTo>
                    <a:cubicBezTo>
                      <a:pt x="1131" y="4111"/>
                      <a:pt x="1131" y="4302"/>
                      <a:pt x="1131" y="4478"/>
                    </a:cubicBezTo>
                    <a:cubicBezTo>
                      <a:pt x="1131" y="4551"/>
                      <a:pt x="1131" y="4551"/>
                      <a:pt x="1204" y="4551"/>
                    </a:cubicBezTo>
                    <a:cubicBezTo>
                      <a:pt x="1263" y="4551"/>
                      <a:pt x="1336" y="4566"/>
                      <a:pt x="1380" y="4610"/>
                    </a:cubicBezTo>
                    <a:cubicBezTo>
                      <a:pt x="1439" y="4654"/>
                      <a:pt x="1469" y="4713"/>
                      <a:pt x="1469" y="4786"/>
                    </a:cubicBezTo>
                    <a:cubicBezTo>
                      <a:pt x="1454" y="4845"/>
                      <a:pt x="1395" y="4903"/>
                      <a:pt x="1336" y="4933"/>
                    </a:cubicBezTo>
                    <a:cubicBezTo>
                      <a:pt x="1307" y="4948"/>
                      <a:pt x="1278" y="4948"/>
                      <a:pt x="1248" y="4948"/>
                    </a:cubicBezTo>
                    <a:cubicBezTo>
                      <a:pt x="999" y="4948"/>
                      <a:pt x="749" y="4977"/>
                      <a:pt x="500" y="4992"/>
                    </a:cubicBezTo>
                    <a:cubicBezTo>
                      <a:pt x="470" y="4992"/>
                      <a:pt x="441" y="4992"/>
                      <a:pt x="397" y="4992"/>
                    </a:cubicBezTo>
                    <a:cubicBezTo>
                      <a:pt x="162" y="5006"/>
                      <a:pt x="133" y="4639"/>
                      <a:pt x="382" y="4625"/>
                    </a:cubicBezTo>
                    <a:cubicBezTo>
                      <a:pt x="470" y="4595"/>
                      <a:pt x="573" y="4581"/>
                      <a:pt x="676" y="4595"/>
                    </a:cubicBezTo>
                    <a:cubicBezTo>
                      <a:pt x="749" y="4595"/>
                      <a:pt x="749" y="4595"/>
                      <a:pt x="749" y="4492"/>
                    </a:cubicBezTo>
                    <a:cubicBezTo>
                      <a:pt x="749" y="4199"/>
                      <a:pt x="734" y="3891"/>
                      <a:pt x="720" y="3582"/>
                    </a:cubicBezTo>
                    <a:cubicBezTo>
                      <a:pt x="690" y="3274"/>
                      <a:pt x="676" y="2995"/>
                      <a:pt x="661" y="2701"/>
                    </a:cubicBezTo>
                    <a:cubicBezTo>
                      <a:pt x="646" y="2437"/>
                      <a:pt x="617" y="2188"/>
                      <a:pt x="602" y="1923"/>
                    </a:cubicBezTo>
                    <a:cubicBezTo>
                      <a:pt x="602" y="1542"/>
                      <a:pt x="544" y="1175"/>
                      <a:pt x="514" y="793"/>
                    </a:cubicBezTo>
                    <a:cubicBezTo>
                      <a:pt x="514" y="690"/>
                      <a:pt x="514" y="602"/>
                      <a:pt x="514" y="499"/>
                    </a:cubicBezTo>
                    <a:cubicBezTo>
                      <a:pt x="514" y="455"/>
                      <a:pt x="485" y="441"/>
                      <a:pt x="441" y="455"/>
                    </a:cubicBezTo>
                    <a:cubicBezTo>
                      <a:pt x="397" y="455"/>
                      <a:pt x="323" y="470"/>
                      <a:pt x="265" y="470"/>
                    </a:cubicBezTo>
                    <a:cubicBezTo>
                      <a:pt x="206" y="485"/>
                      <a:pt x="133" y="455"/>
                      <a:pt x="88" y="411"/>
                    </a:cubicBezTo>
                    <a:cubicBezTo>
                      <a:pt x="0" y="323"/>
                      <a:pt x="30" y="162"/>
                      <a:pt x="147" y="103"/>
                    </a:cubicBezTo>
                    <a:cubicBezTo>
                      <a:pt x="191" y="73"/>
                      <a:pt x="250" y="59"/>
                      <a:pt x="309" y="59"/>
                    </a:cubicBezTo>
                    <a:lnTo>
                      <a:pt x="514" y="5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6"/>
              <p:cNvSpPr/>
              <p:nvPr/>
            </p:nvSpPr>
            <p:spPr>
              <a:xfrm>
                <a:off x="6275325" y="3729350"/>
                <a:ext cx="227950" cy="351275"/>
              </a:xfrm>
              <a:custGeom>
                <a:avLst/>
                <a:gdLst/>
                <a:ahLst/>
                <a:cxnLst/>
                <a:rect l="l" t="t" r="r" b="b"/>
                <a:pathLst>
                  <a:path w="9118" h="14051" extrusionOk="0">
                    <a:moveTo>
                      <a:pt x="4126" y="4023"/>
                    </a:moveTo>
                    <a:cubicBezTo>
                      <a:pt x="4199" y="3598"/>
                      <a:pt x="4258" y="3231"/>
                      <a:pt x="4346" y="2849"/>
                    </a:cubicBezTo>
                    <a:cubicBezTo>
                      <a:pt x="4478" y="2130"/>
                      <a:pt x="4757" y="1425"/>
                      <a:pt x="5183" y="823"/>
                    </a:cubicBezTo>
                    <a:cubicBezTo>
                      <a:pt x="5623" y="206"/>
                      <a:pt x="6372" y="1"/>
                      <a:pt x="6989" y="338"/>
                    </a:cubicBezTo>
                    <a:cubicBezTo>
                      <a:pt x="7341" y="529"/>
                      <a:pt x="7605" y="838"/>
                      <a:pt x="7767" y="1219"/>
                    </a:cubicBezTo>
                    <a:cubicBezTo>
                      <a:pt x="8104" y="1953"/>
                      <a:pt x="8325" y="2746"/>
                      <a:pt x="8457" y="3539"/>
                    </a:cubicBezTo>
                    <a:cubicBezTo>
                      <a:pt x="8706" y="5403"/>
                      <a:pt x="8883" y="7268"/>
                      <a:pt x="8956" y="9147"/>
                    </a:cubicBezTo>
                    <a:cubicBezTo>
                      <a:pt x="9015" y="10277"/>
                      <a:pt x="9029" y="11408"/>
                      <a:pt x="9103" y="12538"/>
                    </a:cubicBezTo>
                    <a:cubicBezTo>
                      <a:pt x="9117" y="12729"/>
                      <a:pt x="9073" y="12905"/>
                      <a:pt x="8985" y="13067"/>
                    </a:cubicBezTo>
                    <a:cubicBezTo>
                      <a:pt x="8868" y="13272"/>
                      <a:pt x="8633" y="13360"/>
                      <a:pt x="8413" y="13316"/>
                    </a:cubicBezTo>
                    <a:cubicBezTo>
                      <a:pt x="8207" y="13258"/>
                      <a:pt x="8046" y="13067"/>
                      <a:pt x="8046" y="12847"/>
                    </a:cubicBezTo>
                    <a:cubicBezTo>
                      <a:pt x="8016" y="12406"/>
                      <a:pt x="7972" y="11966"/>
                      <a:pt x="7972" y="11511"/>
                    </a:cubicBezTo>
                    <a:cubicBezTo>
                      <a:pt x="7972" y="10879"/>
                      <a:pt x="7899" y="10233"/>
                      <a:pt x="7914" y="9587"/>
                    </a:cubicBezTo>
                    <a:cubicBezTo>
                      <a:pt x="7914" y="8765"/>
                      <a:pt x="7855" y="7958"/>
                      <a:pt x="7796" y="7136"/>
                    </a:cubicBezTo>
                    <a:cubicBezTo>
                      <a:pt x="7679" y="5800"/>
                      <a:pt x="7576" y="4479"/>
                      <a:pt x="7341" y="3157"/>
                    </a:cubicBezTo>
                    <a:cubicBezTo>
                      <a:pt x="7238" y="2629"/>
                      <a:pt x="7077" y="2115"/>
                      <a:pt x="6842" y="1616"/>
                    </a:cubicBezTo>
                    <a:cubicBezTo>
                      <a:pt x="6798" y="1542"/>
                      <a:pt x="6754" y="1469"/>
                      <a:pt x="6695" y="1396"/>
                    </a:cubicBezTo>
                    <a:cubicBezTo>
                      <a:pt x="6548" y="1117"/>
                      <a:pt x="6152" y="1117"/>
                      <a:pt x="6005" y="1396"/>
                    </a:cubicBezTo>
                    <a:cubicBezTo>
                      <a:pt x="5770" y="1704"/>
                      <a:pt x="5609" y="2041"/>
                      <a:pt x="5491" y="2409"/>
                    </a:cubicBezTo>
                    <a:cubicBezTo>
                      <a:pt x="5212" y="3231"/>
                      <a:pt x="5124" y="4097"/>
                      <a:pt x="5051" y="4978"/>
                    </a:cubicBezTo>
                    <a:cubicBezTo>
                      <a:pt x="4948" y="6108"/>
                      <a:pt x="4963" y="7253"/>
                      <a:pt x="4963" y="8384"/>
                    </a:cubicBezTo>
                    <a:cubicBezTo>
                      <a:pt x="4963" y="8927"/>
                      <a:pt x="5007" y="9455"/>
                      <a:pt x="5021" y="9999"/>
                    </a:cubicBezTo>
                    <a:cubicBezTo>
                      <a:pt x="5036" y="10101"/>
                      <a:pt x="5036" y="10204"/>
                      <a:pt x="5007" y="10307"/>
                    </a:cubicBezTo>
                    <a:cubicBezTo>
                      <a:pt x="4963" y="10542"/>
                      <a:pt x="4772" y="10703"/>
                      <a:pt x="4537" y="10718"/>
                    </a:cubicBezTo>
                    <a:cubicBezTo>
                      <a:pt x="4302" y="10733"/>
                      <a:pt x="4097" y="10571"/>
                      <a:pt x="4038" y="10351"/>
                    </a:cubicBezTo>
                    <a:cubicBezTo>
                      <a:pt x="3994" y="10233"/>
                      <a:pt x="3979" y="10116"/>
                      <a:pt x="3964" y="10013"/>
                    </a:cubicBezTo>
                    <a:cubicBezTo>
                      <a:pt x="3891" y="9220"/>
                      <a:pt x="3818" y="8428"/>
                      <a:pt x="3715" y="7650"/>
                    </a:cubicBezTo>
                    <a:cubicBezTo>
                      <a:pt x="3553" y="6255"/>
                      <a:pt x="3392" y="4860"/>
                      <a:pt x="2863" y="3539"/>
                    </a:cubicBezTo>
                    <a:cubicBezTo>
                      <a:pt x="2702" y="3143"/>
                      <a:pt x="2511" y="2776"/>
                      <a:pt x="2276" y="2423"/>
                    </a:cubicBezTo>
                    <a:cubicBezTo>
                      <a:pt x="2217" y="2320"/>
                      <a:pt x="2129" y="2218"/>
                      <a:pt x="2041" y="2144"/>
                    </a:cubicBezTo>
                    <a:cubicBezTo>
                      <a:pt x="1909" y="2012"/>
                      <a:pt x="1689" y="2027"/>
                      <a:pt x="1571" y="2174"/>
                    </a:cubicBezTo>
                    <a:cubicBezTo>
                      <a:pt x="1483" y="2276"/>
                      <a:pt x="1410" y="2394"/>
                      <a:pt x="1351" y="2526"/>
                    </a:cubicBezTo>
                    <a:cubicBezTo>
                      <a:pt x="1116" y="3113"/>
                      <a:pt x="999" y="3759"/>
                      <a:pt x="1014" y="4390"/>
                    </a:cubicBezTo>
                    <a:cubicBezTo>
                      <a:pt x="999" y="5447"/>
                      <a:pt x="1014" y="6504"/>
                      <a:pt x="1014" y="7561"/>
                    </a:cubicBezTo>
                    <a:cubicBezTo>
                      <a:pt x="1014" y="8237"/>
                      <a:pt x="1190" y="8868"/>
                      <a:pt x="1263" y="9529"/>
                    </a:cubicBezTo>
                    <a:cubicBezTo>
                      <a:pt x="1454" y="10791"/>
                      <a:pt x="1557" y="12069"/>
                      <a:pt x="1601" y="13346"/>
                    </a:cubicBezTo>
                    <a:cubicBezTo>
                      <a:pt x="1601" y="13478"/>
                      <a:pt x="1586" y="13610"/>
                      <a:pt x="1542" y="13742"/>
                    </a:cubicBezTo>
                    <a:cubicBezTo>
                      <a:pt x="1469" y="13933"/>
                      <a:pt x="1263" y="14050"/>
                      <a:pt x="1058" y="14036"/>
                    </a:cubicBezTo>
                    <a:cubicBezTo>
                      <a:pt x="852" y="14021"/>
                      <a:pt x="691" y="13860"/>
                      <a:pt x="647" y="13669"/>
                    </a:cubicBezTo>
                    <a:cubicBezTo>
                      <a:pt x="632" y="13566"/>
                      <a:pt x="617" y="13463"/>
                      <a:pt x="617" y="13360"/>
                    </a:cubicBezTo>
                    <a:cubicBezTo>
                      <a:pt x="617" y="12582"/>
                      <a:pt x="456" y="11819"/>
                      <a:pt x="353" y="11041"/>
                    </a:cubicBezTo>
                    <a:cubicBezTo>
                      <a:pt x="147" y="9764"/>
                      <a:pt x="45" y="8472"/>
                      <a:pt x="30" y="7180"/>
                    </a:cubicBezTo>
                    <a:cubicBezTo>
                      <a:pt x="30" y="6270"/>
                      <a:pt x="1" y="5345"/>
                      <a:pt x="15" y="4434"/>
                    </a:cubicBezTo>
                    <a:cubicBezTo>
                      <a:pt x="15" y="3598"/>
                      <a:pt x="118" y="2761"/>
                      <a:pt x="500" y="1983"/>
                    </a:cubicBezTo>
                    <a:cubicBezTo>
                      <a:pt x="661" y="1586"/>
                      <a:pt x="999" y="1263"/>
                      <a:pt x="1410" y="1102"/>
                    </a:cubicBezTo>
                    <a:cubicBezTo>
                      <a:pt x="1968" y="926"/>
                      <a:pt x="2570" y="1117"/>
                      <a:pt x="2922" y="1586"/>
                    </a:cubicBezTo>
                    <a:cubicBezTo>
                      <a:pt x="3407" y="2232"/>
                      <a:pt x="3774" y="2966"/>
                      <a:pt x="4023" y="3730"/>
                    </a:cubicBezTo>
                    <a:cubicBezTo>
                      <a:pt x="4053" y="3803"/>
                      <a:pt x="4082" y="3891"/>
                      <a:pt x="4126" y="40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6"/>
              <p:cNvSpPr/>
              <p:nvPr/>
            </p:nvSpPr>
            <p:spPr>
              <a:xfrm>
                <a:off x="6507650" y="3741100"/>
                <a:ext cx="152700" cy="323750"/>
              </a:xfrm>
              <a:custGeom>
                <a:avLst/>
                <a:gdLst/>
                <a:ahLst/>
                <a:cxnLst/>
                <a:rect l="l" t="t" r="r" b="b"/>
                <a:pathLst>
                  <a:path w="6108" h="12950" extrusionOk="0">
                    <a:moveTo>
                      <a:pt x="4669" y="5168"/>
                    </a:moveTo>
                    <a:cubicBezTo>
                      <a:pt x="4552" y="5300"/>
                      <a:pt x="4493" y="5374"/>
                      <a:pt x="4420" y="5462"/>
                    </a:cubicBezTo>
                    <a:cubicBezTo>
                      <a:pt x="3686" y="6313"/>
                      <a:pt x="2394" y="6431"/>
                      <a:pt x="1527" y="5697"/>
                    </a:cubicBezTo>
                    <a:cubicBezTo>
                      <a:pt x="764" y="5080"/>
                      <a:pt x="382" y="4229"/>
                      <a:pt x="192" y="3304"/>
                    </a:cubicBezTo>
                    <a:cubicBezTo>
                      <a:pt x="1" y="2423"/>
                      <a:pt x="133" y="1586"/>
                      <a:pt x="397" y="749"/>
                    </a:cubicBezTo>
                    <a:cubicBezTo>
                      <a:pt x="397" y="661"/>
                      <a:pt x="470" y="588"/>
                      <a:pt x="559" y="558"/>
                    </a:cubicBezTo>
                    <a:cubicBezTo>
                      <a:pt x="661" y="558"/>
                      <a:pt x="749" y="603"/>
                      <a:pt x="793" y="691"/>
                    </a:cubicBezTo>
                    <a:cubicBezTo>
                      <a:pt x="867" y="823"/>
                      <a:pt x="896" y="970"/>
                      <a:pt x="896" y="1116"/>
                    </a:cubicBezTo>
                    <a:cubicBezTo>
                      <a:pt x="911" y="1704"/>
                      <a:pt x="970" y="2291"/>
                      <a:pt x="1072" y="2878"/>
                    </a:cubicBezTo>
                    <a:cubicBezTo>
                      <a:pt x="1249" y="3612"/>
                      <a:pt x="1513" y="4302"/>
                      <a:pt x="2100" y="4816"/>
                    </a:cubicBezTo>
                    <a:cubicBezTo>
                      <a:pt x="2658" y="5286"/>
                      <a:pt x="3333" y="5198"/>
                      <a:pt x="3759" y="4610"/>
                    </a:cubicBezTo>
                    <a:cubicBezTo>
                      <a:pt x="4067" y="4126"/>
                      <a:pt x="4273" y="3597"/>
                      <a:pt x="4361" y="3025"/>
                    </a:cubicBezTo>
                    <a:cubicBezTo>
                      <a:pt x="4478" y="2306"/>
                      <a:pt x="4537" y="1571"/>
                      <a:pt x="4522" y="852"/>
                    </a:cubicBezTo>
                    <a:cubicBezTo>
                      <a:pt x="4522" y="735"/>
                      <a:pt x="4537" y="617"/>
                      <a:pt x="4552" y="514"/>
                    </a:cubicBezTo>
                    <a:cubicBezTo>
                      <a:pt x="4684" y="15"/>
                      <a:pt x="5389" y="1"/>
                      <a:pt x="5535" y="485"/>
                    </a:cubicBezTo>
                    <a:cubicBezTo>
                      <a:pt x="5565" y="603"/>
                      <a:pt x="5579" y="705"/>
                      <a:pt x="5594" y="823"/>
                    </a:cubicBezTo>
                    <a:cubicBezTo>
                      <a:pt x="5594" y="1792"/>
                      <a:pt x="5697" y="2746"/>
                      <a:pt x="5712" y="3715"/>
                    </a:cubicBezTo>
                    <a:cubicBezTo>
                      <a:pt x="5726" y="5477"/>
                      <a:pt x="5756" y="7253"/>
                      <a:pt x="5888" y="9015"/>
                    </a:cubicBezTo>
                    <a:cubicBezTo>
                      <a:pt x="5946" y="9763"/>
                      <a:pt x="5961" y="10512"/>
                      <a:pt x="6064" y="11261"/>
                    </a:cubicBezTo>
                    <a:cubicBezTo>
                      <a:pt x="6093" y="11599"/>
                      <a:pt x="6108" y="11936"/>
                      <a:pt x="6093" y="12274"/>
                    </a:cubicBezTo>
                    <a:cubicBezTo>
                      <a:pt x="6093" y="12362"/>
                      <a:pt x="6079" y="12465"/>
                      <a:pt x="6049" y="12553"/>
                    </a:cubicBezTo>
                    <a:cubicBezTo>
                      <a:pt x="6005" y="12773"/>
                      <a:pt x="5814" y="12920"/>
                      <a:pt x="5594" y="12934"/>
                    </a:cubicBezTo>
                    <a:cubicBezTo>
                      <a:pt x="5359" y="12949"/>
                      <a:pt x="5154" y="12802"/>
                      <a:pt x="5080" y="12597"/>
                    </a:cubicBezTo>
                    <a:cubicBezTo>
                      <a:pt x="5036" y="12494"/>
                      <a:pt x="5022" y="12377"/>
                      <a:pt x="5022" y="12274"/>
                    </a:cubicBezTo>
                    <a:cubicBezTo>
                      <a:pt x="5022" y="11907"/>
                      <a:pt x="4992" y="11540"/>
                      <a:pt x="4963" y="11173"/>
                    </a:cubicBezTo>
                    <a:cubicBezTo>
                      <a:pt x="4860" y="9675"/>
                      <a:pt x="4772" y="8178"/>
                      <a:pt x="4684" y="6680"/>
                    </a:cubicBezTo>
                    <a:cubicBezTo>
                      <a:pt x="4655" y="6211"/>
                      <a:pt x="4669" y="5711"/>
                      <a:pt x="4669" y="51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5778" name="Picture 2" descr="Radiografía del liderazgo político: las mujeres siguen siendo las segundas"/>
          <p:cNvPicPr>
            <a:picLocks noChangeAspect="1" noChangeArrowheads="1"/>
          </p:cNvPicPr>
          <p:nvPr/>
        </p:nvPicPr>
        <p:blipFill>
          <a:blip r:embed="rId3"/>
          <a:srcRect/>
          <a:stretch>
            <a:fillRect/>
          </a:stretch>
        </p:blipFill>
        <p:spPr bwMode="auto">
          <a:xfrm>
            <a:off x="298026" y="2953173"/>
            <a:ext cx="2645411" cy="1763607"/>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02"/>
        <p:cNvGrpSpPr/>
        <p:nvPr/>
      </p:nvGrpSpPr>
      <p:grpSpPr>
        <a:xfrm>
          <a:off x="0" y="0"/>
          <a:ext cx="0" cy="0"/>
          <a:chOff x="0" y="0"/>
          <a:chExt cx="0" cy="0"/>
        </a:xfrm>
      </p:grpSpPr>
      <p:sp>
        <p:nvSpPr>
          <p:cNvPr id="1104" name="Google Shape;1104;p36"/>
          <p:cNvSpPr/>
          <p:nvPr/>
        </p:nvSpPr>
        <p:spPr>
          <a:xfrm rot="-5400000">
            <a:off x="4368872" y="1354735"/>
            <a:ext cx="1356322" cy="1258046"/>
          </a:xfrm>
          <a:custGeom>
            <a:avLst/>
            <a:gdLst/>
            <a:ahLst/>
            <a:cxnLst/>
            <a:rect l="l" t="t" r="r" b="b"/>
            <a:pathLst>
              <a:path w="20716" h="17899" extrusionOk="0">
                <a:moveTo>
                  <a:pt x="10085" y="0"/>
                </a:moveTo>
                <a:cubicBezTo>
                  <a:pt x="5289" y="0"/>
                  <a:pt x="854" y="1280"/>
                  <a:pt x="485" y="5668"/>
                </a:cubicBezTo>
                <a:cubicBezTo>
                  <a:pt x="1" y="11423"/>
                  <a:pt x="764" y="14873"/>
                  <a:pt x="3612" y="15313"/>
                </a:cubicBezTo>
                <a:cubicBezTo>
                  <a:pt x="5554" y="15614"/>
                  <a:pt x="6329" y="15661"/>
                  <a:pt x="6733" y="15661"/>
                </a:cubicBezTo>
                <a:cubicBezTo>
                  <a:pt x="6921" y="15661"/>
                  <a:pt x="7028" y="15651"/>
                  <a:pt x="7136" y="15651"/>
                </a:cubicBezTo>
                <a:cubicBezTo>
                  <a:pt x="7400" y="15651"/>
                  <a:pt x="7929" y="15710"/>
                  <a:pt x="8251" y="16400"/>
                </a:cubicBezTo>
                <a:cubicBezTo>
                  <a:pt x="8567" y="17058"/>
                  <a:pt x="8965" y="17899"/>
                  <a:pt x="9189" y="17899"/>
                </a:cubicBezTo>
                <a:cubicBezTo>
                  <a:pt x="9195" y="17899"/>
                  <a:pt x="9200" y="17898"/>
                  <a:pt x="9206" y="17897"/>
                </a:cubicBezTo>
                <a:cubicBezTo>
                  <a:pt x="9426" y="17838"/>
                  <a:pt x="9602" y="16532"/>
                  <a:pt x="9720" y="16091"/>
                </a:cubicBezTo>
                <a:cubicBezTo>
                  <a:pt x="9830" y="15677"/>
                  <a:pt x="9824" y="15458"/>
                  <a:pt x="10446" y="15458"/>
                </a:cubicBezTo>
                <a:cubicBezTo>
                  <a:pt x="10485" y="15458"/>
                  <a:pt x="10527" y="15458"/>
                  <a:pt x="10571" y="15460"/>
                </a:cubicBezTo>
                <a:cubicBezTo>
                  <a:pt x="10865" y="15466"/>
                  <a:pt x="12031" y="15665"/>
                  <a:pt x="13392" y="15665"/>
                </a:cubicBezTo>
                <a:cubicBezTo>
                  <a:pt x="15432" y="15665"/>
                  <a:pt x="17909" y="15218"/>
                  <a:pt x="18543" y="13008"/>
                </a:cubicBezTo>
                <a:cubicBezTo>
                  <a:pt x="19615" y="9309"/>
                  <a:pt x="20716" y="1146"/>
                  <a:pt x="14608" y="324"/>
                </a:cubicBezTo>
                <a:cubicBezTo>
                  <a:pt x="13142" y="127"/>
                  <a:pt x="11596" y="0"/>
                  <a:pt x="10085" y="0"/>
                </a:cubicBezTo>
                <a:close/>
              </a:path>
            </a:pathLst>
          </a:custGeom>
          <a:solidFill>
            <a:schemeClr val="accen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rot="-5400000">
            <a:off x="1625603" y="3190239"/>
            <a:ext cx="1591733" cy="1415628"/>
          </a:xfrm>
          <a:custGeom>
            <a:avLst/>
            <a:gdLst/>
            <a:ahLst/>
            <a:cxnLst/>
            <a:rect l="l" t="t" r="r" b="b"/>
            <a:pathLst>
              <a:path w="20716" h="17899" extrusionOk="0">
                <a:moveTo>
                  <a:pt x="10085" y="0"/>
                </a:moveTo>
                <a:cubicBezTo>
                  <a:pt x="5289" y="0"/>
                  <a:pt x="854" y="1280"/>
                  <a:pt x="485" y="5668"/>
                </a:cubicBezTo>
                <a:cubicBezTo>
                  <a:pt x="1" y="11423"/>
                  <a:pt x="764" y="14873"/>
                  <a:pt x="3612" y="15313"/>
                </a:cubicBezTo>
                <a:cubicBezTo>
                  <a:pt x="5554" y="15614"/>
                  <a:pt x="6329" y="15661"/>
                  <a:pt x="6733" y="15661"/>
                </a:cubicBezTo>
                <a:cubicBezTo>
                  <a:pt x="6921" y="15661"/>
                  <a:pt x="7028" y="15651"/>
                  <a:pt x="7136" y="15651"/>
                </a:cubicBezTo>
                <a:cubicBezTo>
                  <a:pt x="7400" y="15651"/>
                  <a:pt x="7929" y="15710"/>
                  <a:pt x="8251" y="16400"/>
                </a:cubicBezTo>
                <a:cubicBezTo>
                  <a:pt x="8567" y="17058"/>
                  <a:pt x="8965" y="17899"/>
                  <a:pt x="9189" y="17899"/>
                </a:cubicBezTo>
                <a:cubicBezTo>
                  <a:pt x="9195" y="17899"/>
                  <a:pt x="9200" y="17898"/>
                  <a:pt x="9206" y="17897"/>
                </a:cubicBezTo>
                <a:cubicBezTo>
                  <a:pt x="9426" y="17838"/>
                  <a:pt x="9602" y="16532"/>
                  <a:pt x="9720" y="16091"/>
                </a:cubicBezTo>
                <a:cubicBezTo>
                  <a:pt x="9830" y="15677"/>
                  <a:pt x="9824" y="15458"/>
                  <a:pt x="10446" y="15458"/>
                </a:cubicBezTo>
                <a:cubicBezTo>
                  <a:pt x="10485" y="15458"/>
                  <a:pt x="10527" y="15458"/>
                  <a:pt x="10571" y="15460"/>
                </a:cubicBezTo>
                <a:cubicBezTo>
                  <a:pt x="10865" y="15466"/>
                  <a:pt x="12031" y="15665"/>
                  <a:pt x="13392" y="15665"/>
                </a:cubicBezTo>
                <a:cubicBezTo>
                  <a:pt x="15432" y="15665"/>
                  <a:pt x="17909" y="15218"/>
                  <a:pt x="18543" y="13008"/>
                </a:cubicBezTo>
                <a:cubicBezTo>
                  <a:pt x="19615" y="9309"/>
                  <a:pt x="20716" y="1146"/>
                  <a:pt x="14608" y="324"/>
                </a:cubicBezTo>
                <a:cubicBezTo>
                  <a:pt x="13142" y="127"/>
                  <a:pt x="11596" y="0"/>
                  <a:pt x="10085" y="0"/>
                </a:cubicBezTo>
                <a:close/>
              </a:path>
            </a:pathLst>
          </a:custGeom>
          <a:solidFill>
            <a:schemeClr val="accen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txBox="1">
            <a:spLocks noGrp="1"/>
          </p:cNvSpPr>
          <p:nvPr>
            <p:ph type="subTitle" idx="1"/>
          </p:nvPr>
        </p:nvSpPr>
        <p:spPr>
          <a:xfrm>
            <a:off x="1641568" y="1712413"/>
            <a:ext cx="2889792" cy="996919"/>
          </a:xfrm>
          <a:prstGeom prst="rect">
            <a:avLst/>
          </a:prstGeom>
        </p:spPr>
        <p:txBody>
          <a:bodyPr spcFirstLastPara="1" wrap="square" lIns="91425" tIns="91425" rIns="91425" bIns="91425" anchor="ctr" anchorCtr="0">
            <a:noAutofit/>
          </a:bodyPr>
          <a:lstStyle/>
          <a:p>
            <a:pPr marL="0" lvl="0" indent="0"/>
            <a:r>
              <a:rPr lang="es-ES" sz="1100" dirty="0" smtClean="0"/>
              <a:t>No </a:t>
            </a:r>
            <a:r>
              <a:rPr lang="es-ES" sz="1100" b="1" dirty="0" smtClean="0"/>
              <a:t>luchó</a:t>
            </a:r>
            <a:r>
              <a:rPr lang="es-ES" sz="1100" dirty="0" smtClean="0"/>
              <a:t> solo por el voto de las mujeres sino también por el divorcio y la igualdad de los hijos e hijas nacidos fuera del matrimonio, además de la abolición de la prostitución. </a:t>
            </a:r>
            <a:endParaRPr sz="1100" dirty="0"/>
          </a:p>
        </p:txBody>
      </p:sp>
      <p:sp>
        <p:nvSpPr>
          <p:cNvPr id="1108" name="Google Shape;1108;p36"/>
          <p:cNvSpPr/>
          <p:nvPr/>
        </p:nvSpPr>
        <p:spPr>
          <a:xfrm rot="-5400000">
            <a:off x="96291" y="1238056"/>
            <a:ext cx="1605280" cy="1242448"/>
          </a:xfrm>
          <a:custGeom>
            <a:avLst/>
            <a:gdLst/>
            <a:ahLst/>
            <a:cxnLst/>
            <a:rect l="l" t="t" r="r" b="b"/>
            <a:pathLst>
              <a:path w="20716" h="17899" extrusionOk="0">
                <a:moveTo>
                  <a:pt x="10085" y="0"/>
                </a:moveTo>
                <a:cubicBezTo>
                  <a:pt x="5289" y="0"/>
                  <a:pt x="854" y="1280"/>
                  <a:pt x="485" y="5668"/>
                </a:cubicBezTo>
                <a:cubicBezTo>
                  <a:pt x="1" y="11423"/>
                  <a:pt x="764" y="14873"/>
                  <a:pt x="3612" y="15313"/>
                </a:cubicBezTo>
                <a:cubicBezTo>
                  <a:pt x="5554" y="15614"/>
                  <a:pt x="6329" y="15661"/>
                  <a:pt x="6733" y="15661"/>
                </a:cubicBezTo>
                <a:cubicBezTo>
                  <a:pt x="6921" y="15661"/>
                  <a:pt x="7028" y="15651"/>
                  <a:pt x="7136" y="15651"/>
                </a:cubicBezTo>
                <a:cubicBezTo>
                  <a:pt x="7400" y="15651"/>
                  <a:pt x="7929" y="15710"/>
                  <a:pt x="8251" y="16400"/>
                </a:cubicBezTo>
                <a:cubicBezTo>
                  <a:pt x="8567" y="17058"/>
                  <a:pt x="8965" y="17899"/>
                  <a:pt x="9189" y="17899"/>
                </a:cubicBezTo>
                <a:cubicBezTo>
                  <a:pt x="9195" y="17899"/>
                  <a:pt x="9200" y="17898"/>
                  <a:pt x="9206" y="17897"/>
                </a:cubicBezTo>
                <a:cubicBezTo>
                  <a:pt x="9426" y="17838"/>
                  <a:pt x="9602" y="16532"/>
                  <a:pt x="9720" y="16091"/>
                </a:cubicBezTo>
                <a:cubicBezTo>
                  <a:pt x="9830" y="15677"/>
                  <a:pt x="9824" y="15458"/>
                  <a:pt x="10446" y="15458"/>
                </a:cubicBezTo>
                <a:cubicBezTo>
                  <a:pt x="10485" y="15458"/>
                  <a:pt x="10527" y="15458"/>
                  <a:pt x="10571" y="15460"/>
                </a:cubicBezTo>
                <a:cubicBezTo>
                  <a:pt x="10865" y="15466"/>
                  <a:pt x="12031" y="15665"/>
                  <a:pt x="13392" y="15665"/>
                </a:cubicBezTo>
                <a:cubicBezTo>
                  <a:pt x="15432" y="15665"/>
                  <a:pt x="17909" y="15218"/>
                  <a:pt x="18543" y="13008"/>
                </a:cubicBezTo>
                <a:cubicBezTo>
                  <a:pt x="19615" y="9309"/>
                  <a:pt x="20716" y="1146"/>
                  <a:pt x="14608" y="324"/>
                </a:cubicBezTo>
                <a:cubicBezTo>
                  <a:pt x="13142" y="127"/>
                  <a:pt x="11596" y="0"/>
                  <a:pt x="10085" y="0"/>
                </a:cubicBezTo>
                <a:close/>
              </a:path>
            </a:pathLst>
          </a:custGeom>
          <a:solidFill>
            <a:schemeClr val="accen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txBox="1">
            <a:spLocks noGrp="1"/>
          </p:cNvSpPr>
          <p:nvPr>
            <p:ph type="subTitle" idx="5"/>
          </p:nvPr>
        </p:nvSpPr>
        <p:spPr>
          <a:xfrm>
            <a:off x="5752481" y="1725960"/>
            <a:ext cx="3079946" cy="1159479"/>
          </a:xfrm>
          <a:prstGeom prst="rect">
            <a:avLst/>
          </a:prstGeom>
        </p:spPr>
        <p:txBody>
          <a:bodyPr spcFirstLastPara="1" wrap="square" lIns="91425" tIns="91425" rIns="91425" bIns="91425" anchor="ctr" anchorCtr="0">
            <a:noAutofit/>
          </a:bodyPr>
          <a:lstStyle/>
          <a:p>
            <a:pPr marL="0" lvl="0" indent="0"/>
            <a:r>
              <a:rPr lang="es-ES" dirty="0" smtClean="0"/>
              <a:t>Fue una importante escritora española realista vinculada al pionero movimiento feminista de finales del siglo XIX.</a:t>
            </a:r>
            <a:endParaRPr dirty="0"/>
          </a:p>
        </p:txBody>
      </p:sp>
      <p:sp>
        <p:nvSpPr>
          <p:cNvPr id="1112" name="Google Shape;1112;p36"/>
          <p:cNvSpPr txBox="1">
            <a:spLocks noGrp="1"/>
          </p:cNvSpPr>
          <p:nvPr>
            <p:ph type="title" idx="6"/>
          </p:nvPr>
        </p:nvSpPr>
        <p:spPr>
          <a:xfrm>
            <a:off x="3158790" y="3103501"/>
            <a:ext cx="1869000" cy="806100"/>
          </a:xfrm>
          <a:prstGeom prst="rect">
            <a:avLst/>
          </a:prstGeom>
        </p:spPr>
        <p:txBody>
          <a:bodyPr spcFirstLastPara="1" wrap="square" lIns="91425" tIns="91425" rIns="91425" bIns="91425" anchor="b" anchorCtr="0">
            <a:noAutofit/>
          </a:bodyPr>
          <a:lstStyle/>
          <a:p>
            <a:pPr lvl="0"/>
            <a:r>
              <a:rPr lang="es-ES" dirty="0" smtClean="0"/>
              <a:t>EMILIA PARDO BAZÁN</a:t>
            </a:r>
            <a:endParaRPr dirty="0"/>
          </a:p>
        </p:txBody>
      </p:sp>
      <p:sp>
        <p:nvSpPr>
          <p:cNvPr id="1114" name="Google Shape;1114;p36"/>
          <p:cNvSpPr txBox="1">
            <a:spLocks noGrp="1"/>
          </p:cNvSpPr>
          <p:nvPr>
            <p:ph type="subTitle" idx="8"/>
          </p:nvPr>
        </p:nvSpPr>
        <p:spPr>
          <a:xfrm>
            <a:off x="3206207" y="4002731"/>
            <a:ext cx="2727900" cy="860521"/>
          </a:xfrm>
          <a:prstGeom prst="rect">
            <a:avLst/>
          </a:prstGeom>
        </p:spPr>
        <p:txBody>
          <a:bodyPr spcFirstLastPara="1" wrap="square" lIns="91425" tIns="91425" rIns="91425" bIns="91425" anchor="ctr" anchorCtr="0">
            <a:noAutofit/>
          </a:bodyPr>
          <a:lstStyle/>
          <a:p>
            <a:pPr marL="0" lvl="0" indent="0"/>
            <a:r>
              <a:rPr lang="es-ES" sz="1200" dirty="0" smtClean="0"/>
              <a:t>Se alejó de la comodidad que le otorgaba estar en el más alto escalafón de la sociedad para defender aquello de lo que se privaba al sexo femenino en aquella época</a:t>
            </a:r>
            <a:endParaRPr sz="1200" dirty="0"/>
          </a:p>
        </p:txBody>
      </p:sp>
      <p:sp>
        <p:nvSpPr>
          <p:cNvPr id="1118" name="Google Shape;1118;p36"/>
          <p:cNvSpPr txBox="1">
            <a:spLocks noGrp="1"/>
          </p:cNvSpPr>
          <p:nvPr>
            <p:ph type="title" idx="15"/>
          </p:nvPr>
        </p:nvSpPr>
        <p:spPr>
          <a:xfrm>
            <a:off x="713250" y="445025"/>
            <a:ext cx="7717500" cy="572700"/>
          </a:xfrm>
          <a:prstGeom prst="rect">
            <a:avLst/>
          </a:prstGeom>
        </p:spPr>
        <p:txBody>
          <a:bodyPr spcFirstLastPara="1" wrap="square" lIns="91425" tIns="91425" rIns="91425" bIns="91425" anchor="t" anchorCtr="0">
            <a:noAutofit/>
          </a:bodyPr>
          <a:lstStyle/>
          <a:p>
            <a:pPr lvl="0" algn="l"/>
            <a:r>
              <a:rPr lang="es-ES" dirty="0" smtClean="0"/>
              <a:t>Mujeres que han sido influyentes en dicho cambio</a:t>
            </a:r>
            <a:endParaRPr dirty="0"/>
          </a:p>
        </p:txBody>
      </p:sp>
      <p:sp>
        <p:nvSpPr>
          <p:cNvPr id="18" name="17 CuadroTexto"/>
          <p:cNvSpPr txBox="1"/>
          <p:nvPr/>
        </p:nvSpPr>
        <p:spPr>
          <a:xfrm>
            <a:off x="1781386" y="1347893"/>
            <a:ext cx="2573867" cy="307777"/>
          </a:xfrm>
          <a:prstGeom prst="rect">
            <a:avLst/>
          </a:prstGeom>
          <a:noFill/>
        </p:spPr>
        <p:txBody>
          <a:bodyPr wrap="square" rtlCol="0">
            <a:spAutoFit/>
          </a:bodyPr>
          <a:lstStyle/>
          <a:p>
            <a:r>
              <a:rPr lang="es-ES" dirty="0" smtClean="0">
                <a:solidFill>
                  <a:schemeClr val="bg1"/>
                </a:solidFill>
                <a:latin typeface="Chau Philomene One" charset="0"/>
              </a:rPr>
              <a:t>CLARA CAMPOAMOR</a:t>
            </a:r>
            <a:endParaRPr lang="es-ES" dirty="0">
              <a:solidFill>
                <a:schemeClr val="bg1"/>
              </a:solidFill>
              <a:latin typeface="Chau Philomene One" charset="0"/>
            </a:endParaRPr>
          </a:p>
        </p:txBody>
      </p:sp>
      <p:pic>
        <p:nvPicPr>
          <p:cNvPr id="19" name="18 Imagen" descr="undefined"/>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val="0"/>
              </a:ext>
            </a:extLst>
          </a:blip>
          <a:srcRect/>
          <a:stretch>
            <a:fillRect/>
          </a:stretch>
        </p:blipFill>
        <p:spPr bwMode="auto">
          <a:xfrm>
            <a:off x="331893" y="1239520"/>
            <a:ext cx="1043094" cy="1280160"/>
          </a:xfrm>
          <a:prstGeom prst="rect">
            <a:avLst/>
          </a:prstGeom>
          <a:ln>
            <a:noFill/>
          </a:ln>
          <a:effectLst>
            <a:softEdge rad="112500"/>
          </a:effectLst>
        </p:spPr>
      </p:pic>
      <p:sp>
        <p:nvSpPr>
          <p:cNvPr id="20" name="Google Shape;1117;p36"/>
          <p:cNvSpPr txBox="1">
            <a:spLocks noGrp="1"/>
          </p:cNvSpPr>
          <p:nvPr>
            <p:ph type="title" idx="3"/>
          </p:nvPr>
        </p:nvSpPr>
        <p:spPr>
          <a:xfrm>
            <a:off x="5556250" y="1273175"/>
            <a:ext cx="2727325" cy="271463"/>
          </a:xfrm>
          <a:prstGeom prst="rect">
            <a:avLst/>
          </a:prstGeom>
        </p:spPr>
        <p:txBody>
          <a:bodyPr spcFirstLastPara="1" wrap="square" lIns="91425" tIns="91425" rIns="91425" bIns="91425" anchor="ctr" anchorCtr="0">
            <a:noAutofit/>
          </a:bodyPr>
          <a:lstStyle/>
          <a:p>
            <a:r>
              <a:rPr lang="es-ES" dirty="0" smtClean="0"/>
              <a:t>COCEPCIÓN ARENAL</a:t>
            </a:r>
            <a:endParaRPr lang="es-ES" dirty="0"/>
          </a:p>
        </p:txBody>
      </p:sp>
      <p:pic>
        <p:nvPicPr>
          <p:cNvPr id="21" name="20 Imagen" descr="Concepción Arenal, la primera gran mujer española - La Soga | Revista  Cultural"/>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val="0"/>
              </a:ext>
            </a:extLst>
          </a:blip>
          <a:srcRect/>
          <a:stretch>
            <a:fillRect/>
          </a:stretch>
        </p:blipFill>
        <p:spPr bwMode="auto">
          <a:xfrm>
            <a:off x="4417164" y="1408852"/>
            <a:ext cx="1130196" cy="1212428"/>
          </a:xfrm>
          <a:prstGeom prst="rect">
            <a:avLst/>
          </a:prstGeom>
          <a:ln>
            <a:noFill/>
          </a:ln>
          <a:effectLst>
            <a:softEdge rad="112500"/>
          </a:effectLst>
        </p:spPr>
      </p:pic>
      <p:pic>
        <p:nvPicPr>
          <p:cNvPr id="22" name="21 Imagen" descr="Los antepasados de Emilia Pardo-Bazán | El Rincón de la Genealogía"/>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val="0"/>
              </a:ext>
            </a:extLst>
          </a:blip>
          <a:srcRect/>
          <a:stretch>
            <a:fillRect/>
          </a:stretch>
        </p:blipFill>
        <p:spPr bwMode="auto">
          <a:xfrm>
            <a:off x="1778740" y="3305598"/>
            <a:ext cx="1129665" cy="1187450"/>
          </a:xfrm>
          <a:prstGeom prst="rect">
            <a:avLst/>
          </a:prstGeom>
          <a:ln>
            <a:noFill/>
          </a:ln>
          <a:effectLst>
            <a:softEdge rad="112500"/>
          </a:effectLst>
        </p:spPr>
      </p:pic>
    </p:spTree>
  </p:cSld>
  <p:clrMapOvr>
    <a:masterClrMapping/>
  </p:clrMapOvr>
  <p:transition>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2" name="Google Shape;1752;p47"/>
          <p:cNvSpPr txBox="1">
            <a:spLocks noGrp="1"/>
          </p:cNvSpPr>
          <p:nvPr>
            <p:ph type="subTitle" idx="1"/>
          </p:nvPr>
        </p:nvSpPr>
        <p:spPr>
          <a:xfrm>
            <a:off x="2038773" y="1137920"/>
            <a:ext cx="4883574" cy="2194560"/>
          </a:xfrm>
          <a:prstGeom prst="rect">
            <a:avLst/>
          </a:prstGeom>
        </p:spPr>
        <p:txBody>
          <a:bodyPr spcFirstLastPara="1" wrap="square" lIns="91425" tIns="91425" rIns="91425" bIns="91425" anchor="ctr" anchorCtr="0">
            <a:noAutofit/>
          </a:bodyPr>
          <a:lstStyle/>
          <a:p>
            <a:pPr marL="0" indent="0" algn="l">
              <a:buFont typeface="Arial" pitchFamily="34" charset="0"/>
              <a:buChar char="•"/>
            </a:pPr>
            <a:r>
              <a:rPr lang="es-ES" dirty="0" smtClean="0"/>
              <a:t>Hoy en día la mujer ha desarrollado actividades y roles que le permiten más aportar a la familia y a su sociedad, algunos de estos son: Desarrollar carreras importantes como la medicina, las leyes, la política, la mecánica, la ciencia, etc... Desarrollar iniciativas de gran provecho para la sociedad.</a:t>
            </a:r>
          </a:p>
          <a:p>
            <a:pPr marL="0" lvl="0" indent="0" algn="ctr" rtl="0">
              <a:spcBef>
                <a:spcPts val="0"/>
              </a:spcBef>
              <a:spcAft>
                <a:spcPts val="0"/>
              </a:spcAft>
              <a:buNone/>
            </a:pPr>
            <a:endParaRPr dirty="0"/>
          </a:p>
        </p:txBody>
      </p:sp>
      <p:grpSp>
        <p:nvGrpSpPr>
          <p:cNvPr id="1753" name="Google Shape;1753;p47"/>
          <p:cNvGrpSpPr/>
          <p:nvPr/>
        </p:nvGrpSpPr>
        <p:grpSpPr>
          <a:xfrm rot="342679">
            <a:off x="7305761" y="463625"/>
            <a:ext cx="1114659" cy="1268309"/>
            <a:chOff x="850828" y="269077"/>
            <a:chExt cx="1425795" cy="1622333"/>
          </a:xfrm>
        </p:grpSpPr>
        <p:sp>
          <p:nvSpPr>
            <p:cNvPr id="1754" name="Google Shape;1754;p47"/>
            <p:cNvSpPr/>
            <p:nvPr/>
          </p:nvSpPr>
          <p:spPr>
            <a:xfrm rot="-229187">
              <a:off x="900564" y="311548"/>
              <a:ext cx="1326323" cy="1537391"/>
            </a:xfrm>
            <a:custGeom>
              <a:avLst/>
              <a:gdLst/>
              <a:ahLst/>
              <a:cxnLst/>
              <a:rect l="l" t="t" r="r" b="b"/>
              <a:pathLst>
                <a:path w="31633" h="36667" extrusionOk="0">
                  <a:moveTo>
                    <a:pt x="8531" y="1"/>
                  </a:moveTo>
                  <a:cubicBezTo>
                    <a:pt x="7678" y="1"/>
                    <a:pt x="7405" y="683"/>
                    <a:pt x="7286" y="1059"/>
                  </a:cubicBezTo>
                  <a:lnTo>
                    <a:pt x="7269" y="1042"/>
                  </a:lnTo>
                  <a:cubicBezTo>
                    <a:pt x="6893" y="752"/>
                    <a:pt x="6279" y="257"/>
                    <a:pt x="5545" y="257"/>
                  </a:cubicBezTo>
                  <a:cubicBezTo>
                    <a:pt x="5255" y="257"/>
                    <a:pt x="4982" y="325"/>
                    <a:pt x="4727" y="479"/>
                  </a:cubicBezTo>
                  <a:cubicBezTo>
                    <a:pt x="3993" y="922"/>
                    <a:pt x="3805" y="2662"/>
                    <a:pt x="3618" y="4880"/>
                  </a:cubicBezTo>
                  <a:cubicBezTo>
                    <a:pt x="3583" y="5392"/>
                    <a:pt x="3515" y="5904"/>
                    <a:pt x="3447" y="6416"/>
                  </a:cubicBezTo>
                  <a:cubicBezTo>
                    <a:pt x="2901" y="6433"/>
                    <a:pt x="1331" y="6535"/>
                    <a:pt x="1331" y="7098"/>
                  </a:cubicBezTo>
                  <a:cubicBezTo>
                    <a:pt x="1331" y="7201"/>
                    <a:pt x="1331" y="7388"/>
                    <a:pt x="1314" y="7644"/>
                  </a:cubicBezTo>
                  <a:cubicBezTo>
                    <a:pt x="1229" y="11227"/>
                    <a:pt x="1348" y="11603"/>
                    <a:pt x="1707" y="11722"/>
                  </a:cubicBezTo>
                  <a:cubicBezTo>
                    <a:pt x="1826" y="11756"/>
                    <a:pt x="1963" y="11790"/>
                    <a:pt x="2082" y="11790"/>
                  </a:cubicBezTo>
                  <a:cubicBezTo>
                    <a:pt x="2133" y="11790"/>
                    <a:pt x="2201" y="11807"/>
                    <a:pt x="2236" y="11807"/>
                  </a:cubicBezTo>
                  <a:cubicBezTo>
                    <a:pt x="2270" y="12353"/>
                    <a:pt x="2082" y="16431"/>
                    <a:pt x="1860" y="17131"/>
                  </a:cubicBezTo>
                  <a:lnTo>
                    <a:pt x="1707" y="17148"/>
                  </a:lnTo>
                  <a:cubicBezTo>
                    <a:pt x="1314" y="17233"/>
                    <a:pt x="581" y="17352"/>
                    <a:pt x="529" y="18325"/>
                  </a:cubicBezTo>
                  <a:cubicBezTo>
                    <a:pt x="512" y="18598"/>
                    <a:pt x="444" y="19144"/>
                    <a:pt x="376" y="19758"/>
                  </a:cubicBezTo>
                  <a:cubicBezTo>
                    <a:pt x="1" y="23034"/>
                    <a:pt x="18" y="23495"/>
                    <a:pt x="478" y="23563"/>
                  </a:cubicBezTo>
                  <a:cubicBezTo>
                    <a:pt x="546" y="23580"/>
                    <a:pt x="632" y="23597"/>
                    <a:pt x="751" y="23597"/>
                  </a:cubicBezTo>
                  <a:cubicBezTo>
                    <a:pt x="922" y="23614"/>
                    <a:pt x="1092" y="23631"/>
                    <a:pt x="1263" y="23682"/>
                  </a:cubicBezTo>
                  <a:cubicBezTo>
                    <a:pt x="1144" y="24279"/>
                    <a:pt x="939" y="26207"/>
                    <a:pt x="1229" y="26736"/>
                  </a:cubicBezTo>
                  <a:cubicBezTo>
                    <a:pt x="1280" y="26856"/>
                    <a:pt x="1382" y="26941"/>
                    <a:pt x="1502" y="26975"/>
                  </a:cubicBezTo>
                  <a:cubicBezTo>
                    <a:pt x="1655" y="27003"/>
                    <a:pt x="1820" y="27031"/>
                    <a:pt x="1977" y="27031"/>
                  </a:cubicBezTo>
                  <a:cubicBezTo>
                    <a:pt x="2013" y="27031"/>
                    <a:pt x="2048" y="27029"/>
                    <a:pt x="2082" y="27026"/>
                  </a:cubicBezTo>
                  <a:cubicBezTo>
                    <a:pt x="2167" y="27026"/>
                    <a:pt x="2304" y="27026"/>
                    <a:pt x="2389" y="27043"/>
                  </a:cubicBezTo>
                  <a:cubicBezTo>
                    <a:pt x="2372" y="27419"/>
                    <a:pt x="2389" y="28374"/>
                    <a:pt x="2389" y="30097"/>
                  </a:cubicBezTo>
                  <a:cubicBezTo>
                    <a:pt x="2389" y="31462"/>
                    <a:pt x="2406" y="33151"/>
                    <a:pt x="2389" y="33339"/>
                  </a:cubicBezTo>
                  <a:cubicBezTo>
                    <a:pt x="2355" y="33578"/>
                    <a:pt x="2287" y="34414"/>
                    <a:pt x="2747" y="34909"/>
                  </a:cubicBezTo>
                  <a:cubicBezTo>
                    <a:pt x="2974" y="35152"/>
                    <a:pt x="3278" y="35302"/>
                    <a:pt x="3615" y="35302"/>
                  </a:cubicBezTo>
                  <a:cubicBezTo>
                    <a:pt x="3633" y="35302"/>
                    <a:pt x="3651" y="35302"/>
                    <a:pt x="3669" y="35301"/>
                  </a:cubicBezTo>
                  <a:cubicBezTo>
                    <a:pt x="4334" y="35301"/>
                    <a:pt x="4897" y="34926"/>
                    <a:pt x="5290" y="34670"/>
                  </a:cubicBezTo>
                  <a:cubicBezTo>
                    <a:pt x="5409" y="34585"/>
                    <a:pt x="5528" y="34516"/>
                    <a:pt x="5648" y="34448"/>
                  </a:cubicBezTo>
                  <a:lnTo>
                    <a:pt x="5716" y="34499"/>
                  </a:lnTo>
                  <a:cubicBezTo>
                    <a:pt x="6057" y="34670"/>
                    <a:pt x="6689" y="35028"/>
                    <a:pt x="7371" y="35028"/>
                  </a:cubicBezTo>
                  <a:cubicBezTo>
                    <a:pt x="7627" y="35028"/>
                    <a:pt x="7883" y="34960"/>
                    <a:pt x="8122" y="34858"/>
                  </a:cubicBezTo>
                  <a:cubicBezTo>
                    <a:pt x="8253" y="34792"/>
                    <a:pt x="8356" y="34762"/>
                    <a:pt x="8455" y="34762"/>
                  </a:cubicBezTo>
                  <a:cubicBezTo>
                    <a:pt x="8613" y="34762"/>
                    <a:pt x="8760" y="34840"/>
                    <a:pt x="8992" y="34977"/>
                  </a:cubicBezTo>
                  <a:cubicBezTo>
                    <a:pt x="9436" y="35233"/>
                    <a:pt x="9913" y="35404"/>
                    <a:pt x="10425" y="35523"/>
                  </a:cubicBezTo>
                  <a:cubicBezTo>
                    <a:pt x="10664" y="35574"/>
                    <a:pt x="10920" y="35608"/>
                    <a:pt x="11159" y="35608"/>
                  </a:cubicBezTo>
                  <a:cubicBezTo>
                    <a:pt x="11182" y="35609"/>
                    <a:pt x="11205" y="35610"/>
                    <a:pt x="11227" y="35610"/>
                  </a:cubicBezTo>
                  <a:cubicBezTo>
                    <a:pt x="11612" y="35610"/>
                    <a:pt x="11979" y="35475"/>
                    <a:pt x="12285" y="35250"/>
                  </a:cubicBezTo>
                  <a:lnTo>
                    <a:pt x="12353" y="35216"/>
                  </a:lnTo>
                  <a:cubicBezTo>
                    <a:pt x="12404" y="35233"/>
                    <a:pt x="12490" y="35284"/>
                    <a:pt x="12558" y="35318"/>
                  </a:cubicBezTo>
                  <a:cubicBezTo>
                    <a:pt x="12984" y="35540"/>
                    <a:pt x="13667" y="35915"/>
                    <a:pt x="14366" y="35915"/>
                  </a:cubicBezTo>
                  <a:cubicBezTo>
                    <a:pt x="14393" y="35917"/>
                    <a:pt x="14419" y="35918"/>
                    <a:pt x="14445" y="35918"/>
                  </a:cubicBezTo>
                  <a:cubicBezTo>
                    <a:pt x="14675" y="35918"/>
                    <a:pt x="14901" y="35854"/>
                    <a:pt x="15100" y="35762"/>
                  </a:cubicBezTo>
                  <a:cubicBezTo>
                    <a:pt x="15219" y="35694"/>
                    <a:pt x="15356" y="35659"/>
                    <a:pt x="15475" y="35642"/>
                  </a:cubicBezTo>
                  <a:cubicBezTo>
                    <a:pt x="15561" y="35642"/>
                    <a:pt x="15646" y="35677"/>
                    <a:pt x="15697" y="35745"/>
                  </a:cubicBezTo>
                  <a:cubicBezTo>
                    <a:pt x="15851" y="35881"/>
                    <a:pt x="16038" y="35950"/>
                    <a:pt x="16226" y="35967"/>
                  </a:cubicBezTo>
                  <a:cubicBezTo>
                    <a:pt x="16345" y="35950"/>
                    <a:pt x="16465" y="35932"/>
                    <a:pt x="16584" y="35881"/>
                  </a:cubicBezTo>
                  <a:cubicBezTo>
                    <a:pt x="17062" y="35711"/>
                    <a:pt x="17557" y="35642"/>
                    <a:pt x="18052" y="35642"/>
                  </a:cubicBezTo>
                  <a:cubicBezTo>
                    <a:pt x="18093" y="35640"/>
                    <a:pt x="18135" y="35638"/>
                    <a:pt x="18176" y="35638"/>
                  </a:cubicBezTo>
                  <a:cubicBezTo>
                    <a:pt x="18390" y="35638"/>
                    <a:pt x="18602" y="35676"/>
                    <a:pt x="18802" y="35762"/>
                  </a:cubicBezTo>
                  <a:cubicBezTo>
                    <a:pt x="19297" y="36018"/>
                    <a:pt x="19843" y="36171"/>
                    <a:pt x="20389" y="36188"/>
                  </a:cubicBezTo>
                  <a:cubicBezTo>
                    <a:pt x="20413" y="36190"/>
                    <a:pt x="20438" y="36191"/>
                    <a:pt x="20462" y="36191"/>
                  </a:cubicBezTo>
                  <a:cubicBezTo>
                    <a:pt x="20727" y="36191"/>
                    <a:pt x="20988" y="36106"/>
                    <a:pt x="21191" y="35950"/>
                  </a:cubicBezTo>
                  <a:cubicBezTo>
                    <a:pt x="21276" y="35915"/>
                    <a:pt x="21379" y="35898"/>
                    <a:pt x="21464" y="35898"/>
                  </a:cubicBezTo>
                  <a:cubicBezTo>
                    <a:pt x="21839" y="35915"/>
                    <a:pt x="22215" y="35967"/>
                    <a:pt x="22573" y="36035"/>
                  </a:cubicBezTo>
                  <a:cubicBezTo>
                    <a:pt x="22996" y="36102"/>
                    <a:pt x="23398" y="36161"/>
                    <a:pt x="23716" y="36161"/>
                  </a:cubicBezTo>
                  <a:cubicBezTo>
                    <a:pt x="23885" y="36161"/>
                    <a:pt x="24030" y="36144"/>
                    <a:pt x="24143" y="36103"/>
                  </a:cubicBezTo>
                  <a:cubicBezTo>
                    <a:pt x="24296" y="36052"/>
                    <a:pt x="24450" y="35984"/>
                    <a:pt x="24620" y="35898"/>
                  </a:cubicBezTo>
                  <a:cubicBezTo>
                    <a:pt x="24910" y="35745"/>
                    <a:pt x="25217" y="35642"/>
                    <a:pt x="25525" y="35591"/>
                  </a:cubicBezTo>
                  <a:cubicBezTo>
                    <a:pt x="25576" y="35591"/>
                    <a:pt x="25610" y="35608"/>
                    <a:pt x="25627" y="35625"/>
                  </a:cubicBezTo>
                  <a:cubicBezTo>
                    <a:pt x="25695" y="35677"/>
                    <a:pt x="25763" y="35745"/>
                    <a:pt x="25815" y="35813"/>
                  </a:cubicBezTo>
                  <a:cubicBezTo>
                    <a:pt x="26122" y="36154"/>
                    <a:pt x="26582" y="36666"/>
                    <a:pt x="27299" y="36666"/>
                  </a:cubicBezTo>
                  <a:cubicBezTo>
                    <a:pt x="27657" y="36649"/>
                    <a:pt x="28015" y="36530"/>
                    <a:pt x="28306" y="36308"/>
                  </a:cubicBezTo>
                  <a:cubicBezTo>
                    <a:pt x="29278" y="35711"/>
                    <a:pt x="28647" y="33612"/>
                    <a:pt x="27794" y="31138"/>
                  </a:cubicBezTo>
                  <a:cubicBezTo>
                    <a:pt x="27623" y="30609"/>
                    <a:pt x="27418" y="30046"/>
                    <a:pt x="27367" y="29790"/>
                  </a:cubicBezTo>
                  <a:cubicBezTo>
                    <a:pt x="27862" y="29398"/>
                    <a:pt x="28237" y="28886"/>
                    <a:pt x="28459" y="28289"/>
                  </a:cubicBezTo>
                  <a:cubicBezTo>
                    <a:pt x="28698" y="27726"/>
                    <a:pt x="28681" y="27078"/>
                    <a:pt x="28425" y="26514"/>
                  </a:cubicBezTo>
                  <a:cubicBezTo>
                    <a:pt x="28101" y="25849"/>
                    <a:pt x="27964" y="25559"/>
                    <a:pt x="27879" y="25405"/>
                  </a:cubicBezTo>
                  <a:cubicBezTo>
                    <a:pt x="27862" y="25354"/>
                    <a:pt x="27828" y="25303"/>
                    <a:pt x="27811" y="25252"/>
                  </a:cubicBezTo>
                  <a:cubicBezTo>
                    <a:pt x="27794" y="24621"/>
                    <a:pt x="28237" y="20219"/>
                    <a:pt x="28579" y="19587"/>
                  </a:cubicBezTo>
                  <a:cubicBezTo>
                    <a:pt x="28703" y="19563"/>
                    <a:pt x="28828" y="19547"/>
                    <a:pt x="28953" y="19547"/>
                  </a:cubicBezTo>
                  <a:cubicBezTo>
                    <a:pt x="28999" y="19547"/>
                    <a:pt x="29045" y="19549"/>
                    <a:pt x="29090" y="19553"/>
                  </a:cubicBezTo>
                  <a:cubicBezTo>
                    <a:pt x="29466" y="19553"/>
                    <a:pt x="29978" y="19553"/>
                    <a:pt x="30063" y="19076"/>
                  </a:cubicBezTo>
                  <a:cubicBezTo>
                    <a:pt x="30558" y="16107"/>
                    <a:pt x="30233" y="16056"/>
                    <a:pt x="29961" y="16005"/>
                  </a:cubicBezTo>
                  <a:cubicBezTo>
                    <a:pt x="29824" y="15970"/>
                    <a:pt x="29705" y="15970"/>
                    <a:pt x="29568" y="15970"/>
                  </a:cubicBezTo>
                  <a:cubicBezTo>
                    <a:pt x="29397" y="15970"/>
                    <a:pt x="29210" y="15953"/>
                    <a:pt x="29039" y="15936"/>
                  </a:cubicBezTo>
                  <a:cubicBezTo>
                    <a:pt x="29039" y="14998"/>
                    <a:pt x="29176" y="11364"/>
                    <a:pt x="29363" y="10630"/>
                  </a:cubicBezTo>
                  <a:lnTo>
                    <a:pt x="29466" y="10613"/>
                  </a:lnTo>
                  <a:cubicBezTo>
                    <a:pt x="30029" y="10545"/>
                    <a:pt x="31496" y="10357"/>
                    <a:pt x="31445" y="8839"/>
                  </a:cubicBezTo>
                  <a:cubicBezTo>
                    <a:pt x="31411" y="7866"/>
                    <a:pt x="30984" y="7440"/>
                    <a:pt x="30660" y="7252"/>
                  </a:cubicBezTo>
                  <a:cubicBezTo>
                    <a:pt x="31035" y="6945"/>
                    <a:pt x="31633" y="6399"/>
                    <a:pt x="31428" y="5665"/>
                  </a:cubicBezTo>
                  <a:cubicBezTo>
                    <a:pt x="31325" y="5290"/>
                    <a:pt x="31104" y="4966"/>
                    <a:pt x="30779" y="4727"/>
                  </a:cubicBezTo>
                  <a:cubicBezTo>
                    <a:pt x="31018" y="4454"/>
                    <a:pt x="31308" y="4044"/>
                    <a:pt x="31257" y="3652"/>
                  </a:cubicBezTo>
                  <a:cubicBezTo>
                    <a:pt x="31240" y="3430"/>
                    <a:pt x="31104" y="3243"/>
                    <a:pt x="30916" y="3140"/>
                  </a:cubicBezTo>
                  <a:cubicBezTo>
                    <a:pt x="30575" y="2935"/>
                    <a:pt x="29022" y="2867"/>
                    <a:pt x="25269" y="2731"/>
                  </a:cubicBezTo>
                  <a:cubicBezTo>
                    <a:pt x="22897" y="2645"/>
                    <a:pt x="19672" y="2509"/>
                    <a:pt x="19058" y="2338"/>
                  </a:cubicBezTo>
                  <a:lnTo>
                    <a:pt x="19041" y="2236"/>
                  </a:lnTo>
                  <a:cubicBezTo>
                    <a:pt x="18871" y="1690"/>
                    <a:pt x="18615" y="1519"/>
                    <a:pt x="17284" y="1434"/>
                  </a:cubicBezTo>
                  <a:cubicBezTo>
                    <a:pt x="16635" y="1400"/>
                    <a:pt x="15697" y="1383"/>
                    <a:pt x="14776" y="1383"/>
                  </a:cubicBezTo>
                  <a:cubicBezTo>
                    <a:pt x="13872" y="1366"/>
                    <a:pt x="12575" y="1349"/>
                    <a:pt x="12217" y="1298"/>
                  </a:cubicBezTo>
                  <a:lnTo>
                    <a:pt x="12199" y="1212"/>
                  </a:lnTo>
                  <a:cubicBezTo>
                    <a:pt x="12097" y="905"/>
                    <a:pt x="11858" y="257"/>
                    <a:pt x="11022" y="257"/>
                  </a:cubicBezTo>
                  <a:lnTo>
                    <a:pt x="10835" y="257"/>
                  </a:lnTo>
                  <a:cubicBezTo>
                    <a:pt x="10408" y="308"/>
                    <a:pt x="10033" y="581"/>
                    <a:pt x="9828" y="973"/>
                  </a:cubicBezTo>
                  <a:cubicBezTo>
                    <a:pt x="9674" y="530"/>
                    <a:pt x="9367" y="1"/>
                    <a:pt x="8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7"/>
            <p:cNvSpPr/>
            <p:nvPr/>
          </p:nvSpPr>
          <p:spPr>
            <a:xfrm rot="-229187">
              <a:off x="1170641" y="1423674"/>
              <a:ext cx="166749" cy="311780"/>
            </a:xfrm>
            <a:custGeom>
              <a:avLst/>
              <a:gdLst/>
              <a:ahLst/>
              <a:cxnLst/>
              <a:rect l="l" t="t" r="r" b="b"/>
              <a:pathLst>
                <a:path w="3977" h="7436" extrusionOk="0">
                  <a:moveTo>
                    <a:pt x="1963" y="679"/>
                  </a:moveTo>
                  <a:cubicBezTo>
                    <a:pt x="1997" y="679"/>
                    <a:pt x="2031" y="696"/>
                    <a:pt x="2048" y="730"/>
                  </a:cubicBezTo>
                  <a:cubicBezTo>
                    <a:pt x="2202" y="850"/>
                    <a:pt x="2287" y="1020"/>
                    <a:pt x="2321" y="1208"/>
                  </a:cubicBezTo>
                  <a:cubicBezTo>
                    <a:pt x="2372" y="1515"/>
                    <a:pt x="2407" y="1805"/>
                    <a:pt x="2407" y="2112"/>
                  </a:cubicBezTo>
                  <a:lnTo>
                    <a:pt x="2407" y="2215"/>
                  </a:lnTo>
                  <a:lnTo>
                    <a:pt x="2321" y="2232"/>
                  </a:lnTo>
                  <a:lnTo>
                    <a:pt x="2151" y="2232"/>
                  </a:lnTo>
                  <a:cubicBezTo>
                    <a:pt x="1963" y="2215"/>
                    <a:pt x="1775" y="2129"/>
                    <a:pt x="1673" y="1976"/>
                  </a:cubicBezTo>
                  <a:cubicBezTo>
                    <a:pt x="1536" y="1805"/>
                    <a:pt x="1485" y="1583"/>
                    <a:pt x="1536" y="1379"/>
                  </a:cubicBezTo>
                  <a:cubicBezTo>
                    <a:pt x="1571" y="1157"/>
                    <a:pt x="1656" y="969"/>
                    <a:pt x="1792" y="799"/>
                  </a:cubicBezTo>
                  <a:cubicBezTo>
                    <a:pt x="1809" y="764"/>
                    <a:pt x="1827" y="747"/>
                    <a:pt x="1861" y="730"/>
                  </a:cubicBezTo>
                  <a:cubicBezTo>
                    <a:pt x="1878" y="696"/>
                    <a:pt x="1929" y="679"/>
                    <a:pt x="1963" y="679"/>
                  </a:cubicBezTo>
                  <a:close/>
                  <a:moveTo>
                    <a:pt x="1008" y="2249"/>
                  </a:moveTo>
                  <a:cubicBezTo>
                    <a:pt x="1025" y="2283"/>
                    <a:pt x="1059" y="2334"/>
                    <a:pt x="1093" y="2385"/>
                  </a:cubicBezTo>
                  <a:cubicBezTo>
                    <a:pt x="1333" y="2746"/>
                    <a:pt x="1745" y="2961"/>
                    <a:pt x="2189" y="2961"/>
                  </a:cubicBezTo>
                  <a:cubicBezTo>
                    <a:pt x="2250" y="2961"/>
                    <a:pt x="2311" y="2956"/>
                    <a:pt x="2372" y="2948"/>
                  </a:cubicBezTo>
                  <a:lnTo>
                    <a:pt x="2407" y="2948"/>
                  </a:lnTo>
                  <a:cubicBezTo>
                    <a:pt x="2407" y="2948"/>
                    <a:pt x="2407" y="2965"/>
                    <a:pt x="2407" y="2965"/>
                  </a:cubicBezTo>
                  <a:cubicBezTo>
                    <a:pt x="2355" y="3682"/>
                    <a:pt x="2236" y="4381"/>
                    <a:pt x="2065" y="5081"/>
                  </a:cubicBezTo>
                  <a:cubicBezTo>
                    <a:pt x="1946" y="5542"/>
                    <a:pt x="1792" y="5985"/>
                    <a:pt x="1605" y="6412"/>
                  </a:cubicBezTo>
                  <a:cubicBezTo>
                    <a:pt x="1536" y="6565"/>
                    <a:pt x="1451" y="6685"/>
                    <a:pt x="1315" y="6770"/>
                  </a:cubicBezTo>
                  <a:cubicBezTo>
                    <a:pt x="1303" y="6782"/>
                    <a:pt x="1273" y="6794"/>
                    <a:pt x="1245" y="6794"/>
                  </a:cubicBezTo>
                  <a:cubicBezTo>
                    <a:pt x="1234" y="6794"/>
                    <a:pt x="1222" y="6792"/>
                    <a:pt x="1212" y="6787"/>
                  </a:cubicBezTo>
                  <a:cubicBezTo>
                    <a:pt x="1110" y="6753"/>
                    <a:pt x="1008" y="6668"/>
                    <a:pt x="973" y="6548"/>
                  </a:cubicBezTo>
                  <a:cubicBezTo>
                    <a:pt x="854" y="6309"/>
                    <a:pt x="786" y="6053"/>
                    <a:pt x="752" y="5781"/>
                  </a:cubicBezTo>
                  <a:cubicBezTo>
                    <a:pt x="700" y="5354"/>
                    <a:pt x="700" y="4927"/>
                    <a:pt x="718" y="4501"/>
                  </a:cubicBezTo>
                  <a:lnTo>
                    <a:pt x="718" y="4450"/>
                  </a:lnTo>
                  <a:cubicBezTo>
                    <a:pt x="752" y="3716"/>
                    <a:pt x="854" y="2965"/>
                    <a:pt x="1008" y="2249"/>
                  </a:cubicBezTo>
                  <a:close/>
                  <a:moveTo>
                    <a:pt x="1936" y="1"/>
                  </a:moveTo>
                  <a:cubicBezTo>
                    <a:pt x="1887" y="1"/>
                    <a:pt x="1839" y="5"/>
                    <a:pt x="1792" y="14"/>
                  </a:cubicBezTo>
                  <a:cubicBezTo>
                    <a:pt x="1417" y="99"/>
                    <a:pt x="1093" y="355"/>
                    <a:pt x="905" y="696"/>
                  </a:cubicBezTo>
                  <a:cubicBezTo>
                    <a:pt x="632" y="1157"/>
                    <a:pt x="427" y="1669"/>
                    <a:pt x="308" y="2215"/>
                  </a:cubicBezTo>
                  <a:cubicBezTo>
                    <a:pt x="206" y="2658"/>
                    <a:pt x="137" y="3119"/>
                    <a:pt x="103" y="3597"/>
                  </a:cubicBezTo>
                  <a:cubicBezTo>
                    <a:pt x="18" y="4228"/>
                    <a:pt x="1" y="4859"/>
                    <a:pt x="35" y="5490"/>
                  </a:cubicBezTo>
                  <a:cubicBezTo>
                    <a:pt x="52" y="5951"/>
                    <a:pt x="172" y="6378"/>
                    <a:pt x="342" y="6804"/>
                  </a:cubicBezTo>
                  <a:cubicBezTo>
                    <a:pt x="445" y="7026"/>
                    <a:pt x="615" y="7231"/>
                    <a:pt x="854" y="7333"/>
                  </a:cubicBezTo>
                  <a:cubicBezTo>
                    <a:pt x="956" y="7401"/>
                    <a:pt x="1093" y="7435"/>
                    <a:pt x="1212" y="7435"/>
                  </a:cubicBezTo>
                  <a:cubicBezTo>
                    <a:pt x="1434" y="7435"/>
                    <a:pt x="1639" y="7367"/>
                    <a:pt x="1792" y="7214"/>
                  </a:cubicBezTo>
                  <a:cubicBezTo>
                    <a:pt x="1980" y="7043"/>
                    <a:pt x="2117" y="6838"/>
                    <a:pt x="2219" y="6617"/>
                  </a:cubicBezTo>
                  <a:cubicBezTo>
                    <a:pt x="2390" y="6224"/>
                    <a:pt x="2543" y="5832"/>
                    <a:pt x="2645" y="5439"/>
                  </a:cubicBezTo>
                  <a:cubicBezTo>
                    <a:pt x="2901" y="4569"/>
                    <a:pt x="3055" y="3665"/>
                    <a:pt x="3089" y="2761"/>
                  </a:cubicBezTo>
                  <a:cubicBezTo>
                    <a:pt x="3089" y="2744"/>
                    <a:pt x="3089" y="2726"/>
                    <a:pt x="3123" y="2726"/>
                  </a:cubicBezTo>
                  <a:cubicBezTo>
                    <a:pt x="3260" y="2641"/>
                    <a:pt x="3396" y="2539"/>
                    <a:pt x="3516" y="2436"/>
                  </a:cubicBezTo>
                  <a:cubicBezTo>
                    <a:pt x="3754" y="2163"/>
                    <a:pt x="3908" y="1839"/>
                    <a:pt x="3959" y="1481"/>
                  </a:cubicBezTo>
                  <a:cubicBezTo>
                    <a:pt x="3976" y="1430"/>
                    <a:pt x="3976" y="1362"/>
                    <a:pt x="3959" y="1293"/>
                  </a:cubicBezTo>
                  <a:cubicBezTo>
                    <a:pt x="3942" y="1157"/>
                    <a:pt x="3823" y="1054"/>
                    <a:pt x="3686" y="1037"/>
                  </a:cubicBezTo>
                  <a:cubicBezTo>
                    <a:pt x="3658" y="1030"/>
                    <a:pt x="3630" y="1027"/>
                    <a:pt x="3603" y="1027"/>
                  </a:cubicBezTo>
                  <a:cubicBezTo>
                    <a:pt x="3496" y="1027"/>
                    <a:pt x="3396" y="1079"/>
                    <a:pt x="3328" y="1174"/>
                  </a:cubicBezTo>
                  <a:cubicBezTo>
                    <a:pt x="3277" y="1242"/>
                    <a:pt x="3243" y="1327"/>
                    <a:pt x="3226" y="1413"/>
                  </a:cubicBezTo>
                  <a:lnTo>
                    <a:pt x="3208" y="1464"/>
                  </a:lnTo>
                  <a:cubicBezTo>
                    <a:pt x="3174" y="1566"/>
                    <a:pt x="3123" y="1669"/>
                    <a:pt x="3072" y="1771"/>
                  </a:cubicBezTo>
                  <a:cubicBezTo>
                    <a:pt x="3072" y="1788"/>
                    <a:pt x="3072" y="1788"/>
                    <a:pt x="3072" y="1788"/>
                  </a:cubicBezTo>
                  <a:cubicBezTo>
                    <a:pt x="3055" y="1549"/>
                    <a:pt x="3021" y="1310"/>
                    <a:pt x="2987" y="1072"/>
                  </a:cubicBezTo>
                  <a:cubicBezTo>
                    <a:pt x="2918" y="679"/>
                    <a:pt x="2697" y="338"/>
                    <a:pt x="2355" y="116"/>
                  </a:cubicBezTo>
                  <a:cubicBezTo>
                    <a:pt x="2227" y="39"/>
                    <a:pt x="2080" y="1"/>
                    <a:pt x="1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7"/>
            <p:cNvSpPr/>
            <p:nvPr/>
          </p:nvSpPr>
          <p:spPr>
            <a:xfrm rot="-229187">
              <a:off x="1950420" y="1395054"/>
              <a:ext cx="125953" cy="340711"/>
            </a:xfrm>
            <a:custGeom>
              <a:avLst/>
              <a:gdLst/>
              <a:ahLst/>
              <a:cxnLst/>
              <a:rect l="l" t="t" r="r" b="b"/>
              <a:pathLst>
                <a:path w="3004" h="8126" extrusionOk="0">
                  <a:moveTo>
                    <a:pt x="1554" y="717"/>
                  </a:moveTo>
                  <a:cubicBezTo>
                    <a:pt x="1639" y="717"/>
                    <a:pt x="1724" y="751"/>
                    <a:pt x="1792" y="785"/>
                  </a:cubicBezTo>
                  <a:cubicBezTo>
                    <a:pt x="1826" y="820"/>
                    <a:pt x="1826" y="820"/>
                    <a:pt x="1809" y="871"/>
                  </a:cubicBezTo>
                  <a:cubicBezTo>
                    <a:pt x="1647" y="1146"/>
                    <a:pt x="1362" y="1299"/>
                    <a:pt x="1042" y="1299"/>
                  </a:cubicBezTo>
                  <a:cubicBezTo>
                    <a:pt x="1025" y="1299"/>
                    <a:pt x="1008" y="1298"/>
                    <a:pt x="990" y="1297"/>
                  </a:cubicBezTo>
                  <a:cubicBezTo>
                    <a:pt x="939" y="1297"/>
                    <a:pt x="888" y="1280"/>
                    <a:pt x="871" y="1280"/>
                  </a:cubicBezTo>
                  <a:cubicBezTo>
                    <a:pt x="871" y="1229"/>
                    <a:pt x="871" y="1195"/>
                    <a:pt x="871" y="1144"/>
                  </a:cubicBezTo>
                  <a:lnTo>
                    <a:pt x="871" y="1058"/>
                  </a:lnTo>
                  <a:lnTo>
                    <a:pt x="871" y="922"/>
                  </a:lnTo>
                  <a:cubicBezTo>
                    <a:pt x="871" y="871"/>
                    <a:pt x="905" y="820"/>
                    <a:pt x="956" y="820"/>
                  </a:cubicBezTo>
                  <a:cubicBezTo>
                    <a:pt x="1144" y="751"/>
                    <a:pt x="1349" y="717"/>
                    <a:pt x="1554" y="717"/>
                  </a:cubicBezTo>
                  <a:close/>
                  <a:moveTo>
                    <a:pt x="1554" y="1"/>
                  </a:moveTo>
                  <a:cubicBezTo>
                    <a:pt x="1281" y="1"/>
                    <a:pt x="1008" y="52"/>
                    <a:pt x="735" y="120"/>
                  </a:cubicBezTo>
                  <a:cubicBezTo>
                    <a:pt x="376" y="205"/>
                    <a:pt x="137" y="529"/>
                    <a:pt x="137" y="888"/>
                  </a:cubicBezTo>
                  <a:lnTo>
                    <a:pt x="137" y="1621"/>
                  </a:lnTo>
                  <a:lnTo>
                    <a:pt x="137" y="1809"/>
                  </a:lnTo>
                  <a:cubicBezTo>
                    <a:pt x="137" y="1894"/>
                    <a:pt x="137" y="1997"/>
                    <a:pt x="154" y="2099"/>
                  </a:cubicBezTo>
                  <a:cubicBezTo>
                    <a:pt x="172" y="2184"/>
                    <a:pt x="172" y="2304"/>
                    <a:pt x="172" y="2406"/>
                  </a:cubicBezTo>
                  <a:lnTo>
                    <a:pt x="172" y="2816"/>
                  </a:lnTo>
                  <a:cubicBezTo>
                    <a:pt x="172" y="3191"/>
                    <a:pt x="154" y="3566"/>
                    <a:pt x="120" y="3942"/>
                  </a:cubicBezTo>
                  <a:cubicBezTo>
                    <a:pt x="103" y="4232"/>
                    <a:pt x="86" y="4505"/>
                    <a:pt x="86" y="4778"/>
                  </a:cubicBezTo>
                  <a:lnTo>
                    <a:pt x="86" y="5136"/>
                  </a:lnTo>
                  <a:cubicBezTo>
                    <a:pt x="69" y="5460"/>
                    <a:pt x="52" y="5801"/>
                    <a:pt x="35" y="6143"/>
                  </a:cubicBezTo>
                  <a:cubicBezTo>
                    <a:pt x="35" y="6433"/>
                    <a:pt x="18" y="6723"/>
                    <a:pt x="1" y="7013"/>
                  </a:cubicBezTo>
                  <a:lnTo>
                    <a:pt x="1" y="7644"/>
                  </a:lnTo>
                  <a:cubicBezTo>
                    <a:pt x="1" y="7832"/>
                    <a:pt x="137" y="8002"/>
                    <a:pt x="308" y="8019"/>
                  </a:cubicBezTo>
                  <a:lnTo>
                    <a:pt x="342" y="8019"/>
                  </a:lnTo>
                  <a:cubicBezTo>
                    <a:pt x="530" y="8019"/>
                    <a:pt x="632" y="7866"/>
                    <a:pt x="632" y="7644"/>
                  </a:cubicBezTo>
                  <a:lnTo>
                    <a:pt x="632" y="7491"/>
                  </a:lnTo>
                  <a:cubicBezTo>
                    <a:pt x="632" y="7303"/>
                    <a:pt x="632" y="7115"/>
                    <a:pt x="649" y="6928"/>
                  </a:cubicBezTo>
                  <a:cubicBezTo>
                    <a:pt x="666" y="6740"/>
                    <a:pt x="683" y="6586"/>
                    <a:pt x="700" y="6416"/>
                  </a:cubicBezTo>
                  <a:cubicBezTo>
                    <a:pt x="735" y="5989"/>
                    <a:pt x="769" y="5563"/>
                    <a:pt x="786" y="5136"/>
                  </a:cubicBezTo>
                  <a:lnTo>
                    <a:pt x="803" y="4812"/>
                  </a:lnTo>
                  <a:cubicBezTo>
                    <a:pt x="820" y="4556"/>
                    <a:pt x="837" y="4283"/>
                    <a:pt x="837" y="4027"/>
                  </a:cubicBezTo>
                  <a:cubicBezTo>
                    <a:pt x="837" y="3874"/>
                    <a:pt x="854" y="3720"/>
                    <a:pt x="871" y="3566"/>
                  </a:cubicBezTo>
                  <a:lnTo>
                    <a:pt x="871" y="3515"/>
                  </a:lnTo>
                  <a:cubicBezTo>
                    <a:pt x="871" y="3498"/>
                    <a:pt x="871" y="3481"/>
                    <a:pt x="871" y="3464"/>
                  </a:cubicBezTo>
                  <a:cubicBezTo>
                    <a:pt x="922" y="3635"/>
                    <a:pt x="973" y="3805"/>
                    <a:pt x="1008" y="3976"/>
                  </a:cubicBezTo>
                  <a:cubicBezTo>
                    <a:pt x="1127" y="4454"/>
                    <a:pt x="1281" y="4931"/>
                    <a:pt x="1417" y="5392"/>
                  </a:cubicBezTo>
                  <a:cubicBezTo>
                    <a:pt x="1485" y="5580"/>
                    <a:pt x="1536" y="5767"/>
                    <a:pt x="1605" y="5972"/>
                  </a:cubicBezTo>
                  <a:cubicBezTo>
                    <a:pt x="1656" y="6143"/>
                    <a:pt x="1707" y="6313"/>
                    <a:pt x="1775" y="6501"/>
                  </a:cubicBezTo>
                  <a:cubicBezTo>
                    <a:pt x="1861" y="6774"/>
                    <a:pt x="1963" y="7047"/>
                    <a:pt x="2031" y="7320"/>
                  </a:cubicBezTo>
                  <a:cubicBezTo>
                    <a:pt x="2082" y="7508"/>
                    <a:pt x="2151" y="7695"/>
                    <a:pt x="2219" y="7866"/>
                  </a:cubicBezTo>
                  <a:cubicBezTo>
                    <a:pt x="2286" y="8028"/>
                    <a:pt x="2439" y="8126"/>
                    <a:pt x="2593" y="8126"/>
                  </a:cubicBezTo>
                  <a:cubicBezTo>
                    <a:pt x="2634" y="8126"/>
                    <a:pt x="2675" y="8119"/>
                    <a:pt x="2714" y="8105"/>
                  </a:cubicBezTo>
                  <a:cubicBezTo>
                    <a:pt x="2918" y="8019"/>
                    <a:pt x="3004" y="7764"/>
                    <a:pt x="2901" y="7576"/>
                  </a:cubicBezTo>
                  <a:cubicBezTo>
                    <a:pt x="2833" y="7405"/>
                    <a:pt x="2765" y="7201"/>
                    <a:pt x="2714" y="7013"/>
                  </a:cubicBezTo>
                  <a:lnTo>
                    <a:pt x="2697" y="6910"/>
                  </a:lnTo>
                  <a:cubicBezTo>
                    <a:pt x="2645" y="6757"/>
                    <a:pt x="2594" y="6569"/>
                    <a:pt x="2543" y="6399"/>
                  </a:cubicBezTo>
                  <a:cubicBezTo>
                    <a:pt x="2236" y="5494"/>
                    <a:pt x="1997" y="4727"/>
                    <a:pt x="1792" y="4010"/>
                  </a:cubicBezTo>
                  <a:cubicBezTo>
                    <a:pt x="1639" y="3328"/>
                    <a:pt x="1383" y="2662"/>
                    <a:pt x="1076" y="2031"/>
                  </a:cubicBezTo>
                  <a:cubicBezTo>
                    <a:pt x="1332" y="2031"/>
                    <a:pt x="1571" y="1980"/>
                    <a:pt x="1792" y="1860"/>
                  </a:cubicBezTo>
                  <a:cubicBezTo>
                    <a:pt x="2117" y="1707"/>
                    <a:pt x="2372" y="1451"/>
                    <a:pt x="2509" y="1127"/>
                  </a:cubicBezTo>
                  <a:cubicBezTo>
                    <a:pt x="2628" y="820"/>
                    <a:pt x="2543" y="461"/>
                    <a:pt x="2287" y="256"/>
                  </a:cubicBezTo>
                  <a:cubicBezTo>
                    <a:pt x="2082" y="86"/>
                    <a:pt x="1809"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7"/>
            <p:cNvSpPr/>
            <p:nvPr/>
          </p:nvSpPr>
          <p:spPr>
            <a:xfrm rot="-229187">
              <a:off x="1694587" y="1402455"/>
              <a:ext cx="122767" cy="341046"/>
            </a:xfrm>
            <a:custGeom>
              <a:avLst/>
              <a:gdLst/>
              <a:ahLst/>
              <a:cxnLst/>
              <a:rect l="l" t="t" r="r" b="b"/>
              <a:pathLst>
                <a:path w="2928" h="8134" extrusionOk="0">
                  <a:moveTo>
                    <a:pt x="2585" y="0"/>
                  </a:moveTo>
                  <a:cubicBezTo>
                    <a:pt x="2508" y="0"/>
                    <a:pt x="2435" y="27"/>
                    <a:pt x="2381" y="80"/>
                  </a:cubicBezTo>
                  <a:cubicBezTo>
                    <a:pt x="2279" y="148"/>
                    <a:pt x="2245" y="251"/>
                    <a:pt x="2245" y="370"/>
                  </a:cubicBezTo>
                  <a:lnTo>
                    <a:pt x="2245" y="541"/>
                  </a:lnTo>
                  <a:cubicBezTo>
                    <a:pt x="2245" y="643"/>
                    <a:pt x="2245" y="745"/>
                    <a:pt x="2228" y="831"/>
                  </a:cubicBezTo>
                  <a:cubicBezTo>
                    <a:pt x="2194" y="1121"/>
                    <a:pt x="2177" y="1411"/>
                    <a:pt x="2160" y="1684"/>
                  </a:cubicBezTo>
                  <a:cubicBezTo>
                    <a:pt x="2160" y="1803"/>
                    <a:pt x="2160" y="1923"/>
                    <a:pt x="2143" y="2042"/>
                  </a:cubicBezTo>
                  <a:lnTo>
                    <a:pt x="2126" y="2400"/>
                  </a:lnTo>
                  <a:cubicBezTo>
                    <a:pt x="2091" y="2759"/>
                    <a:pt x="2057" y="3117"/>
                    <a:pt x="2057" y="3475"/>
                  </a:cubicBezTo>
                  <a:cubicBezTo>
                    <a:pt x="2057" y="3629"/>
                    <a:pt x="2057" y="3782"/>
                    <a:pt x="2023" y="3936"/>
                  </a:cubicBezTo>
                  <a:cubicBezTo>
                    <a:pt x="1933" y="3941"/>
                    <a:pt x="1842" y="3943"/>
                    <a:pt x="1750" y="3943"/>
                  </a:cubicBezTo>
                  <a:cubicBezTo>
                    <a:pt x="1528" y="3943"/>
                    <a:pt x="1302" y="3931"/>
                    <a:pt x="1085" y="3919"/>
                  </a:cubicBezTo>
                  <a:lnTo>
                    <a:pt x="948" y="3919"/>
                  </a:lnTo>
                  <a:lnTo>
                    <a:pt x="982" y="3305"/>
                  </a:lnTo>
                  <a:cubicBezTo>
                    <a:pt x="1000" y="3066"/>
                    <a:pt x="1017" y="2827"/>
                    <a:pt x="1034" y="2588"/>
                  </a:cubicBezTo>
                  <a:cubicBezTo>
                    <a:pt x="1068" y="2179"/>
                    <a:pt x="1068" y="1769"/>
                    <a:pt x="1068" y="1377"/>
                  </a:cubicBezTo>
                  <a:cubicBezTo>
                    <a:pt x="1068" y="1087"/>
                    <a:pt x="1068" y="814"/>
                    <a:pt x="1085" y="541"/>
                  </a:cubicBezTo>
                  <a:cubicBezTo>
                    <a:pt x="1085" y="472"/>
                    <a:pt x="1085" y="404"/>
                    <a:pt x="1051" y="353"/>
                  </a:cubicBezTo>
                  <a:cubicBezTo>
                    <a:pt x="1013" y="194"/>
                    <a:pt x="884" y="112"/>
                    <a:pt x="753" y="112"/>
                  </a:cubicBezTo>
                  <a:cubicBezTo>
                    <a:pt x="643" y="112"/>
                    <a:pt x="532" y="169"/>
                    <a:pt x="471" y="285"/>
                  </a:cubicBezTo>
                  <a:cubicBezTo>
                    <a:pt x="436" y="353"/>
                    <a:pt x="419" y="438"/>
                    <a:pt x="419" y="507"/>
                  </a:cubicBezTo>
                  <a:lnTo>
                    <a:pt x="419" y="762"/>
                  </a:lnTo>
                  <a:lnTo>
                    <a:pt x="419" y="1291"/>
                  </a:lnTo>
                  <a:cubicBezTo>
                    <a:pt x="402" y="1871"/>
                    <a:pt x="351" y="2434"/>
                    <a:pt x="300" y="2929"/>
                  </a:cubicBezTo>
                  <a:cubicBezTo>
                    <a:pt x="232" y="3697"/>
                    <a:pt x="181" y="4482"/>
                    <a:pt x="129" y="5216"/>
                  </a:cubicBezTo>
                  <a:cubicBezTo>
                    <a:pt x="95" y="5744"/>
                    <a:pt x="61" y="6359"/>
                    <a:pt x="44" y="6973"/>
                  </a:cubicBezTo>
                  <a:lnTo>
                    <a:pt x="10" y="7604"/>
                  </a:lnTo>
                  <a:cubicBezTo>
                    <a:pt x="10" y="7621"/>
                    <a:pt x="10" y="7655"/>
                    <a:pt x="10" y="7672"/>
                  </a:cubicBezTo>
                  <a:cubicBezTo>
                    <a:pt x="1" y="7901"/>
                    <a:pt x="173" y="8022"/>
                    <a:pt x="345" y="8022"/>
                  </a:cubicBezTo>
                  <a:cubicBezTo>
                    <a:pt x="494" y="8022"/>
                    <a:pt x="644" y="7931"/>
                    <a:pt x="675" y="7741"/>
                  </a:cubicBezTo>
                  <a:cubicBezTo>
                    <a:pt x="692" y="7655"/>
                    <a:pt x="709" y="7587"/>
                    <a:pt x="709" y="7502"/>
                  </a:cubicBezTo>
                  <a:lnTo>
                    <a:pt x="727" y="7109"/>
                  </a:lnTo>
                  <a:cubicBezTo>
                    <a:pt x="744" y="6802"/>
                    <a:pt x="761" y="6478"/>
                    <a:pt x="778" y="6154"/>
                  </a:cubicBezTo>
                  <a:cubicBezTo>
                    <a:pt x="778" y="6034"/>
                    <a:pt x="795" y="5898"/>
                    <a:pt x="812" y="5779"/>
                  </a:cubicBezTo>
                  <a:cubicBezTo>
                    <a:pt x="829" y="5608"/>
                    <a:pt x="846" y="5420"/>
                    <a:pt x="863" y="5233"/>
                  </a:cubicBezTo>
                  <a:cubicBezTo>
                    <a:pt x="863" y="5113"/>
                    <a:pt x="863" y="4994"/>
                    <a:pt x="880" y="4874"/>
                  </a:cubicBezTo>
                  <a:cubicBezTo>
                    <a:pt x="880" y="4806"/>
                    <a:pt x="897" y="4738"/>
                    <a:pt x="897" y="4652"/>
                  </a:cubicBezTo>
                  <a:lnTo>
                    <a:pt x="2023" y="4652"/>
                  </a:lnTo>
                  <a:cubicBezTo>
                    <a:pt x="2006" y="4891"/>
                    <a:pt x="1989" y="5147"/>
                    <a:pt x="1972" y="5386"/>
                  </a:cubicBezTo>
                  <a:cubicBezTo>
                    <a:pt x="1972" y="5506"/>
                    <a:pt x="1955" y="5625"/>
                    <a:pt x="1938" y="5761"/>
                  </a:cubicBezTo>
                  <a:cubicBezTo>
                    <a:pt x="1921" y="5915"/>
                    <a:pt x="1904" y="6069"/>
                    <a:pt x="1904" y="6239"/>
                  </a:cubicBezTo>
                  <a:cubicBezTo>
                    <a:pt x="1904" y="6376"/>
                    <a:pt x="1904" y="6529"/>
                    <a:pt x="1887" y="6683"/>
                  </a:cubicBezTo>
                  <a:cubicBezTo>
                    <a:pt x="1887" y="6836"/>
                    <a:pt x="1870" y="6939"/>
                    <a:pt x="1870" y="7058"/>
                  </a:cubicBezTo>
                  <a:lnTo>
                    <a:pt x="1870" y="7758"/>
                  </a:lnTo>
                  <a:cubicBezTo>
                    <a:pt x="1870" y="7894"/>
                    <a:pt x="1955" y="8031"/>
                    <a:pt x="2074" y="8099"/>
                  </a:cubicBezTo>
                  <a:cubicBezTo>
                    <a:pt x="2126" y="8116"/>
                    <a:pt x="2160" y="8133"/>
                    <a:pt x="2211" y="8133"/>
                  </a:cubicBezTo>
                  <a:cubicBezTo>
                    <a:pt x="2296" y="8133"/>
                    <a:pt x="2364" y="8116"/>
                    <a:pt x="2433" y="8065"/>
                  </a:cubicBezTo>
                  <a:cubicBezTo>
                    <a:pt x="2518" y="7997"/>
                    <a:pt x="2569" y="7877"/>
                    <a:pt x="2569" y="7758"/>
                  </a:cubicBezTo>
                  <a:lnTo>
                    <a:pt x="2603" y="7229"/>
                  </a:lnTo>
                  <a:cubicBezTo>
                    <a:pt x="2637" y="6632"/>
                    <a:pt x="2672" y="6017"/>
                    <a:pt x="2706" y="5420"/>
                  </a:cubicBezTo>
                  <a:lnTo>
                    <a:pt x="2706" y="5216"/>
                  </a:lnTo>
                  <a:cubicBezTo>
                    <a:pt x="2706" y="5130"/>
                    <a:pt x="2706" y="5045"/>
                    <a:pt x="2723" y="4943"/>
                  </a:cubicBezTo>
                  <a:cubicBezTo>
                    <a:pt x="2740" y="4755"/>
                    <a:pt x="2757" y="4550"/>
                    <a:pt x="2757" y="4345"/>
                  </a:cubicBezTo>
                  <a:cubicBezTo>
                    <a:pt x="2757" y="4192"/>
                    <a:pt x="2757" y="4021"/>
                    <a:pt x="2791" y="3851"/>
                  </a:cubicBezTo>
                  <a:cubicBezTo>
                    <a:pt x="2791" y="3748"/>
                    <a:pt x="2791" y="3646"/>
                    <a:pt x="2791" y="3526"/>
                  </a:cubicBezTo>
                  <a:cubicBezTo>
                    <a:pt x="2791" y="3441"/>
                    <a:pt x="2791" y="3339"/>
                    <a:pt x="2791" y="3253"/>
                  </a:cubicBezTo>
                  <a:lnTo>
                    <a:pt x="2808" y="3151"/>
                  </a:lnTo>
                  <a:cubicBezTo>
                    <a:pt x="2825" y="3066"/>
                    <a:pt x="2825" y="2998"/>
                    <a:pt x="2825" y="2912"/>
                  </a:cubicBezTo>
                  <a:cubicBezTo>
                    <a:pt x="2825" y="2759"/>
                    <a:pt x="2825" y="2588"/>
                    <a:pt x="2842" y="2434"/>
                  </a:cubicBezTo>
                  <a:cubicBezTo>
                    <a:pt x="2842" y="2332"/>
                    <a:pt x="2842" y="2230"/>
                    <a:pt x="2859" y="2144"/>
                  </a:cubicBezTo>
                  <a:cubicBezTo>
                    <a:pt x="2859" y="1974"/>
                    <a:pt x="2876" y="1820"/>
                    <a:pt x="2876" y="1650"/>
                  </a:cubicBezTo>
                  <a:cubicBezTo>
                    <a:pt x="2910" y="1394"/>
                    <a:pt x="2927" y="1138"/>
                    <a:pt x="2910" y="882"/>
                  </a:cubicBezTo>
                  <a:lnTo>
                    <a:pt x="2910" y="575"/>
                  </a:lnTo>
                  <a:lnTo>
                    <a:pt x="2910" y="336"/>
                  </a:lnTo>
                  <a:cubicBezTo>
                    <a:pt x="2910" y="216"/>
                    <a:pt x="2842" y="80"/>
                    <a:pt x="2723" y="29"/>
                  </a:cubicBezTo>
                  <a:cubicBezTo>
                    <a:pt x="2678" y="10"/>
                    <a:pt x="2631" y="0"/>
                    <a:pt x="2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7"/>
            <p:cNvSpPr/>
            <p:nvPr/>
          </p:nvSpPr>
          <p:spPr>
            <a:xfrm rot="-229187">
              <a:off x="1335660" y="1416391"/>
              <a:ext cx="130943" cy="330019"/>
            </a:xfrm>
            <a:custGeom>
              <a:avLst/>
              <a:gdLst/>
              <a:ahLst/>
              <a:cxnLst/>
              <a:rect l="l" t="t" r="r" b="b"/>
              <a:pathLst>
                <a:path w="3123" h="7871" extrusionOk="0">
                  <a:moveTo>
                    <a:pt x="2003" y="0"/>
                  </a:moveTo>
                  <a:cubicBezTo>
                    <a:pt x="1978" y="0"/>
                    <a:pt x="1953" y="2"/>
                    <a:pt x="1928" y="5"/>
                  </a:cubicBezTo>
                  <a:cubicBezTo>
                    <a:pt x="1587" y="39"/>
                    <a:pt x="1280" y="227"/>
                    <a:pt x="1058" y="500"/>
                  </a:cubicBezTo>
                  <a:cubicBezTo>
                    <a:pt x="700" y="926"/>
                    <a:pt x="461" y="1421"/>
                    <a:pt x="341" y="1967"/>
                  </a:cubicBezTo>
                  <a:cubicBezTo>
                    <a:pt x="188" y="2598"/>
                    <a:pt x="102" y="3247"/>
                    <a:pt x="51" y="3895"/>
                  </a:cubicBezTo>
                  <a:cubicBezTo>
                    <a:pt x="0" y="4629"/>
                    <a:pt x="0" y="5379"/>
                    <a:pt x="51" y="6113"/>
                  </a:cubicBezTo>
                  <a:cubicBezTo>
                    <a:pt x="85" y="6642"/>
                    <a:pt x="307" y="7154"/>
                    <a:pt x="665" y="7546"/>
                  </a:cubicBezTo>
                  <a:cubicBezTo>
                    <a:pt x="819" y="7734"/>
                    <a:pt x="1058" y="7853"/>
                    <a:pt x="1297" y="7870"/>
                  </a:cubicBezTo>
                  <a:cubicBezTo>
                    <a:pt x="1501" y="7870"/>
                    <a:pt x="1689" y="7819"/>
                    <a:pt x="1843" y="7717"/>
                  </a:cubicBezTo>
                  <a:cubicBezTo>
                    <a:pt x="2116" y="7563"/>
                    <a:pt x="2320" y="7324"/>
                    <a:pt x="2457" y="7051"/>
                  </a:cubicBezTo>
                  <a:cubicBezTo>
                    <a:pt x="2679" y="6625"/>
                    <a:pt x="2832" y="6198"/>
                    <a:pt x="2935" y="5738"/>
                  </a:cubicBezTo>
                  <a:cubicBezTo>
                    <a:pt x="3071" y="5243"/>
                    <a:pt x="3122" y="4714"/>
                    <a:pt x="3037" y="4202"/>
                  </a:cubicBezTo>
                  <a:cubicBezTo>
                    <a:pt x="3003" y="3946"/>
                    <a:pt x="2901" y="3707"/>
                    <a:pt x="2747" y="3520"/>
                  </a:cubicBezTo>
                  <a:cubicBezTo>
                    <a:pt x="2600" y="3363"/>
                    <a:pt x="2396" y="3276"/>
                    <a:pt x="2189" y="3276"/>
                  </a:cubicBezTo>
                  <a:cubicBezTo>
                    <a:pt x="2059" y="3276"/>
                    <a:pt x="1927" y="3311"/>
                    <a:pt x="1809" y="3383"/>
                  </a:cubicBezTo>
                  <a:cubicBezTo>
                    <a:pt x="1621" y="3485"/>
                    <a:pt x="1450" y="3656"/>
                    <a:pt x="1348" y="3844"/>
                  </a:cubicBezTo>
                  <a:lnTo>
                    <a:pt x="1331" y="3912"/>
                  </a:lnTo>
                  <a:cubicBezTo>
                    <a:pt x="1228" y="4066"/>
                    <a:pt x="1160" y="4253"/>
                    <a:pt x="1143" y="4441"/>
                  </a:cubicBezTo>
                  <a:cubicBezTo>
                    <a:pt x="1126" y="4594"/>
                    <a:pt x="1211" y="4748"/>
                    <a:pt x="1365" y="4799"/>
                  </a:cubicBezTo>
                  <a:cubicBezTo>
                    <a:pt x="1404" y="4812"/>
                    <a:pt x="1445" y="4819"/>
                    <a:pt x="1484" y="4819"/>
                  </a:cubicBezTo>
                  <a:cubicBezTo>
                    <a:pt x="1600" y="4819"/>
                    <a:pt x="1711" y="4764"/>
                    <a:pt x="1774" y="4663"/>
                  </a:cubicBezTo>
                  <a:cubicBezTo>
                    <a:pt x="1809" y="4612"/>
                    <a:pt x="1826" y="4560"/>
                    <a:pt x="1860" y="4509"/>
                  </a:cubicBezTo>
                  <a:cubicBezTo>
                    <a:pt x="1877" y="4458"/>
                    <a:pt x="1911" y="4407"/>
                    <a:pt x="1928" y="4356"/>
                  </a:cubicBezTo>
                  <a:lnTo>
                    <a:pt x="1979" y="4253"/>
                  </a:lnTo>
                  <a:cubicBezTo>
                    <a:pt x="2013" y="4168"/>
                    <a:pt x="2065" y="4100"/>
                    <a:pt x="2150" y="4048"/>
                  </a:cubicBezTo>
                  <a:cubicBezTo>
                    <a:pt x="2167" y="4031"/>
                    <a:pt x="2184" y="4014"/>
                    <a:pt x="2201" y="4014"/>
                  </a:cubicBezTo>
                  <a:cubicBezTo>
                    <a:pt x="2218" y="4014"/>
                    <a:pt x="2218" y="4031"/>
                    <a:pt x="2235" y="4048"/>
                  </a:cubicBezTo>
                  <a:cubicBezTo>
                    <a:pt x="2286" y="4117"/>
                    <a:pt x="2320" y="4202"/>
                    <a:pt x="2320" y="4287"/>
                  </a:cubicBezTo>
                  <a:cubicBezTo>
                    <a:pt x="2389" y="4629"/>
                    <a:pt x="2372" y="4987"/>
                    <a:pt x="2303" y="5328"/>
                  </a:cubicBezTo>
                  <a:cubicBezTo>
                    <a:pt x="2235" y="5703"/>
                    <a:pt x="2116" y="6062"/>
                    <a:pt x="1979" y="6420"/>
                  </a:cubicBezTo>
                  <a:cubicBezTo>
                    <a:pt x="1894" y="6659"/>
                    <a:pt x="1757" y="6881"/>
                    <a:pt x="1570" y="7051"/>
                  </a:cubicBezTo>
                  <a:cubicBezTo>
                    <a:pt x="1501" y="7120"/>
                    <a:pt x="1433" y="7154"/>
                    <a:pt x="1348" y="7154"/>
                  </a:cubicBezTo>
                  <a:cubicBezTo>
                    <a:pt x="1280" y="7137"/>
                    <a:pt x="1211" y="7102"/>
                    <a:pt x="1160" y="7034"/>
                  </a:cubicBezTo>
                  <a:cubicBezTo>
                    <a:pt x="973" y="6812"/>
                    <a:pt x="853" y="6539"/>
                    <a:pt x="802" y="6249"/>
                  </a:cubicBezTo>
                  <a:cubicBezTo>
                    <a:pt x="734" y="5601"/>
                    <a:pt x="734" y="4970"/>
                    <a:pt x="768" y="4321"/>
                  </a:cubicBezTo>
                  <a:cubicBezTo>
                    <a:pt x="768" y="4185"/>
                    <a:pt x="785" y="3963"/>
                    <a:pt x="819" y="3673"/>
                  </a:cubicBezTo>
                  <a:cubicBezTo>
                    <a:pt x="870" y="3076"/>
                    <a:pt x="973" y="2479"/>
                    <a:pt x="1126" y="1899"/>
                  </a:cubicBezTo>
                  <a:cubicBezTo>
                    <a:pt x="1228" y="1455"/>
                    <a:pt x="1467" y="1063"/>
                    <a:pt x="1809" y="739"/>
                  </a:cubicBezTo>
                  <a:cubicBezTo>
                    <a:pt x="1860" y="670"/>
                    <a:pt x="1945" y="636"/>
                    <a:pt x="2047" y="636"/>
                  </a:cubicBezTo>
                  <a:cubicBezTo>
                    <a:pt x="2116" y="636"/>
                    <a:pt x="2184" y="670"/>
                    <a:pt x="2235" y="721"/>
                  </a:cubicBezTo>
                  <a:cubicBezTo>
                    <a:pt x="2269" y="739"/>
                    <a:pt x="2320" y="756"/>
                    <a:pt x="2372" y="756"/>
                  </a:cubicBezTo>
                  <a:cubicBezTo>
                    <a:pt x="2440" y="756"/>
                    <a:pt x="2542" y="721"/>
                    <a:pt x="2559" y="568"/>
                  </a:cubicBezTo>
                  <a:cubicBezTo>
                    <a:pt x="2576" y="500"/>
                    <a:pt x="2559" y="448"/>
                    <a:pt x="2542" y="397"/>
                  </a:cubicBezTo>
                  <a:cubicBezTo>
                    <a:pt x="2465" y="150"/>
                    <a:pt x="2247" y="0"/>
                    <a:pt x="20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7"/>
            <p:cNvSpPr/>
            <p:nvPr/>
          </p:nvSpPr>
          <p:spPr>
            <a:xfrm rot="-229187">
              <a:off x="1036060" y="1391684"/>
              <a:ext cx="188678" cy="359159"/>
            </a:xfrm>
            <a:custGeom>
              <a:avLst/>
              <a:gdLst/>
              <a:ahLst/>
              <a:cxnLst/>
              <a:rect l="l" t="t" r="r" b="b"/>
              <a:pathLst>
                <a:path w="4500" h="8566" extrusionOk="0">
                  <a:moveTo>
                    <a:pt x="427" y="0"/>
                  </a:moveTo>
                  <a:cubicBezTo>
                    <a:pt x="359" y="0"/>
                    <a:pt x="273" y="0"/>
                    <a:pt x="205" y="34"/>
                  </a:cubicBezTo>
                  <a:cubicBezTo>
                    <a:pt x="86" y="68"/>
                    <a:pt x="0" y="205"/>
                    <a:pt x="0" y="341"/>
                  </a:cubicBezTo>
                  <a:cubicBezTo>
                    <a:pt x="0" y="478"/>
                    <a:pt x="86" y="614"/>
                    <a:pt x="205" y="666"/>
                  </a:cubicBezTo>
                  <a:cubicBezTo>
                    <a:pt x="273" y="683"/>
                    <a:pt x="342" y="700"/>
                    <a:pt x="410" y="700"/>
                  </a:cubicBezTo>
                  <a:lnTo>
                    <a:pt x="1536" y="700"/>
                  </a:lnTo>
                  <a:cubicBezTo>
                    <a:pt x="1536" y="768"/>
                    <a:pt x="1536" y="819"/>
                    <a:pt x="1519" y="887"/>
                  </a:cubicBezTo>
                  <a:cubicBezTo>
                    <a:pt x="1519" y="956"/>
                    <a:pt x="1519" y="1024"/>
                    <a:pt x="1502" y="1092"/>
                  </a:cubicBezTo>
                  <a:cubicBezTo>
                    <a:pt x="1451" y="1416"/>
                    <a:pt x="1417" y="1740"/>
                    <a:pt x="1399" y="2048"/>
                  </a:cubicBezTo>
                  <a:cubicBezTo>
                    <a:pt x="1399" y="2150"/>
                    <a:pt x="1399" y="2235"/>
                    <a:pt x="1382" y="2338"/>
                  </a:cubicBezTo>
                  <a:cubicBezTo>
                    <a:pt x="1348" y="2815"/>
                    <a:pt x="1348" y="3327"/>
                    <a:pt x="1348" y="3805"/>
                  </a:cubicBezTo>
                  <a:cubicBezTo>
                    <a:pt x="1348" y="4163"/>
                    <a:pt x="1348" y="4539"/>
                    <a:pt x="1331" y="4914"/>
                  </a:cubicBezTo>
                  <a:cubicBezTo>
                    <a:pt x="1331" y="5050"/>
                    <a:pt x="1314" y="5187"/>
                    <a:pt x="1297" y="5323"/>
                  </a:cubicBezTo>
                  <a:cubicBezTo>
                    <a:pt x="1297" y="5460"/>
                    <a:pt x="1280" y="5631"/>
                    <a:pt x="1280" y="5784"/>
                  </a:cubicBezTo>
                  <a:cubicBezTo>
                    <a:pt x="1263" y="6108"/>
                    <a:pt x="1263" y="6449"/>
                    <a:pt x="1246" y="6774"/>
                  </a:cubicBezTo>
                  <a:cubicBezTo>
                    <a:pt x="1229" y="7234"/>
                    <a:pt x="1212" y="7678"/>
                    <a:pt x="1195" y="8139"/>
                  </a:cubicBezTo>
                  <a:cubicBezTo>
                    <a:pt x="1178" y="8207"/>
                    <a:pt x="1195" y="8275"/>
                    <a:pt x="1212" y="8343"/>
                  </a:cubicBezTo>
                  <a:cubicBezTo>
                    <a:pt x="1263" y="8463"/>
                    <a:pt x="1365" y="8548"/>
                    <a:pt x="1502" y="8565"/>
                  </a:cubicBezTo>
                  <a:lnTo>
                    <a:pt x="1519" y="8565"/>
                  </a:lnTo>
                  <a:cubicBezTo>
                    <a:pt x="1638" y="8565"/>
                    <a:pt x="1775" y="8497"/>
                    <a:pt x="1826" y="8377"/>
                  </a:cubicBezTo>
                  <a:cubicBezTo>
                    <a:pt x="1860" y="8309"/>
                    <a:pt x="1877" y="8241"/>
                    <a:pt x="1877" y="8173"/>
                  </a:cubicBezTo>
                  <a:lnTo>
                    <a:pt x="1894" y="8036"/>
                  </a:lnTo>
                  <a:cubicBezTo>
                    <a:pt x="1911" y="7883"/>
                    <a:pt x="1911" y="7746"/>
                    <a:pt x="1911" y="7610"/>
                  </a:cubicBezTo>
                  <a:cubicBezTo>
                    <a:pt x="1911" y="7507"/>
                    <a:pt x="1928" y="7405"/>
                    <a:pt x="1945" y="7320"/>
                  </a:cubicBezTo>
                  <a:cubicBezTo>
                    <a:pt x="1945" y="7200"/>
                    <a:pt x="1962" y="7098"/>
                    <a:pt x="1962" y="6978"/>
                  </a:cubicBezTo>
                  <a:cubicBezTo>
                    <a:pt x="1962" y="6757"/>
                    <a:pt x="1980" y="6518"/>
                    <a:pt x="1980" y="6296"/>
                  </a:cubicBezTo>
                  <a:cubicBezTo>
                    <a:pt x="1980" y="6125"/>
                    <a:pt x="1997" y="5955"/>
                    <a:pt x="2014" y="5801"/>
                  </a:cubicBezTo>
                  <a:cubicBezTo>
                    <a:pt x="2014" y="5562"/>
                    <a:pt x="2031" y="5323"/>
                    <a:pt x="2048" y="5085"/>
                  </a:cubicBezTo>
                  <a:cubicBezTo>
                    <a:pt x="2048" y="4897"/>
                    <a:pt x="2065" y="4726"/>
                    <a:pt x="2065" y="4539"/>
                  </a:cubicBezTo>
                  <a:cubicBezTo>
                    <a:pt x="2065" y="4385"/>
                    <a:pt x="2082" y="4249"/>
                    <a:pt x="2099" y="4112"/>
                  </a:cubicBezTo>
                  <a:cubicBezTo>
                    <a:pt x="2116" y="3873"/>
                    <a:pt x="2133" y="3617"/>
                    <a:pt x="2133" y="3361"/>
                  </a:cubicBezTo>
                  <a:cubicBezTo>
                    <a:pt x="2133" y="3327"/>
                    <a:pt x="2133" y="3276"/>
                    <a:pt x="2133" y="3225"/>
                  </a:cubicBezTo>
                  <a:cubicBezTo>
                    <a:pt x="2150" y="3157"/>
                    <a:pt x="2150" y="3105"/>
                    <a:pt x="2150" y="3037"/>
                  </a:cubicBezTo>
                  <a:lnTo>
                    <a:pt x="2150" y="2389"/>
                  </a:lnTo>
                  <a:cubicBezTo>
                    <a:pt x="2167" y="1996"/>
                    <a:pt x="2184" y="1553"/>
                    <a:pt x="2184" y="1109"/>
                  </a:cubicBezTo>
                  <a:cubicBezTo>
                    <a:pt x="2167" y="973"/>
                    <a:pt x="2184" y="836"/>
                    <a:pt x="2184" y="700"/>
                  </a:cubicBezTo>
                  <a:lnTo>
                    <a:pt x="2560" y="717"/>
                  </a:lnTo>
                  <a:lnTo>
                    <a:pt x="3123" y="751"/>
                  </a:lnTo>
                  <a:lnTo>
                    <a:pt x="3430" y="768"/>
                  </a:lnTo>
                  <a:lnTo>
                    <a:pt x="3737" y="768"/>
                  </a:lnTo>
                  <a:cubicBezTo>
                    <a:pt x="3771" y="774"/>
                    <a:pt x="3805" y="776"/>
                    <a:pt x="3839" y="776"/>
                  </a:cubicBezTo>
                  <a:cubicBezTo>
                    <a:pt x="3906" y="776"/>
                    <a:pt x="3970" y="768"/>
                    <a:pt x="4027" y="768"/>
                  </a:cubicBezTo>
                  <a:cubicBezTo>
                    <a:pt x="4033" y="768"/>
                    <a:pt x="4038" y="768"/>
                    <a:pt x="4044" y="768"/>
                  </a:cubicBezTo>
                  <a:cubicBezTo>
                    <a:pt x="4488" y="768"/>
                    <a:pt x="4499" y="102"/>
                    <a:pt x="4061" y="86"/>
                  </a:cubicBezTo>
                  <a:lnTo>
                    <a:pt x="4010" y="86"/>
                  </a:lnTo>
                  <a:lnTo>
                    <a:pt x="3652" y="68"/>
                  </a:lnTo>
                  <a:cubicBezTo>
                    <a:pt x="3174" y="51"/>
                    <a:pt x="2679" y="17"/>
                    <a:pt x="2184" y="17"/>
                  </a:cubicBezTo>
                  <a:lnTo>
                    <a:pt x="11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7"/>
            <p:cNvSpPr/>
            <p:nvPr/>
          </p:nvSpPr>
          <p:spPr>
            <a:xfrm rot="-229187">
              <a:off x="1831053" y="1406399"/>
              <a:ext cx="88763" cy="329851"/>
            </a:xfrm>
            <a:custGeom>
              <a:avLst/>
              <a:gdLst/>
              <a:ahLst/>
              <a:cxnLst/>
              <a:rect l="l" t="t" r="r" b="b"/>
              <a:pathLst>
                <a:path w="2117" h="7867" extrusionOk="0">
                  <a:moveTo>
                    <a:pt x="888" y="1"/>
                  </a:moveTo>
                  <a:cubicBezTo>
                    <a:pt x="649" y="1"/>
                    <a:pt x="444" y="154"/>
                    <a:pt x="359" y="376"/>
                  </a:cubicBezTo>
                  <a:cubicBezTo>
                    <a:pt x="308" y="547"/>
                    <a:pt x="274" y="717"/>
                    <a:pt x="274" y="888"/>
                  </a:cubicBezTo>
                  <a:cubicBezTo>
                    <a:pt x="257" y="1229"/>
                    <a:pt x="239" y="1587"/>
                    <a:pt x="222" y="1946"/>
                  </a:cubicBezTo>
                  <a:lnTo>
                    <a:pt x="205" y="2355"/>
                  </a:lnTo>
                  <a:cubicBezTo>
                    <a:pt x="205" y="2577"/>
                    <a:pt x="205" y="2799"/>
                    <a:pt x="188" y="3021"/>
                  </a:cubicBezTo>
                  <a:cubicBezTo>
                    <a:pt x="188" y="3123"/>
                    <a:pt x="171" y="3225"/>
                    <a:pt x="154" y="3328"/>
                  </a:cubicBezTo>
                  <a:cubicBezTo>
                    <a:pt x="137" y="3857"/>
                    <a:pt x="103" y="4386"/>
                    <a:pt x="86" y="4914"/>
                  </a:cubicBezTo>
                  <a:lnTo>
                    <a:pt x="69" y="5358"/>
                  </a:lnTo>
                  <a:cubicBezTo>
                    <a:pt x="69" y="5631"/>
                    <a:pt x="52" y="5921"/>
                    <a:pt x="35" y="6211"/>
                  </a:cubicBezTo>
                  <a:lnTo>
                    <a:pt x="18" y="6996"/>
                  </a:lnTo>
                  <a:cubicBezTo>
                    <a:pt x="1" y="7132"/>
                    <a:pt x="18" y="7269"/>
                    <a:pt x="35" y="7405"/>
                  </a:cubicBezTo>
                  <a:cubicBezTo>
                    <a:pt x="69" y="7661"/>
                    <a:pt x="291" y="7866"/>
                    <a:pt x="564" y="7866"/>
                  </a:cubicBezTo>
                  <a:lnTo>
                    <a:pt x="1366" y="7866"/>
                  </a:lnTo>
                  <a:cubicBezTo>
                    <a:pt x="1621" y="7849"/>
                    <a:pt x="1792" y="7576"/>
                    <a:pt x="1673" y="7337"/>
                  </a:cubicBezTo>
                  <a:cubicBezTo>
                    <a:pt x="1604" y="7218"/>
                    <a:pt x="1485" y="7150"/>
                    <a:pt x="1348" y="7132"/>
                  </a:cubicBezTo>
                  <a:cubicBezTo>
                    <a:pt x="1272" y="7124"/>
                    <a:pt x="1191" y="7120"/>
                    <a:pt x="1107" y="7120"/>
                  </a:cubicBezTo>
                  <a:cubicBezTo>
                    <a:pt x="1024" y="7120"/>
                    <a:pt x="939" y="7124"/>
                    <a:pt x="854" y="7132"/>
                  </a:cubicBezTo>
                  <a:lnTo>
                    <a:pt x="734" y="7132"/>
                  </a:lnTo>
                  <a:lnTo>
                    <a:pt x="734" y="7013"/>
                  </a:lnTo>
                  <a:cubicBezTo>
                    <a:pt x="734" y="6945"/>
                    <a:pt x="734" y="6894"/>
                    <a:pt x="751" y="6825"/>
                  </a:cubicBezTo>
                  <a:cubicBezTo>
                    <a:pt x="768" y="6723"/>
                    <a:pt x="768" y="6621"/>
                    <a:pt x="768" y="6535"/>
                  </a:cubicBezTo>
                  <a:cubicBezTo>
                    <a:pt x="768" y="6211"/>
                    <a:pt x="785" y="5887"/>
                    <a:pt x="803" y="5580"/>
                  </a:cubicBezTo>
                  <a:cubicBezTo>
                    <a:pt x="820" y="5392"/>
                    <a:pt x="820" y="5205"/>
                    <a:pt x="837" y="5017"/>
                  </a:cubicBezTo>
                  <a:cubicBezTo>
                    <a:pt x="922" y="5017"/>
                    <a:pt x="1024" y="5000"/>
                    <a:pt x="1110" y="4983"/>
                  </a:cubicBezTo>
                  <a:cubicBezTo>
                    <a:pt x="1206" y="4971"/>
                    <a:pt x="1294" y="4959"/>
                    <a:pt x="1386" y="4959"/>
                  </a:cubicBezTo>
                  <a:cubicBezTo>
                    <a:pt x="1424" y="4959"/>
                    <a:pt x="1462" y="4961"/>
                    <a:pt x="1502" y="4966"/>
                  </a:cubicBezTo>
                  <a:cubicBezTo>
                    <a:pt x="1673" y="4966"/>
                    <a:pt x="1826" y="4846"/>
                    <a:pt x="1860" y="4676"/>
                  </a:cubicBezTo>
                  <a:cubicBezTo>
                    <a:pt x="1894" y="4488"/>
                    <a:pt x="1792" y="4317"/>
                    <a:pt x="1621" y="4266"/>
                  </a:cubicBezTo>
                  <a:cubicBezTo>
                    <a:pt x="1536" y="4232"/>
                    <a:pt x="1451" y="4215"/>
                    <a:pt x="1366" y="4215"/>
                  </a:cubicBezTo>
                  <a:cubicBezTo>
                    <a:pt x="1263" y="4215"/>
                    <a:pt x="1144" y="4232"/>
                    <a:pt x="1041" y="4249"/>
                  </a:cubicBezTo>
                  <a:cubicBezTo>
                    <a:pt x="990" y="4249"/>
                    <a:pt x="922" y="4266"/>
                    <a:pt x="854" y="4266"/>
                  </a:cubicBezTo>
                  <a:cubicBezTo>
                    <a:pt x="888" y="4044"/>
                    <a:pt x="888" y="3840"/>
                    <a:pt x="905" y="3635"/>
                  </a:cubicBezTo>
                  <a:lnTo>
                    <a:pt x="905" y="3618"/>
                  </a:lnTo>
                  <a:cubicBezTo>
                    <a:pt x="905" y="3567"/>
                    <a:pt x="905" y="3532"/>
                    <a:pt x="905" y="3498"/>
                  </a:cubicBezTo>
                  <a:cubicBezTo>
                    <a:pt x="888" y="3430"/>
                    <a:pt x="888" y="3379"/>
                    <a:pt x="905" y="3328"/>
                  </a:cubicBezTo>
                  <a:cubicBezTo>
                    <a:pt x="973" y="2714"/>
                    <a:pt x="990" y="2099"/>
                    <a:pt x="990" y="1485"/>
                  </a:cubicBezTo>
                  <a:cubicBezTo>
                    <a:pt x="990" y="1314"/>
                    <a:pt x="990" y="1127"/>
                    <a:pt x="1007" y="956"/>
                  </a:cubicBezTo>
                  <a:lnTo>
                    <a:pt x="1007" y="700"/>
                  </a:lnTo>
                  <a:cubicBezTo>
                    <a:pt x="1007" y="692"/>
                    <a:pt x="1012" y="687"/>
                    <a:pt x="1018" y="687"/>
                  </a:cubicBezTo>
                  <a:cubicBezTo>
                    <a:pt x="1024" y="687"/>
                    <a:pt x="1033" y="692"/>
                    <a:pt x="1041" y="700"/>
                  </a:cubicBezTo>
                  <a:cubicBezTo>
                    <a:pt x="1263" y="683"/>
                    <a:pt x="1485" y="649"/>
                    <a:pt x="1690" y="598"/>
                  </a:cubicBezTo>
                  <a:cubicBezTo>
                    <a:pt x="1792" y="581"/>
                    <a:pt x="1894" y="547"/>
                    <a:pt x="1980" y="513"/>
                  </a:cubicBezTo>
                  <a:cubicBezTo>
                    <a:pt x="2065" y="461"/>
                    <a:pt x="2116" y="376"/>
                    <a:pt x="2116" y="291"/>
                  </a:cubicBezTo>
                  <a:cubicBezTo>
                    <a:pt x="2116" y="188"/>
                    <a:pt x="2048" y="103"/>
                    <a:pt x="1963" y="86"/>
                  </a:cubicBezTo>
                  <a:cubicBezTo>
                    <a:pt x="1877" y="35"/>
                    <a:pt x="1775" y="18"/>
                    <a:pt x="1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7"/>
            <p:cNvSpPr/>
            <p:nvPr/>
          </p:nvSpPr>
          <p:spPr>
            <a:xfrm rot="-229187">
              <a:off x="1487225" y="1420390"/>
              <a:ext cx="89433" cy="331948"/>
            </a:xfrm>
            <a:custGeom>
              <a:avLst/>
              <a:gdLst/>
              <a:ahLst/>
              <a:cxnLst/>
              <a:rect l="l" t="t" r="r" b="b"/>
              <a:pathLst>
                <a:path w="2133" h="7917" extrusionOk="0">
                  <a:moveTo>
                    <a:pt x="1561" y="0"/>
                  </a:moveTo>
                  <a:cubicBezTo>
                    <a:pt x="1450" y="0"/>
                    <a:pt x="1339" y="9"/>
                    <a:pt x="1228" y="26"/>
                  </a:cubicBezTo>
                  <a:cubicBezTo>
                    <a:pt x="751" y="111"/>
                    <a:pt x="563" y="282"/>
                    <a:pt x="478" y="777"/>
                  </a:cubicBezTo>
                  <a:cubicBezTo>
                    <a:pt x="410" y="1033"/>
                    <a:pt x="375" y="1306"/>
                    <a:pt x="358" y="1562"/>
                  </a:cubicBezTo>
                  <a:cubicBezTo>
                    <a:pt x="341" y="1698"/>
                    <a:pt x="324" y="1835"/>
                    <a:pt x="307" y="1971"/>
                  </a:cubicBezTo>
                  <a:cubicBezTo>
                    <a:pt x="290" y="2142"/>
                    <a:pt x="273" y="2312"/>
                    <a:pt x="273" y="2483"/>
                  </a:cubicBezTo>
                  <a:cubicBezTo>
                    <a:pt x="273" y="2585"/>
                    <a:pt x="256" y="2705"/>
                    <a:pt x="256" y="2790"/>
                  </a:cubicBezTo>
                  <a:lnTo>
                    <a:pt x="222" y="3148"/>
                  </a:lnTo>
                  <a:cubicBezTo>
                    <a:pt x="188" y="3558"/>
                    <a:pt x="137" y="3984"/>
                    <a:pt x="119" y="4411"/>
                  </a:cubicBezTo>
                  <a:lnTo>
                    <a:pt x="102" y="4616"/>
                  </a:lnTo>
                  <a:cubicBezTo>
                    <a:pt x="68" y="4991"/>
                    <a:pt x="51" y="5366"/>
                    <a:pt x="68" y="5725"/>
                  </a:cubicBezTo>
                  <a:lnTo>
                    <a:pt x="51" y="6049"/>
                  </a:lnTo>
                  <a:cubicBezTo>
                    <a:pt x="34" y="6305"/>
                    <a:pt x="17" y="6561"/>
                    <a:pt x="17" y="6817"/>
                  </a:cubicBezTo>
                  <a:cubicBezTo>
                    <a:pt x="0" y="7004"/>
                    <a:pt x="17" y="7192"/>
                    <a:pt x="68" y="7380"/>
                  </a:cubicBezTo>
                  <a:cubicBezTo>
                    <a:pt x="119" y="7618"/>
                    <a:pt x="307" y="7806"/>
                    <a:pt x="546" y="7840"/>
                  </a:cubicBezTo>
                  <a:lnTo>
                    <a:pt x="614" y="7857"/>
                  </a:lnTo>
                  <a:cubicBezTo>
                    <a:pt x="751" y="7874"/>
                    <a:pt x="904" y="7908"/>
                    <a:pt x="1058" y="7908"/>
                  </a:cubicBezTo>
                  <a:lnTo>
                    <a:pt x="1126" y="7908"/>
                  </a:lnTo>
                  <a:cubicBezTo>
                    <a:pt x="1166" y="7914"/>
                    <a:pt x="1206" y="7916"/>
                    <a:pt x="1246" y="7916"/>
                  </a:cubicBezTo>
                  <a:cubicBezTo>
                    <a:pt x="1325" y="7916"/>
                    <a:pt x="1405" y="7908"/>
                    <a:pt x="1484" y="7908"/>
                  </a:cubicBezTo>
                  <a:cubicBezTo>
                    <a:pt x="1655" y="7891"/>
                    <a:pt x="1774" y="7755"/>
                    <a:pt x="1792" y="7601"/>
                  </a:cubicBezTo>
                  <a:cubicBezTo>
                    <a:pt x="1809" y="7414"/>
                    <a:pt x="1706" y="7260"/>
                    <a:pt x="1536" y="7226"/>
                  </a:cubicBezTo>
                  <a:cubicBezTo>
                    <a:pt x="1484" y="7209"/>
                    <a:pt x="1433" y="7192"/>
                    <a:pt x="1382" y="7192"/>
                  </a:cubicBezTo>
                  <a:lnTo>
                    <a:pt x="1348" y="7192"/>
                  </a:lnTo>
                  <a:cubicBezTo>
                    <a:pt x="1143" y="7192"/>
                    <a:pt x="955" y="7175"/>
                    <a:pt x="768" y="7141"/>
                  </a:cubicBezTo>
                  <a:lnTo>
                    <a:pt x="717" y="7141"/>
                  </a:lnTo>
                  <a:lnTo>
                    <a:pt x="717" y="7124"/>
                  </a:lnTo>
                  <a:lnTo>
                    <a:pt x="717" y="7021"/>
                  </a:lnTo>
                  <a:lnTo>
                    <a:pt x="717" y="6765"/>
                  </a:lnTo>
                  <a:cubicBezTo>
                    <a:pt x="717" y="6629"/>
                    <a:pt x="717" y="6492"/>
                    <a:pt x="734" y="6356"/>
                  </a:cubicBezTo>
                  <a:cubicBezTo>
                    <a:pt x="734" y="6100"/>
                    <a:pt x="751" y="5844"/>
                    <a:pt x="768" y="5588"/>
                  </a:cubicBezTo>
                  <a:lnTo>
                    <a:pt x="1297" y="5588"/>
                  </a:lnTo>
                  <a:cubicBezTo>
                    <a:pt x="1327" y="5593"/>
                    <a:pt x="1355" y="5595"/>
                    <a:pt x="1383" y="5595"/>
                  </a:cubicBezTo>
                  <a:cubicBezTo>
                    <a:pt x="1449" y="5595"/>
                    <a:pt x="1509" y="5583"/>
                    <a:pt x="1570" y="5571"/>
                  </a:cubicBezTo>
                  <a:cubicBezTo>
                    <a:pt x="1757" y="5554"/>
                    <a:pt x="1894" y="5400"/>
                    <a:pt x="1894" y="5213"/>
                  </a:cubicBezTo>
                  <a:cubicBezTo>
                    <a:pt x="1877" y="5025"/>
                    <a:pt x="1723" y="4872"/>
                    <a:pt x="1536" y="4854"/>
                  </a:cubicBezTo>
                  <a:lnTo>
                    <a:pt x="802" y="4854"/>
                  </a:lnTo>
                  <a:cubicBezTo>
                    <a:pt x="819" y="4752"/>
                    <a:pt x="819" y="4667"/>
                    <a:pt x="819" y="4564"/>
                  </a:cubicBezTo>
                  <a:cubicBezTo>
                    <a:pt x="819" y="4479"/>
                    <a:pt x="819" y="4411"/>
                    <a:pt x="836" y="4343"/>
                  </a:cubicBezTo>
                  <a:cubicBezTo>
                    <a:pt x="853" y="4206"/>
                    <a:pt x="870" y="4053"/>
                    <a:pt x="870" y="3899"/>
                  </a:cubicBezTo>
                  <a:lnTo>
                    <a:pt x="921" y="3490"/>
                  </a:lnTo>
                  <a:cubicBezTo>
                    <a:pt x="938" y="3268"/>
                    <a:pt x="955" y="3029"/>
                    <a:pt x="990" y="2807"/>
                  </a:cubicBezTo>
                  <a:cubicBezTo>
                    <a:pt x="1007" y="2500"/>
                    <a:pt x="1041" y="2176"/>
                    <a:pt x="1058" y="1869"/>
                  </a:cubicBezTo>
                  <a:lnTo>
                    <a:pt x="1092" y="1630"/>
                  </a:lnTo>
                  <a:cubicBezTo>
                    <a:pt x="1109" y="1374"/>
                    <a:pt x="1143" y="1135"/>
                    <a:pt x="1177" y="879"/>
                  </a:cubicBezTo>
                  <a:cubicBezTo>
                    <a:pt x="1177" y="777"/>
                    <a:pt x="1263" y="691"/>
                    <a:pt x="1348" y="691"/>
                  </a:cubicBezTo>
                  <a:lnTo>
                    <a:pt x="1536" y="640"/>
                  </a:lnTo>
                  <a:cubicBezTo>
                    <a:pt x="1672" y="606"/>
                    <a:pt x="1809" y="572"/>
                    <a:pt x="1945" y="504"/>
                  </a:cubicBezTo>
                  <a:cubicBezTo>
                    <a:pt x="2064" y="470"/>
                    <a:pt x="2133" y="367"/>
                    <a:pt x="2133" y="248"/>
                  </a:cubicBezTo>
                  <a:cubicBezTo>
                    <a:pt x="2116" y="128"/>
                    <a:pt x="2013" y="43"/>
                    <a:pt x="1894" y="26"/>
                  </a:cubicBezTo>
                  <a:cubicBezTo>
                    <a:pt x="1783" y="9"/>
                    <a:pt x="1672" y="0"/>
                    <a:pt x="1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7"/>
            <p:cNvSpPr/>
            <p:nvPr/>
          </p:nvSpPr>
          <p:spPr>
            <a:xfrm rot="-229187">
              <a:off x="1594898" y="1412815"/>
              <a:ext cx="102096" cy="329432"/>
            </a:xfrm>
            <a:custGeom>
              <a:avLst/>
              <a:gdLst/>
              <a:ahLst/>
              <a:cxnLst/>
              <a:rect l="l" t="t" r="r" b="b"/>
              <a:pathLst>
                <a:path w="2435" h="7857" extrusionOk="0">
                  <a:moveTo>
                    <a:pt x="502" y="1"/>
                  </a:moveTo>
                  <a:cubicBezTo>
                    <a:pt x="464" y="1"/>
                    <a:pt x="428" y="3"/>
                    <a:pt x="393" y="8"/>
                  </a:cubicBezTo>
                  <a:cubicBezTo>
                    <a:pt x="256" y="8"/>
                    <a:pt x="120" y="93"/>
                    <a:pt x="69" y="213"/>
                  </a:cubicBezTo>
                  <a:cubicBezTo>
                    <a:pt x="0" y="315"/>
                    <a:pt x="17" y="452"/>
                    <a:pt x="86" y="554"/>
                  </a:cubicBezTo>
                  <a:cubicBezTo>
                    <a:pt x="154" y="656"/>
                    <a:pt x="273" y="725"/>
                    <a:pt x="393" y="725"/>
                  </a:cubicBezTo>
                  <a:cubicBezTo>
                    <a:pt x="495" y="725"/>
                    <a:pt x="597" y="742"/>
                    <a:pt x="683" y="742"/>
                  </a:cubicBezTo>
                  <a:lnTo>
                    <a:pt x="751" y="742"/>
                  </a:lnTo>
                  <a:lnTo>
                    <a:pt x="751" y="759"/>
                  </a:lnTo>
                  <a:cubicBezTo>
                    <a:pt x="768" y="1117"/>
                    <a:pt x="751" y="1458"/>
                    <a:pt x="700" y="1799"/>
                  </a:cubicBezTo>
                  <a:lnTo>
                    <a:pt x="683" y="2004"/>
                  </a:lnTo>
                  <a:lnTo>
                    <a:pt x="597" y="2891"/>
                  </a:lnTo>
                  <a:cubicBezTo>
                    <a:pt x="563" y="3233"/>
                    <a:pt x="546" y="3574"/>
                    <a:pt x="512" y="3915"/>
                  </a:cubicBezTo>
                  <a:cubicBezTo>
                    <a:pt x="512" y="4052"/>
                    <a:pt x="478" y="4171"/>
                    <a:pt x="478" y="4308"/>
                  </a:cubicBezTo>
                  <a:cubicBezTo>
                    <a:pt x="461" y="4512"/>
                    <a:pt x="444" y="4700"/>
                    <a:pt x="427" y="4905"/>
                  </a:cubicBezTo>
                  <a:cubicBezTo>
                    <a:pt x="427" y="4990"/>
                    <a:pt x="427" y="5058"/>
                    <a:pt x="410" y="5144"/>
                  </a:cubicBezTo>
                  <a:lnTo>
                    <a:pt x="393" y="5485"/>
                  </a:lnTo>
                  <a:cubicBezTo>
                    <a:pt x="376" y="5672"/>
                    <a:pt x="359" y="5860"/>
                    <a:pt x="342" y="6065"/>
                  </a:cubicBezTo>
                  <a:lnTo>
                    <a:pt x="342" y="6372"/>
                  </a:lnTo>
                  <a:lnTo>
                    <a:pt x="342" y="6730"/>
                  </a:lnTo>
                  <a:cubicBezTo>
                    <a:pt x="342" y="6850"/>
                    <a:pt x="342" y="6986"/>
                    <a:pt x="342" y="7106"/>
                  </a:cubicBezTo>
                  <a:cubicBezTo>
                    <a:pt x="359" y="7225"/>
                    <a:pt x="359" y="7344"/>
                    <a:pt x="342" y="7464"/>
                  </a:cubicBezTo>
                  <a:cubicBezTo>
                    <a:pt x="342" y="7532"/>
                    <a:pt x="359" y="7600"/>
                    <a:pt x="393" y="7652"/>
                  </a:cubicBezTo>
                  <a:cubicBezTo>
                    <a:pt x="427" y="7771"/>
                    <a:pt x="546" y="7839"/>
                    <a:pt x="666" y="7856"/>
                  </a:cubicBezTo>
                  <a:cubicBezTo>
                    <a:pt x="802" y="7856"/>
                    <a:pt x="905" y="7788"/>
                    <a:pt x="973" y="7686"/>
                  </a:cubicBezTo>
                  <a:cubicBezTo>
                    <a:pt x="1007" y="7617"/>
                    <a:pt x="1041" y="7532"/>
                    <a:pt x="1041" y="7447"/>
                  </a:cubicBezTo>
                  <a:lnTo>
                    <a:pt x="1041" y="7191"/>
                  </a:lnTo>
                  <a:lnTo>
                    <a:pt x="1041" y="7037"/>
                  </a:lnTo>
                  <a:cubicBezTo>
                    <a:pt x="1058" y="6099"/>
                    <a:pt x="1126" y="5178"/>
                    <a:pt x="1195" y="4478"/>
                  </a:cubicBezTo>
                  <a:cubicBezTo>
                    <a:pt x="1229" y="3864"/>
                    <a:pt x="1297" y="3199"/>
                    <a:pt x="1382" y="2328"/>
                  </a:cubicBezTo>
                  <a:cubicBezTo>
                    <a:pt x="1399" y="2192"/>
                    <a:pt x="1399" y="2072"/>
                    <a:pt x="1416" y="1936"/>
                  </a:cubicBezTo>
                  <a:cubicBezTo>
                    <a:pt x="1416" y="1799"/>
                    <a:pt x="1434" y="1595"/>
                    <a:pt x="1451" y="1441"/>
                  </a:cubicBezTo>
                  <a:cubicBezTo>
                    <a:pt x="1485" y="1219"/>
                    <a:pt x="1485" y="998"/>
                    <a:pt x="1451" y="776"/>
                  </a:cubicBezTo>
                  <a:lnTo>
                    <a:pt x="1451" y="776"/>
                  </a:lnTo>
                  <a:cubicBezTo>
                    <a:pt x="1536" y="784"/>
                    <a:pt x="1625" y="789"/>
                    <a:pt x="1715" y="789"/>
                  </a:cubicBezTo>
                  <a:cubicBezTo>
                    <a:pt x="1805" y="789"/>
                    <a:pt x="1894" y="784"/>
                    <a:pt x="1979" y="776"/>
                  </a:cubicBezTo>
                  <a:cubicBezTo>
                    <a:pt x="2435" y="759"/>
                    <a:pt x="2423" y="76"/>
                    <a:pt x="1979" y="76"/>
                  </a:cubicBezTo>
                  <a:cubicBezTo>
                    <a:pt x="1973" y="76"/>
                    <a:pt x="1968" y="76"/>
                    <a:pt x="1962" y="76"/>
                  </a:cubicBezTo>
                  <a:lnTo>
                    <a:pt x="1997" y="59"/>
                  </a:lnTo>
                  <a:lnTo>
                    <a:pt x="1979" y="59"/>
                  </a:lnTo>
                  <a:cubicBezTo>
                    <a:pt x="1775" y="59"/>
                    <a:pt x="1570" y="59"/>
                    <a:pt x="1314" y="42"/>
                  </a:cubicBezTo>
                  <a:lnTo>
                    <a:pt x="1178" y="42"/>
                  </a:lnTo>
                  <a:cubicBezTo>
                    <a:pt x="1041" y="42"/>
                    <a:pt x="905" y="42"/>
                    <a:pt x="785" y="25"/>
                  </a:cubicBezTo>
                  <a:cubicBezTo>
                    <a:pt x="689" y="13"/>
                    <a:pt x="592" y="1"/>
                    <a:pt x="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7"/>
            <p:cNvSpPr/>
            <p:nvPr/>
          </p:nvSpPr>
          <p:spPr>
            <a:xfrm rot="-229187">
              <a:off x="1763988" y="586761"/>
              <a:ext cx="296895" cy="468467"/>
            </a:xfrm>
            <a:custGeom>
              <a:avLst/>
              <a:gdLst/>
              <a:ahLst/>
              <a:cxnLst/>
              <a:rect l="l" t="t" r="r" b="b"/>
              <a:pathLst>
                <a:path w="7081" h="11173" extrusionOk="0">
                  <a:moveTo>
                    <a:pt x="1194" y="1"/>
                  </a:moveTo>
                  <a:cubicBezTo>
                    <a:pt x="1160" y="120"/>
                    <a:pt x="1143" y="256"/>
                    <a:pt x="1126" y="376"/>
                  </a:cubicBezTo>
                  <a:cubicBezTo>
                    <a:pt x="1092" y="734"/>
                    <a:pt x="1007" y="1314"/>
                    <a:pt x="921" y="2048"/>
                  </a:cubicBezTo>
                  <a:cubicBezTo>
                    <a:pt x="887" y="2389"/>
                    <a:pt x="836" y="2765"/>
                    <a:pt x="785" y="3157"/>
                  </a:cubicBezTo>
                  <a:cubicBezTo>
                    <a:pt x="546" y="5136"/>
                    <a:pt x="273" y="7644"/>
                    <a:pt x="120" y="9265"/>
                  </a:cubicBezTo>
                  <a:cubicBezTo>
                    <a:pt x="103" y="9504"/>
                    <a:pt x="85" y="9726"/>
                    <a:pt x="68" y="9913"/>
                  </a:cubicBezTo>
                  <a:cubicBezTo>
                    <a:pt x="51" y="10067"/>
                    <a:pt x="34" y="10220"/>
                    <a:pt x="34" y="10357"/>
                  </a:cubicBezTo>
                  <a:cubicBezTo>
                    <a:pt x="0" y="10562"/>
                    <a:pt x="0" y="10783"/>
                    <a:pt x="34" y="10988"/>
                  </a:cubicBezTo>
                  <a:cubicBezTo>
                    <a:pt x="85" y="11005"/>
                    <a:pt x="137" y="11022"/>
                    <a:pt x="205" y="11022"/>
                  </a:cubicBezTo>
                  <a:cubicBezTo>
                    <a:pt x="729" y="11075"/>
                    <a:pt x="2415" y="11172"/>
                    <a:pt x="3940" y="11172"/>
                  </a:cubicBezTo>
                  <a:cubicBezTo>
                    <a:pt x="4896" y="11172"/>
                    <a:pt x="5790" y="11134"/>
                    <a:pt x="6296" y="11022"/>
                  </a:cubicBezTo>
                  <a:cubicBezTo>
                    <a:pt x="6569" y="10954"/>
                    <a:pt x="6739" y="10869"/>
                    <a:pt x="6739" y="10766"/>
                  </a:cubicBezTo>
                  <a:cubicBezTo>
                    <a:pt x="6739" y="10715"/>
                    <a:pt x="6739" y="10596"/>
                    <a:pt x="6739" y="10476"/>
                  </a:cubicBezTo>
                  <a:cubicBezTo>
                    <a:pt x="6739" y="10357"/>
                    <a:pt x="6757" y="10220"/>
                    <a:pt x="6757" y="10084"/>
                  </a:cubicBezTo>
                  <a:cubicBezTo>
                    <a:pt x="6757" y="9862"/>
                    <a:pt x="6774" y="9623"/>
                    <a:pt x="6774" y="9333"/>
                  </a:cubicBezTo>
                  <a:cubicBezTo>
                    <a:pt x="6842" y="7678"/>
                    <a:pt x="6944" y="4983"/>
                    <a:pt x="7012" y="3259"/>
                  </a:cubicBezTo>
                  <a:cubicBezTo>
                    <a:pt x="7029" y="2782"/>
                    <a:pt x="7029" y="2406"/>
                    <a:pt x="7064" y="2082"/>
                  </a:cubicBezTo>
                  <a:cubicBezTo>
                    <a:pt x="7081" y="1758"/>
                    <a:pt x="7081" y="1570"/>
                    <a:pt x="7081" y="1570"/>
                  </a:cubicBezTo>
                  <a:lnTo>
                    <a:pt x="2576" y="376"/>
                  </a:lnTo>
                  <a:lnTo>
                    <a:pt x="1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7"/>
            <p:cNvSpPr/>
            <p:nvPr/>
          </p:nvSpPr>
          <p:spPr>
            <a:xfrm rot="-229187">
              <a:off x="1786222" y="600317"/>
              <a:ext cx="264023" cy="121593"/>
            </a:xfrm>
            <a:custGeom>
              <a:avLst/>
              <a:gdLst/>
              <a:ahLst/>
              <a:cxnLst/>
              <a:rect l="l" t="t" r="r" b="b"/>
              <a:pathLst>
                <a:path w="6297" h="2900" extrusionOk="0">
                  <a:moveTo>
                    <a:pt x="342" y="1"/>
                  </a:moveTo>
                  <a:cubicBezTo>
                    <a:pt x="291" y="359"/>
                    <a:pt x="223" y="956"/>
                    <a:pt x="120" y="1673"/>
                  </a:cubicBezTo>
                  <a:cubicBezTo>
                    <a:pt x="86" y="2014"/>
                    <a:pt x="35" y="2389"/>
                    <a:pt x="1" y="2782"/>
                  </a:cubicBezTo>
                  <a:cubicBezTo>
                    <a:pt x="945" y="2867"/>
                    <a:pt x="2883" y="2900"/>
                    <a:pt x="4497" y="2900"/>
                  </a:cubicBezTo>
                  <a:cubicBezTo>
                    <a:pt x="5159" y="2900"/>
                    <a:pt x="5767" y="2894"/>
                    <a:pt x="6228" y="2884"/>
                  </a:cubicBezTo>
                  <a:cubicBezTo>
                    <a:pt x="6245" y="2424"/>
                    <a:pt x="6245" y="2048"/>
                    <a:pt x="6263" y="1724"/>
                  </a:cubicBezTo>
                  <a:cubicBezTo>
                    <a:pt x="6297" y="1400"/>
                    <a:pt x="6297" y="1212"/>
                    <a:pt x="6297" y="1212"/>
                  </a:cubicBezTo>
                  <a:lnTo>
                    <a:pt x="1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7"/>
            <p:cNvSpPr/>
            <p:nvPr/>
          </p:nvSpPr>
          <p:spPr>
            <a:xfrm rot="-229187">
              <a:off x="1777350" y="974456"/>
              <a:ext cx="282598" cy="50859"/>
            </a:xfrm>
            <a:custGeom>
              <a:avLst/>
              <a:gdLst/>
              <a:ahLst/>
              <a:cxnLst/>
              <a:rect l="l" t="t" r="r" b="b"/>
              <a:pathLst>
                <a:path w="6740" h="1213" extrusionOk="0">
                  <a:moveTo>
                    <a:pt x="86" y="1"/>
                  </a:moveTo>
                  <a:cubicBezTo>
                    <a:pt x="51" y="240"/>
                    <a:pt x="34" y="462"/>
                    <a:pt x="34" y="649"/>
                  </a:cubicBezTo>
                  <a:cubicBezTo>
                    <a:pt x="17" y="803"/>
                    <a:pt x="0" y="956"/>
                    <a:pt x="0" y="1093"/>
                  </a:cubicBezTo>
                  <a:cubicBezTo>
                    <a:pt x="1672" y="1127"/>
                    <a:pt x="4880" y="1178"/>
                    <a:pt x="6705" y="1212"/>
                  </a:cubicBezTo>
                  <a:cubicBezTo>
                    <a:pt x="6705" y="1093"/>
                    <a:pt x="6705" y="956"/>
                    <a:pt x="6723" y="820"/>
                  </a:cubicBezTo>
                  <a:cubicBezTo>
                    <a:pt x="6723" y="598"/>
                    <a:pt x="6740" y="359"/>
                    <a:pt x="6740" y="69"/>
                  </a:cubicBezTo>
                  <a:cubicBezTo>
                    <a:pt x="4965" y="35"/>
                    <a:pt x="1416"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7"/>
            <p:cNvSpPr/>
            <p:nvPr/>
          </p:nvSpPr>
          <p:spPr>
            <a:xfrm rot="-229187">
              <a:off x="1033929" y="747959"/>
              <a:ext cx="344778" cy="501632"/>
            </a:xfrm>
            <a:custGeom>
              <a:avLst/>
              <a:gdLst/>
              <a:ahLst/>
              <a:cxnLst/>
              <a:rect l="l" t="t" r="r" b="b"/>
              <a:pathLst>
                <a:path w="8223" h="11964" extrusionOk="0">
                  <a:moveTo>
                    <a:pt x="8222" y="0"/>
                  </a:moveTo>
                  <a:cubicBezTo>
                    <a:pt x="8222" y="0"/>
                    <a:pt x="3257" y="239"/>
                    <a:pt x="1449" y="342"/>
                  </a:cubicBezTo>
                  <a:cubicBezTo>
                    <a:pt x="1090" y="376"/>
                    <a:pt x="852" y="393"/>
                    <a:pt x="800" y="393"/>
                  </a:cubicBezTo>
                  <a:cubicBezTo>
                    <a:pt x="800" y="410"/>
                    <a:pt x="783" y="427"/>
                    <a:pt x="766" y="461"/>
                  </a:cubicBezTo>
                  <a:cubicBezTo>
                    <a:pt x="510" y="1246"/>
                    <a:pt x="135" y="8582"/>
                    <a:pt x="33" y="10527"/>
                  </a:cubicBezTo>
                  <a:lnTo>
                    <a:pt x="16" y="10988"/>
                  </a:lnTo>
                  <a:cubicBezTo>
                    <a:pt x="1" y="11032"/>
                    <a:pt x="4773" y="11963"/>
                    <a:pt x="6267" y="11963"/>
                  </a:cubicBezTo>
                  <a:cubicBezTo>
                    <a:pt x="6518" y="11963"/>
                    <a:pt x="6677" y="11937"/>
                    <a:pt x="6704" y="11875"/>
                  </a:cubicBezTo>
                  <a:cubicBezTo>
                    <a:pt x="6840" y="11551"/>
                    <a:pt x="7574" y="5562"/>
                    <a:pt x="7966" y="2218"/>
                  </a:cubicBezTo>
                  <a:cubicBezTo>
                    <a:pt x="8120" y="905"/>
                    <a:pt x="8222" y="0"/>
                    <a:pt x="8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7"/>
            <p:cNvSpPr/>
            <p:nvPr/>
          </p:nvSpPr>
          <p:spPr>
            <a:xfrm rot="-229187">
              <a:off x="1033907" y="747960"/>
              <a:ext cx="343436" cy="460710"/>
            </a:xfrm>
            <a:custGeom>
              <a:avLst/>
              <a:gdLst/>
              <a:ahLst/>
              <a:cxnLst/>
              <a:rect l="l" t="t" r="r" b="b"/>
              <a:pathLst>
                <a:path w="8191" h="10988" extrusionOk="0">
                  <a:moveTo>
                    <a:pt x="8190" y="0"/>
                  </a:moveTo>
                  <a:cubicBezTo>
                    <a:pt x="8190" y="0"/>
                    <a:pt x="3225" y="239"/>
                    <a:pt x="1417" y="342"/>
                  </a:cubicBezTo>
                  <a:cubicBezTo>
                    <a:pt x="1178" y="393"/>
                    <a:pt x="956" y="427"/>
                    <a:pt x="734" y="461"/>
                  </a:cubicBezTo>
                  <a:cubicBezTo>
                    <a:pt x="478" y="1246"/>
                    <a:pt x="86" y="8582"/>
                    <a:pt x="1" y="10527"/>
                  </a:cubicBezTo>
                  <a:cubicBezTo>
                    <a:pt x="973" y="10732"/>
                    <a:pt x="2099" y="10988"/>
                    <a:pt x="2099" y="10988"/>
                  </a:cubicBezTo>
                  <a:cubicBezTo>
                    <a:pt x="2099" y="10988"/>
                    <a:pt x="2099" y="3430"/>
                    <a:pt x="2236" y="2747"/>
                  </a:cubicBezTo>
                  <a:cubicBezTo>
                    <a:pt x="2337" y="2283"/>
                    <a:pt x="5371" y="2214"/>
                    <a:pt x="7139" y="2214"/>
                  </a:cubicBezTo>
                  <a:cubicBezTo>
                    <a:pt x="7451" y="2214"/>
                    <a:pt x="7724" y="2216"/>
                    <a:pt x="7934" y="2218"/>
                  </a:cubicBezTo>
                  <a:cubicBezTo>
                    <a:pt x="8088" y="905"/>
                    <a:pt x="8190" y="0"/>
                    <a:pt x="8190" y="0"/>
                  </a:cubicBezTo>
                  <a:close/>
                </a:path>
              </a:pathLst>
            </a:custGeom>
            <a:solidFill>
              <a:srgbClr val="BD5F6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7"/>
            <p:cNvSpPr/>
            <p:nvPr/>
          </p:nvSpPr>
          <p:spPr>
            <a:xfrm rot="-229187">
              <a:off x="1403364" y="820666"/>
              <a:ext cx="343604" cy="214548"/>
            </a:xfrm>
            <a:custGeom>
              <a:avLst/>
              <a:gdLst/>
              <a:ahLst/>
              <a:cxnLst/>
              <a:rect l="l" t="t" r="r" b="b"/>
              <a:pathLst>
                <a:path w="8195" h="5117" extrusionOk="0">
                  <a:moveTo>
                    <a:pt x="6020" y="1"/>
                  </a:moveTo>
                  <a:cubicBezTo>
                    <a:pt x="4956" y="1"/>
                    <a:pt x="4153" y="1770"/>
                    <a:pt x="3959" y="2061"/>
                  </a:cubicBezTo>
                  <a:cubicBezTo>
                    <a:pt x="3945" y="2083"/>
                    <a:pt x="3930" y="2093"/>
                    <a:pt x="3913" y="2093"/>
                  </a:cubicBezTo>
                  <a:cubicBezTo>
                    <a:pt x="3688" y="2093"/>
                    <a:pt x="3192" y="292"/>
                    <a:pt x="2225" y="292"/>
                  </a:cubicBezTo>
                  <a:cubicBezTo>
                    <a:pt x="2018" y="292"/>
                    <a:pt x="1789" y="375"/>
                    <a:pt x="1536" y="577"/>
                  </a:cubicBezTo>
                  <a:cubicBezTo>
                    <a:pt x="1" y="1788"/>
                    <a:pt x="3089" y="5064"/>
                    <a:pt x="4283" y="5115"/>
                  </a:cubicBezTo>
                  <a:cubicBezTo>
                    <a:pt x="4293" y="5116"/>
                    <a:pt x="4303" y="5116"/>
                    <a:pt x="4314" y="5116"/>
                  </a:cubicBezTo>
                  <a:cubicBezTo>
                    <a:pt x="5427" y="5116"/>
                    <a:pt x="8194" y="1521"/>
                    <a:pt x="6791" y="321"/>
                  </a:cubicBezTo>
                  <a:cubicBezTo>
                    <a:pt x="6523" y="94"/>
                    <a:pt x="6265" y="1"/>
                    <a:pt x="6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7"/>
            <p:cNvSpPr/>
            <p:nvPr/>
          </p:nvSpPr>
          <p:spPr>
            <a:xfrm rot="-229187">
              <a:off x="1571199" y="445131"/>
              <a:ext cx="558152" cy="233541"/>
            </a:xfrm>
            <a:custGeom>
              <a:avLst/>
              <a:gdLst/>
              <a:ahLst/>
              <a:cxnLst/>
              <a:rect l="l" t="t" r="r" b="b"/>
              <a:pathLst>
                <a:path w="13312" h="5570" extrusionOk="0">
                  <a:moveTo>
                    <a:pt x="1112" y="0"/>
                  </a:moveTo>
                  <a:cubicBezTo>
                    <a:pt x="1112" y="0"/>
                    <a:pt x="0" y="5343"/>
                    <a:pt x="35" y="5343"/>
                  </a:cubicBezTo>
                  <a:cubicBezTo>
                    <a:pt x="36" y="5343"/>
                    <a:pt x="36" y="5342"/>
                    <a:pt x="37" y="5340"/>
                  </a:cubicBezTo>
                  <a:cubicBezTo>
                    <a:pt x="43" y="5322"/>
                    <a:pt x="151" y="5315"/>
                    <a:pt x="342" y="5315"/>
                  </a:cubicBezTo>
                  <a:cubicBezTo>
                    <a:pt x="699" y="5315"/>
                    <a:pt x="1347" y="5341"/>
                    <a:pt x="2170" y="5374"/>
                  </a:cubicBezTo>
                  <a:cubicBezTo>
                    <a:pt x="4103" y="5446"/>
                    <a:pt x="6976" y="5569"/>
                    <a:pt x="9292" y="5569"/>
                  </a:cubicBezTo>
                  <a:cubicBezTo>
                    <a:pt x="11391" y="5569"/>
                    <a:pt x="13033" y="5468"/>
                    <a:pt x="13106" y="5136"/>
                  </a:cubicBezTo>
                  <a:cubicBezTo>
                    <a:pt x="13311" y="4180"/>
                    <a:pt x="10376" y="4419"/>
                    <a:pt x="9899" y="4163"/>
                  </a:cubicBezTo>
                  <a:cubicBezTo>
                    <a:pt x="9421" y="3907"/>
                    <a:pt x="12560" y="3771"/>
                    <a:pt x="12850" y="3003"/>
                  </a:cubicBezTo>
                  <a:cubicBezTo>
                    <a:pt x="13158" y="2235"/>
                    <a:pt x="10547" y="2235"/>
                    <a:pt x="10121" y="1996"/>
                  </a:cubicBezTo>
                  <a:cubicBezTo>
                    <a:pt x="9694" y="1757"/>
                    <a:pt x="12646" y="1757"/>
                    <a:pt x="12782" y="904"/>
                  </a:cubicBezTo>
                  <a:cubicBezTo>
                    <a:pt x="12885" y="239"/>
                    <a:pt x="5480" y="68"/>
                    <a:pt x="2426" y="17"/>
                  </a:cubicBezTo>
                  <a:cubicBezTo>
                    <a:pt x="1624" y="0"/>
                    <a:pt x="1112" y="0"/>
                    <a:pt x="1112" y="0"/>
                  </a:cubicBezTo>
                  <a:close/>
                </a:path>
              </a:pathLst>
            </a:custGeom>
            <a:solidFill>
              <a:srgbClr val="BB6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7"/>
            <p:cNvSpPr/>
            <p:nvPr/>
          </p:nvSpPr>
          <p:spPr>
            <a:xfrm rot="-229187">
              <a:off x="1571432" y="460296"/>
              <a:ext cx="103144" cy="225365"/>
            </a:xfrm>
            <a:custGeom>
              <a:avLst/>
              <a:gdLst/>
              <a:ahLst/>
              <a:cxnLst/>
              <a:rect l="l" t="t" r="r" b="b"/>
              <a:pathLst>
                <a:path w="2460" h="5375" extrusionOk="0">
                  <a:moveTo>
                    <a:pt x="1112" y="0"/>
                  </a:moveTo>
                  <a:cubicBezTo>
                    <a:pt x="1112" y="0"/>
                    <a:pt x="0" y="5343"/>
                    <a:pt x="35" y="5343"/>
                  </a:cubicBezTo>
                  <a:cubicBezTo>
                    <a:pt x="36" y="5343"/>
                    <a:pt x="36" y="5342"/>
                    <a:pt x="37" y="5340"/>
                  </a:cubicBezTo>
                  <a:cubicBezTo>
                    <a:pt x="43" y="5322"/>
                    <a:pt x="151" y="5315"/>
                    <a:pt x="342" y="5315"/>
                  </a:cubicBezTo>
                  <a:cubicBezTo>
                    <a:pt x="699" y="5315"/>
                    <a:pt x="1347" y="5341"/>
                    <a:pt x="2170" y="5374"/>
                  </a:cubicBezTo>
                  <a:cubicBezTo>
                    <a:pt x="2460" y="3481"/>
                    <a:pt x="2443" y="1041"/>
                    <a:pt x="2426" y="17"/>
                  </a:cubicBezTo>
                  <a:cubicBezTo>
                    <a:pt x="1624" y="0"/>
                    <a:pt x="1112" y="0"/>
                    <a:pt x="1112" y="0"/>
                  </a:cubicBezTo>
                  <a:close/>
                </a:path>
              </a:pathLst>
            </a:custGeom>
            <a:solidFill>
              <a:srgbClr val="E19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7"/>
            <p:cNvSpPr/>
            <p:nvPr/>
          </p:nvSpPr>
          <p:spPr>
            <a:xfrm rot="-229187">
              <a:off x="1290968" y="451253"/>
              <a:ext cx="347000" cy="292954"/>
            </a:xfrm>
            <a:custGeom>
              <a:avLst/>
              <a:gdLst/>
              <a:ahLst/>
              <a:cxnLst/>
              <a:rect l="l" t="t" r="r" b="b"/>
              <a:pathLst>
                <a:path w="8276" h="6987" extrusionOk="0">
                  <a:moveTo>
                    <a:pt x="4846" y="1"/>
                  </a:moveTo>
                  <a:cubicBezTo>
                    <a:pt x="4395" y="1"/>
                    <a:pt x="3936" y="8"/>
                    <a:pt x="3516" y="8"/>
                  </a:cubicBezTo>
                  <a:lnTo>
                    <a:pt x="2560" y="8"/>
                  </a:lnTo>
                  <a:cubicBezTo>
                    <a:pt x="1519" y="25"/>
                    <a:pt x="769" y="60"/>
                    <a:pt x="769" y="60"/>
                  </a:cubicBezTo>
                  <a:cubicBezTo>
                    <a:pt x="410" y="111"/>
                    <a:pt x="1" y="6014"/>
                    <a:pt x="240" y="6389"/>
                  </a:cubicBezTo>
                  <a:cubicBezTo>
                    <a:pt x="342" y="6560"/>
                    <a:pt x="1656" y="6697"/>
                    <a:pt x="3174" y="6799"/>
                  </a:cubicBezTo>
                  <a:cubicBezTo>
                    <a:pt x="3925" y="6850"/>
                    <a:pt x="4744" y="6884"/>
                    <a:pt x="5461" y="6918"/>
                  </a:cubicBezTo>
                  <a:cubicBezTo>
                    <a:pt x="6535" y="6970"/>
                    <a:pt x="7406" y="6987"/>
                    <a:pt x="7610" y="6987"/>
                  </a:cubicBezTo>
                  <a:cubicBezTo>
                    <a:pt x="7849" y="6970"/>
                    <a:pt x="7986" y="6151"/>
                    <a:pt x="8088" y="5110"/>
                  </a:cubicBezTo>
                  <a:cubicBezTo>
                    <a:pt x="8276" y="3165"/>
                    <a:pt x="8276" y="418"/>
                    <a:pt x="8276" y="196"/>
                  </a:cubicBezTo>
                  <a:cubicBezTo>
                    <a:pt x="8276" y="60"/>
                    <a:pt x="6996" y="8"/>
                    <a:pt x="5512" y="8"/>
                  </a:cubicBezTo>
                  <a:cubicBezTo>
                    <a:pt x="5296" y="3"/>
                    <a:pt x="5072" y="1"/>
                    <a:pt x="4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7"/>
            <p:cNvSpPr/>
            <p:nvPr/>
          </p:nvSpPr>
          <p:spPr>
            <a:xfrm rot="-229187">
              <a:off x="1423935" y="450681"/>
              <a:ext cx="98029" cy="290103"/>
            </a:xfrm>
            <a:custGeom>
              <a:avLst/>
              <a:gdLst/>
              <a:ahLst/>
              <a:cxnLst/>
              <a:rect l="l" t="t" r="r" b="b"/>
              <a:pathLst>
                <a:path w="2338" h="6919" extrusionOk="0">
                  <a:moveTo>
                    <a:pt x="1672" y="1"/>
                  </a:moveTo>
                  <a:cubicBezTo>
                    <a:pt x="1221" y="1"/>
                    <a:pt x="762" y="8"/>
                    <a:pt x="342" y="8"/>
                  </a:cubicBezTo>
                  <a:cubicBezTo>
                    <a:pt x="256" y="1203"/>
                    <a:pt x="86" y="3387"/>
                    <a:pt x="17" y="5127"/>
                  </a:cubicBezTo>
                  <a:cubicBezTo>
                    <a:pt x="0" y="5758"/>
                    <a:pt x="0" y="6338"/>
                    <a:pt x="0" y="6799"/>
                  </a:cubicBezTo>
                  <a:cubicBezTo>
                    <a:pt x="751" y="6850"/>
                    <a:pt x="1570" y="6884"/>
                    <a:pt x="2287" y="6918"/>
                  </a:cubicBezTo>
                  <a:cubicBezTo>
                    <a:pt x="2287" y="6458"/>
                    <a:pt x="2304" y="5861"/>
                    <a:pt x="2304" y="5212"/>
                  </a:cubicBezTo>
                  <a:cubicBezTo>
                    <a:pt x="2338" y="3540"/>
                    <a:pt x="2338" y="1442"/>
                    <a:pt x="2338" y="8"/>
                  </a:cubicBezTo>
                  <a:cubicBezTo>
                    <a:pt x="2122" y="3"/>
                    <a:pt x="1898" y="1"/>
                    <a:pt x="1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7"/>
            <p:cNvSpPr/>
            <p:nvPr/>
          </p:nvSpPr>
          <p:spPr>
            <a:xfrm rot="-229187">
              <a:off x="1290988" y="451851"/>
              <a:ext cx="339117" cy="292619"/>
            </a:xfrm>
            <a:custGeom>
              <a:avLst/>
              <a:gdLst/>
              <a:ahLst/>
              <a:cxnLst/>
              <a:rect l="l" t="t" r="r" b="b"/>
              <a:pathLst>
                <a:path w="8088" h="6979" extrusionOk="0">
                  <a:moveTo>
                    <a:pt x="2560" y="0"/>
                  </a:moveTo>
                  <a:lnTo>
                    <a:pt x="2560" y="0"/>
                  </a:lnTo>
                  <a:cubicBezTo>
                    <a:pt x="1519" y="17"/>
                    <a:pt x="769" y="52"/>
                    <a:pt x="769" y="52"/>
                  </a:cubicBezTo>
                  <a:cubicBezTo>
                    <a:pt x="410" y="103"/>
                    <a:pt x="1" y="6006"/>
                    <a:pt x="240" y="6381"/>
                  </a:cubicBezTo>
                  <a:cubicBezTo>
                    <a:pt x="342" y="6552"/>
                    <a:pt x="1656" y="6689"/>
                    <a:pt x="3174" y="6791"/>
                  </a:cubicBezTo>
                  <a:cubicBezTo>
                    <a:pt x="3925" y="6842"/>
                    <a:pt x="4744" y="6876"/>
                    <a:pt x="5461" y="6910"/>
                  </a:cubicBezTo>
                  <a:cubicBezTo>
                    <a:pt x="6535" y="6962"/>
                    <a:pt x="7406" y="6979"/>
                    <a:pt x="7610" y="6979"/>
                  </a:cubicBezTo>
                  <a:cubicBezTo>
                    <a:pt x="7849" y="6962"/>
                    <a:pt x="7986" y="6143"/>
                    <a:pt x="8088" y="5085"/>
                  </a:cubicBezTo>
                  <a:lnTo>
                    <a:pt x="8088" y="5085"/>
                  </a:lnTo>
                  <a:cubicBezTo>
                    <a:pt x="7320" y="5153"/>
                    <a:pt x="6365" y="5187"/>
                    <a:pt x="5478" y="5187"/>
                  </a:cubicBezTo>
                  <a:cubicBezTo>
                    <a:pt x="5305" y="5190"/>
                    <a:pt x="5136" y="5192"/>
                    <a:pt x="4971" y="5192"/>
                  </a:cubicBezTo>
                  <a:cubicBezTo>
                    <a:pt x="4205" y="5192"/>
                    <a:pt x="3542" y="5161"/>
                    <a:pt x="3191" y="5119"/>
                  </a:cubicBezTo>
                  <a:cubicBezTo>
                    <a:pt x="3106" y="5119"/>
                    <a:pt x="3021" y="5102"/>
                    <a:pt x="2952" y="5085"/>
                  </a:cubicBezTo>
                  <a:cubicBezTo>
                    <a:pt x="2748" y="4931"/>
                    <a:pt x="3123" y="3788"/>
                    <a:pt x="2424" y="3720"/>
                  </a:cubicBezTo>
                  <a:cubicBezTo>
                    <a:pt x="2253" y="3703"/>
                    <a:pt x="2458" y="1178"/>
                    <a:pt x="2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7"/>
            <p:cNvSpPr/>
            <p:nvPr/>
          </p:nvSpPr>
          <p:spPr>
            <a:xfrm rot="-229187">
              <a:off x="1062026" y="410466"/>
              <a:ext cx="296895" cy="282891"/>
            </a:xfrm>
            <a:custGeom>
              <a:avLst/>
              <a:gdLst/>
              <a:ahLst/>
              <a:cxnLst/>
              <a:rect l="l" t="t" r="r" b="b"/>
              <a:pathLst>
                <a:path w="7081" h="6747" extrusionOk="0">
                  <a:moveTo>
                    <a:pt x="3764" y="0"/>
                  </a:moveTo>
                  <a:cubicBezTo>
                    <a:pt x="2848" y="0"/>
                    <a:pt x="2576" y="3124"/>
                    <a:pt x="2184" y="3464"/>
                  </a:cubicBezTo>
                  <a:cubicBezTo>
                    <a:pt x="2166" y="3479"/>
                    <a:pt x="2150" y="3486"/>
                    <a:pt x="2136" y="3486"/>
                  </a:cubicBezTo>
                  <a:cubicBezTo>
                    <a:pt x="1827" y="3486"/>
                    <a:pt x="2353" y="132"/>
                    <a:pt x="1212" y="17"/>
                  </a:cubicBezTo>
                  <a:cubicBezTo>
                    <a:pt x="1198" y="16"/>
                    <a:pt x="1184" y="15"/>
                    <a:pt x="1170" y="15"/>
                  </a:cubicBezTo>
                  <a:cubicBezTo>
                    <a:pt x="334" y="15"/>
                    <a:pt x="102" y="3563"/>
                    <a:pt x="35" y="5443"/>
                  </a:cubicBezTo>
                  <a:cubicBezTo>
                    <a:pt x="0" y="6126"/>
                    <a:pt x="0" y="6603"/>
                    <a:pt x="0" y="6603"/>
                  </a:cubicBezTo>
                  <a:cubicBezTo>
                    <a:pt x="8" y="6702"/>
                    <a:pt x="1164" y="6746"/>
                    <a:pt x="2493" y="6746"/>
                  </a:cubicBezTo>
                  <a:cubicBezTo>
                    <a:pt x="4163" y="6746"/>
                    <a:pt x="6106" y="6676"/>
                    <a:pt x="6381" y="6552"/>
                  </a:cubicBezTo>
                  <a:cubicBezTo>
                    <a:pt x="6535" y="6501"/>
                    <a:pt x="6706" y="5801"/>
                    <a:pt x="6825" y="4914"/>
                  </a:cubicBezTo>
                  <a:cubicBezTo>
                    <a:pt x="7077" y="3031"/>
                    <a:pt x="7081" y="220"/>
                    <a:pt x="6265" y="220"/>
                  </a:cubicBezTo>
                  <a:cubicBezTo>
                    <a:pt x="6253" y="220"/>
                    <a:pt x="6240" y="221"/>
                    <a:pt x="6228" y="222"/>
                  </a:cubicBezTo>
                  <a:cubicBezTo>
                    <a:pt x="5494" y="273"/>
                    <a:pt x="5119" y="3515"/>
                    <a:pt x="4641" y="3669"/>
                  </a:cubicBezTo>
                  <a:cubicBezTo>
                    <a:pt x="4631" y="3672"/>
                    <a:pt x="4622" y="3673"/>
                    <a:pt x="4613" y="3673"/>
                  </a:cubicBezTo>
                  <a:cubicBezTo>
                    <a:pt x="4167" y="3673"/>
                    <a:pt x="4674" y="17"/>
                    <a:pt x="3771" y="0"/>
                  </a:cubicBezTo>
                  <a:cubicBezTo>
                    <a:pt x="3769" y="0"/>
                    <a:pt x="3766" y="0"/>
                    <a:pt x="3764" y="0"/>
                  </a:cubicBezTo>
                  <a:close/>
                </a:path>
              </a:pathLst>
            </a:custGeom>
            <a:solidFill>
              <a:srgbClr val="E19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7"/>
            <p:cNvSpPr/>
            <p:nvPr/>
          </p:nvSpPr>
          <p:spPr>
            <a:xfrm rot="-229187">
              <a:off x="1068904" y="616629"/>
              <a:ext cx="286204" cy="76855"/>
            </a:xfrm>
            <a:custGeom>
              <a:avLst/>
              <a:gdLst/>
              <a:ahLst/>
              <a:cxnLst/>
              <a:rect l="l" t="t" r="r" b="b"/>
              <a:pathLst>
                <a:path w="6826" h="1833" extrusionOk="0">
                  <a:moveTo>
                    <a:pt x="6825" y="0"/>
                  </a:moveTo>
                  <a:cubicBezTo>
                    <a:pt x="4146" y="222"/>
                    <a:pt x="1092" y="461"/>
                    <a:pt x="35" y="529"/>
                  </a:cubicBezTo>
                  <a:cubicBezTo>
                    <a:pt x="0" y="1212"/>
                    <a:pt x="0" y="1689"/>
                    <a:pt x="0" y="1689"/>
                  </a:cubicBezTo>
                  <a:cubicBezTo>
                    <a:pt x="8" y="1788"/>
                    <a:pt x="1164" y="1832"/>
                    <a:pt x="2493" y="1832"/>
                  </a:cubicBezTo>
                  <a:cubicBezTo>
                    <a:pt x="4163" y="1832"/>
                    <a:pt x="6106" y="1762"/>
                    <a:pt x="6381" y="1638"/>
                  </a:cubicBezTo>
                  <a:cubicBezTo>
                    <a:pt x="6535" y="1587"/>
                    <a:pt x="6706" y="887"/>
                    <a:pt x="6825" y="0"/>
                  </a:cubicBezTo>
                  <a:close/>
                </a:path>
              </a:pathLst>
            </a:custGeom>
            <a:solidFill>
              <a:srgbClr val="E19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7"/>
            <p:cNvSpPr/>
            <p:nvPr/>
          </p:nvSpPr>
          <p:spPr>
            <a:xfrm rot="-229131">
              <a:off x="1210455" y="1025056"/>
              <a:ext cx="746152" cy="327710"/>
            </a:xfrm>
            <a:custGeom>
              <a:avLst/>
              <a:gdLst/>
              <a:ahLst/>
              <a:cxnLst/>
              <a:rect l="l" t="t" r="r" b="b"/>
              <a:pathLst>
                <a:path w="17796" h="7816" extrusionOk="0">
                  <a:moveTo>
                    <a:pt x="12440" y="1"/>
                  </a:moveTo>
                  <a:cubicBezTo>
                    <a:pt x="12301" y="1"/>
                    <a:pt x="12164" y="12"/>
                    <a:pt x="12029" y="36"/>
                  </a:cubicBezTo>
                  <a:cubicBezTo>
                    <a:pt x="11036" y="292"/>
                    <a:pt x="9963" y="853"/>
                    <a:pt x="9161" y="853"/>
                  </a:cubicBezTo>
                  <a:cubicBezTo>
                    <a:pt x="9054" y="853"/>
                    <a:pt x="8952" y="843"/>
                    <a:pt x="8855" y="821"/>
                  </a:cubicBezTo>
                  <a:cubicBezTo>
                    <a:pt x="7849" y="617"/>
                    <a:pt x="6842" y="463"/>
                    <a:pt x="5818" y="395"/>
                  </a:cubicBezTo>
                  <a:cubicBezTo>
                    <a:pt x="5782" y="394"/>
                    <a:pt x="5746" y="394"/>
                    <a:pt x="5710" y="394"/>
                  </a:cubicBezTo>
                  <a:cubicBezTo>
                    <a:pt x="4191" y="394"/>
                    <a:pt x="3275" y="1063"/>
                    <a:pt x="2673" y="1063"/>
                  </a:cubicBezTo>
                  <a:cubicBezTo>
                    <a:pt x="2652" y="1063"/>
                    <a:pt x="2631" y="1062"/>
                    <a:pt x="2611" y="1060"/>
                  </a:cubicBezTo>
                  <a:cubicBezTo>
                    <a:pt x="2474" y="1060"/>
                    <a:pt x="2308" y="1053"/>
                    <a:pt x="2131" y="1053"/>
                  </a:cubicBezTo>
                  <a:cubicBezTo>
                    <a:pt x="2042" y="1053"/>
                    <a:pt x="1951" y="1054"/>
                    <a:pt x="1860" y="1060"/>
                  </a:cubicBezTo>
                  <a:cubicBezTo>
                    <a:pt x="1297" y="1060"/>
                    <a:pt x="717" y="1163"/>
                    <a:pt x="598" y="1453"/>
                  </a:cubicBezTo>
                  <a:cubicBezTo>
                    <a:pt x="427" y="2186"/>
                    <a:pt x="308" y="2937"/>
                    <a:pt x="222" y="3688"/>
                  </a:cubicBezTo>
                  <a:cubicBezTo>
                    <a:pt x="86" y="4780"/>
                    <a:pt x="1" y="5906"/>
                    <a:pt x="52" y="6281"/>
                  </a:cubicBezTo>
                  <a:cubicBezTo>
                    <a:pt x="69" y="6332"/>
                    <a:pt x="86" y="6366"/>
                    <a:pt x="103" y="6383"/>
                  </a:cubicBezTo>
                  <a:cubicBezTo>
                    <a:pt x="354" y="6534"/>
                    <a:pt x="1423" y="7716"/>
                    <a:pt x="2525" y="7716"/>
                  </a:cubicBezTo>
                  <a:cubicBezTo>
                    <a:pt x="2548" y="7716"/>
                    <a:pt x="2571" y="7715"/>
                    <a:pt x="2594" y="7714"/>
                  </a:cubicBezTo>
                  <a:cubicBezTo>
                    <a:pt x="3515" y="7659"/>
                    <a:pt x="5112" y="7194"/>
                    <a:pt x="6438" y="7194"/>
                  </a:cubicBezTo>
                  <a:cubicBezTo>
                    <a:pt x="6758" y="7194"/>
                    <a:pt x="7062" y="7221"/>
                    <a:pt x="7337" y="7288"/>
                  </a:cubicBezTo>
                  <a:cubicBezTo>
                    <a:pt x="8278" y="7517"/>
                    <a:pt x="9188" y="7816"/>
                    <a:pt x="10036" y="7816"/>
                  </a:cubicBezTo>
                  <a:cubicBezTo>
                    <a:pt x="10449" y="7816"/>
                    <a:pt x="10847" y="7745"/>
                    <a:pt x="11227" y="7561"/>
                  </a:cubicBezTo>
                  <a:cubicBezTo>
                    <a:pt x="12070" y="7152"/>
                    <a:pt x="12651" y="6905"/>
                    <a:pt x="13122" y="6905"/>
                  </a:cubicBezTo>
                  <a:cubicBezTo>
                    <a:pt x="13300" y="6905"/>
                    <a:pt x="13461" y="6940"/>
                    <a:pt x="13616" y="7015"/>
                  </a:cubicBezTo>
                  <a:cubicBezTo>
                    <a:pt x="14079" y="7219"/>
                    <a:pt x="15819" y="7740"/>
                    <a:pt x="16708" y="7740"/>
                  </a:cubicBezTo>
                  <a:cubicBezTo>
                    <a:pt x="16930" y="7740"/>
                    <a:pt x="17099" y="7707"/>
                    <a:pt x="17181" y="7629"/>
                  </a:cubicBezTo>
                  <a:cubicBezTo>
                    <a:pt x="17574" y="7236"/>
                    <a:pt x="17796" y="2272"/>
                    <a:pt x="17796" y="2272"/>
                  </a:cubicBezTo>
                  <a:lnTo>
                    <a:pt x="14759" y="872"/>
                  </a:lnTo>
                  <a:cubicBezTo>
                    <a:pt x="14349" y="617"/>
                    <a:pt x="13923" y="395"/>
                    <a:pt x="13479" y="224"/>
                  </a:cubicBezTo>
                  <a:cubicBezTo>
                    <a:pt x="13148" y="77"/>
                    <a:pt x="12791" y="1"/>
                    <a:pt x="12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7"/>
            <p:cNvSpPr/>
            <p:nvPr/>
          </p:nvSpPr>
          <p:spPr>
            <a:xfrm rot="-229187">
              <a:off x="1212882" y="1033648"/>
              <a:ext cx="744020" cy="319034"/>
            </a:xfrm>
            <a:custGeom>
              <a:avLst/>
              <a:gdLst/>
              <a:ahLst/>
              <a:cxnLst/>
              <a:rect l="l" t="t" r="r" b="b"/>
              <a:pathLst>
                <a:path w="17745" h="7609" extrusionOk="0">
                  <a:moveTo>
                    <a:pt x="13411" y="0"/>
                  </a:moveTo>
                  <a:cubicBezTo>
                    <a:pt x="13275" y="921"/>
                    <a:pt x="13019" y="2713"/>
                    <a:pt x="13087" y="4027"/>
                  </a:cubicBezTo>
                  <a:cubicBezTo>
                    <a:pt x="13147" y="5343"/>
                    <a:pt x="11942" y="5804"/>
                    <a:pt x="10380" y="5804"/>
                  </a:cubicBezTo>
                  <a:cubicBezTo>
                    <a:pt x="9735" y="5804"/>
                    <a:pt x="9030" y="5726"/>
                    <a:pt x="8327" y="5596"/>
                  </a:cubicBezTo>
                  <a:cubicBezTo>
                    <a:pt x="7777" y="5496"/>
                    <a:pt x="7294" y="5455"/>
                    <a:pt x="6860" y="5455"/>
                  </a:cubicBezTo>
                  <a:cubicBezTo>
                    <a:pt x="5380" y="5455"/>
                    <a:pt x="4479" y="5931"/>
                    <a:pt x="3515" y="6142"/>
                  </a:cubicBezTo>
                  <a:cubicBezTo>
                    <a:pt x="3291" y="6191"/>
                    <a:pt x="3083" y="6212"/>
                    <a:pt x="2891" y="6212"/>
                  </a:cubicBezTo>
                  <a:cubicBezTo>
                    <a:pt x="2003" y="6212"/>
                    <a:pt x="1479" y="5760"/>
                    <a:pt x="1451" y="5494"/>
                  </a:cubicBezTo>
                  <a:cubicBezTo>
                    <a:pt x="1417" y="5255"/>
                    <a:pt x="1690" y="2372"/>
                    <a:pt x="1809" y="853"/>
                  </a:cubicBezTo>
                  <a:cubicBezTo>
                    <a:pt x="1246" y="853"/>
                    <a:pt x="666" y="956"/>
                    <a:pt x="547" y="1246"/>
                  </a:cubicBezTo>
                  <a:cubicBezTo>
                    <a:pt x="376" y="1979"/>
                    <a:pt x="257" y="2730"/>
                    <a:pt x="171" y="3481"/>
                  </a:cubicBezTo>
                  <a:lnTo>
                    <a:pt x="1" y="6074"/>
                  </a:lnTo>
                  <a:cubicBezTo>
                    <a:pt x="18" y="6125"/>
                    <a:pt x="35" y="6159"/>
                    <a:pt x="52" y="6176"/>
                  </a:cubicBezTo>
                  <a:cubicBezTo>
                    <a:pt x="303" y="6327"/>
                    <a:pt x="1372" y="7509"/>
                    <a:pt x="2474" y="7509"/>
                  </a:cubicBezTo>
                  <a:cubicBezTo>
                    <a:pt x="2497" y="7509"/>
                    <a:pt x="2520" y="7508"/>
                    <a:pt x="2543" y="7507"/>
                  </a:cubicBezTo>
                  <a:cubicBezTo>
                    <a:pt x="3464" y="7452"/>
                    <a:pt x="5061" y="6987"/>
                    <a:pt x="6387" y="6987"/>
                  </a:cubicBezTo>
                  <a:cubicBezTo>
                    <a:pt x="6707" y="6987"/>
                    <a:pt x="7011" y="7014"/>
                    <a:pt x="7286" y="7081"/>
                  </a:cubicBezTo>
                  <a:cubicBezTo>
                    <a:pt x="8227" y="7310"/>
                    <a:pt x="9137" y="7609"/>
                    <a:pt x="9985" y="7609"/>
                  </a:cubicBezTo>
                  <a:cubicBezTo>
                    <a:pt x="10398" y="7609"/>
                    <a:pt x="10796" y="7538"/>
                    <a:pt x="11176" y="7354"/>
                  </a:cubicBezTo>
                  <a:cubicBezTo>
                    <a:pt x="12019" y="6945"/>
                    <a:pt x="12600" y="6698"/>
                    <a:pt x="13071" y="6698"/>
                  </a:cubicBezTo>
                  <a:cubicBezTo>
                    <a:pt x="13249" y="6698"/>
                    <a:pt x="13410" y="6733"/>
                    <a:pt x="13565" y="6808"/>
                  </a:cubicBezTo>
                  <a:cubicBezTo>
                    <a:pt x="14028" y="7012"/>
                    <a:pt x="15768" y="7533"/>
                    <a:pt x="16657" y="7533"/>
                  </a:cubicBezTo>
                  <a:cubicBezTo>
                    <a:pt x="16879" y="7533"/>
                    <a:pt x="17048" y="7500"/>
                    <a:pt x="17130" y="7422"/>
                  </a:cubicBezTo>
                  <a:cubicBezTo>
                    <a:pt x="17523" y="7029"/>
                    <a:pt x="17745" y="2065"/>
                    <a:pt x="17745" y="2065"/>
                  </a:cubicBezTo>
                  <a:lnTo>
                    <a:pt x="14691" y="665"/>
                  </a:lnTo>
                  <a:cubicBezTo>
                    <a:pt x="14298" y="392"/>
                    <a:pt x="13872" y="171"/>
                    <a:pt x="13411" y="0"/>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7"/>
            <p:cNvSpPr/>
            <p:nvPr/>
          </p:nvSpPr>
          <p:spPr>
            <a:xfrm rot="-229187">
              <a:off x="1003564" y="650326"/>
              <a:ext cx="396937" cy="153165"/>
            </a:xfrm>
            <a:custGeom>
              <a:avLst/>
              <a:gdLst/>
              <a:ahLst/>
              <a:cxnLst/>
              <a:rect l="l" t="t" r="r" b="b"/>
              <a:pathLst>
                <a:path w="9467" h="3653" extrusionOk="0">
                  <a:moveTo>
                    <a:pt x="9047" y="1"/>
                  </a:moveTo>
                  <a:cubicBezTo>
                    <a:pt x="9045" y="1"/>
                    <a:pt x="9044" y="1"/>
                    <a:pt x="9043" y="1"/>
                  </a:cubicBezTo>
                  <a:cubicBezTo>
                    <a:pt x="8992" y="1"/>
                    <a:pt x="8736" y="1"/>
                    <a:pt x="8344" y="18"/>
                  </a:cubicBezTo>
                  <a:lnTo>
                    <a:pt x="7883" y="35"/>
                  </a:lnTo>
                  <a:lnTo>
                    <a:pt x="7252" y="52"/>
                  </a:lnTo>
                  <a:lnTo>
                    <a:pt x="6450" y="52"/>
                  </a:lnTo>
                  <a:lnTo>
                    <a:pt x="5358" y="103"/>
                  </a:lnTo>
                  <a:lnTo>
                    <a:pt x="4897" y="120"/>
                  </a:lnTo>
                  <a:cubicBezTo>
                    <a:pt x="4368" y="155"/>
                    <a:pt x="3822" y="172"/>
                    <a:pt x="3310" y="206"/>
                  </a:cubicBezTo>
                  <a:lnTo>
                    <a:pt x="2850" y="223"/>
                  </a:lnTo>
                  <a:cubicBezTo>
                    <a:pt x="2287" y="257"/>
                    <a:pt x="1758" y="308"/>
                    <a:pt x="1331" y="342"/>
                  </a:cubicBezTo>
                  <a:cubicBezTo>
                    <a:pt x="1161" y="359"/>
                    <a:pt x="1007" y="376"/>
                    <a:pt x="871" y="393"/>
                  </a:cubicBezTo>
                  <a:cubicBezTo>
                    <a:pt x="444" y="445"/>
                    <a:pt x="171" y="496"/>
                    <a:pt x="154" y="547"/>
                  </a:cubicBezTo>
                  <a:cubicBezTo>
                    <a:pt x="0" y="1042"/>
                    <a:pt x="35" y="3601"/>
                    <a:pt x="308" y="3652"/>
                  </a:cubicBezTo>
                  <a:cubicBezTo>
                    <a:pt x="546" y="3652"/>
                    <a:pt x="785" y="3635"/>
                    <a:pt x="1007" y="3601"/>
                  </a:cubicBezTo>
                  <a:lnTo>
                    <a:pt x="1468" y="3567"/>
                  </a:lnTo>
                  <a:cubicBezTo>
                    <a:pt x="1860" y="3533"/>
                    <a:pt x="2321" y="3499"/>
                    <a:pt x="2884" y="3482"/>
                  </a:cubicBezTo>
                  <a:lnTo>
                    <a:pt x="3327" y="3464"/>
                  </a:lnTo>
                  <a:lnTo>
                    <a:pt x="4334" y="3464"/>
                  </a:lnTo>
                  <a:cubicBezTo>
                    <a:pt x="4488" y="3482"/>
                    <a:pt x="4607" y="3482"/>
                    <a:pt x="4761" y="3482"/>
                  </a:cubicBezTo>
                  <a:cubicBezTo>
                    <a:pt x="4914" y="3499"/>
                    <a:pt x="5068" y="3499"/>
                    <a:pt x="5221" y="3516"/>
                  </a:cubicBezTo>
                  <a:cubicBezTo>
                    <a:pt x="5648" y="3533"/>
                    <a:pt x="6057" y="3550"/>
                    <a:pt x="6433" y="3567"/>
                  </a:cubicBezTo>
                  <a:lnTo>
                    <a:pt x="6893" y="3601"/>
                  </a:lnTo>
                  <a:lnTo>
                    <a:pt x="6910" y="3601"/>
                  </a:lnTo>
                  <a:lnTo>
                    <a:pt x="7388" y="3618"/>
                  </a:lnTo>
                  <a:lnTo>
                    <a:pt x="7849" y="3618"/>
                  </a:lnTo>
                  <a:cubicBezTo>
                    <a:pt x="8019" y="3618"/>
                    <a:pt x="8173" y="3601"/>
                    <a:pt x="8309" y="3601"/>
                  </a:cubicBezTo>
                  <a:cubicBezTo>
                    <a:pt x="8582" y="3567"/>
                    <a:pt x="8753" y="3516"/>
                    <a:pt x="8804" y="3413"/>
                  </a:cubicBezTo>
                  <a:cubicBezTo>
                    <a:pt x="8991" y="3056"/>
                    <a:pt x="9467" y="1"/>
                    <a:pt x="9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7"/>
            <p:cNvSpPr/>
            <p:nvPr/>
          </p:nvSpPr>
          <p:spPr>
            <a:xfrm rot="-229187">
              <a:off x="1041490" y="674560"/>
              <a:ext cx="25073" cy="136645"/>
            </a:xfrm>
            <a:custGeom>
              <a:avLst/>
              <a:gdLst/>
              <a:ahLst/>
              <a:cxnLst/>
              <a:rect l="l" t="t" r="r" b="b"/>
              <a:pathLst>
                <a:path w="598" h="3259" extrusionOk="0">
                  <a:moveTo>
                    <a:pt x="444" y="0"/>
                  </a:moveTo>
                  <a:cubicBezTo>
                    <a:pt x="274" y="17"/>
                    <a:pt x="120" y="17"/>
                    <a:pt x="1" y="34"/>
                  </a:cubicBezTo>
                  <a:cubicBezTo>
                    <a:pt x="18" y="939"/>
                    <a:pt x="86" y="2286"/>
                    <a:pt x="137" y="3259"/>
                  </a:cubicBezTo>
                  <a:lnTo>
                    <a:pt x="598" y="3208"/>
                  </a:lnTo>
                  <a:cubicBezTo>
                    <a:pt x="530" y="2082"/>
                    <a:pt x="478" y="802"/>
                    <a:pt x="4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7"/>
            <p:cNvSpPr/>
            <p:nvPr/>
          </p:nvSpPr>
          <p:spPr>
            <a:xfrm rot="-229187">
              <a:off x="1123219" y="663489"/>
              <a:ext cx="20797" cy="137400"/>
            </a:xfrm>
            <a:custGeom>
              <a:avLst/>
              <a:gdLst/>
              <a:ahLst/>
              <a:cxnLst/>
              <a:rect l="l" t="t" r="r" b="b"/>
              <a:pathLst>
                <a:path w="496" h="3277" extrusionOk="0">
                  <a:moveTo>
                    <a:pt x="478" y="1"/>
                  </a:moveTo>
                  <a:lnTo>
                    <a:pt x="1" y="18"/>
                  </a:lnTo>
                  <a:lnTo>
                    <a:pt x="35" y="3277"/>
                  </a:lnTo>
                  <a:lnTo>
                    <a:pt x="496" y="3242"/>
                  </a:lnTo>
                  <a:lnTo>
                    <a:pt x="4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7"/>
            <p:cNvSpPr/>
            <p:nvPr/>
          </p:nvSpPr>
          <p:spPr>
            <a:xfrm rot="-229187">
              <a:off x="1203042" y="653710"/>
              <a:ext cx="25786" cy="142389"/>
            </a:xfrm>
            <a:custGeom>
              <a:avLst/>
              <a:gdLst/>
              <a:ahLst/>
              <a:cxnLst/>
              <a:rect l="l" t="t" r="r" b="b"/>
              <a:pathLst>
                <a:path w="615" h="3396" extrusionOk="0">
                  <a:moveTo>
                    <a:pt x="615" y="0"/>
                  </a:moveTo>
                  <a:lnTo>
                    <a:pt x="154" y="17"/>
                  </a:lnTo>
                  <a:cubicBezTo>
                    <a:pt x="103" y="768"/>
                    <a:pt x="69" y="1843"/>
                    <a:pt x="1" y="3379"/>
                  </a:cubicBezTo>
                  <a:cubicBezTo>
                    <a:pt x="154" y="3379"/>
                    <a:pt x="308" y="3379"/>
                    <a:pt x="461" y="3396"/>
                  </a:cubicBezTo>
                  <a:cubicBezTo>
                    <a:pt x="512" y="2287"/>
                    <a:pt x="564" y="990"/>
                    <a:pt x="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7"/>
            <p:cNvSpPr/>
            <p:nvPr/>
          </p:nvSpPr>
          <p:spPr>
            <a:xfrm rot="-229187">
              <a:off x="1273020" y="646353"/>
              <a:ext cx="20797" cy="148804"/>
            </a:xfrm>
            <a:custGeom>
              <a:avLst/>
              <a:gdLst/>
              <a:ahLst/>
              <a:cxnLst/>
              <a:rect l="l" t="t" r="r" b="b"/>
              <a:pathLst>
                <a:path w="496" h="3549" extrusionOk="0">
                  <a:moveTo>
                    <a:pt x="376" y="0"/>
                  </a:moveTo>
                  <a:lnTo>
                    <a:pt x="35" y="17"/>
                  </a:lnTo>
                  <a:lnTo>
                    <a:pt x="1" y="3532"/>
                  </a:lnTo>
                  <a:lnTo>
                    <a:pt x="461" y="3549"/>
                  </a:lnTo>
                  <a:lnTo>
                    <a:pt x="4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7"/>
            <p:cNvSpPr/>
            <p:nvPr/>
          </p:nvSpPr>
          <p:spPr>
            <a:xfrm rot="-229187">
              <a:off x="1332259" y="640930"/>
              <a:ext cx="20797" cy="151739"/>
            </a:xfrm>
            <a:custGeom>
              <a:avLst/>
              <a:gdLst/>
              <a:ahLst/>
              <a:cxnLst/>
              <a:rect l="l" t="t" r="r" b="b"/>
              <a:pathLst>
                <a:path w="496" h="3619" extrusionOk="0">
                  <a:moveTo>
                    <a:pt x="35" y="1"/>
                  </a:moveTo>
                  <a:lnTo>
                    <a:pt x="1" y="3618"/>
                  </a:lnTo>
                  <a:cubicBezTo>
                    <a:pt x="171" y="3618"/>
                    <a:pt x="325" y="3601"/>
                    <a:pt x="461" y="3601"/>
                  </a:cubicBezTo>
                  <a:lnTo>
                    <a:pt x="4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7"/>
            <p:cNvSpPr/>
            <p:nvPr/>
          </p:nvSpPr>
          <p:spPr>
            <a:xfrm rot="-229187">
              <a:off x="1761397" y="1029301"/>
              <a:ext cx="291906" cy="322681"/>
            </a:xfrm>
            <a:custGeom>
              <a:avLst/>
              <a:gdLst/>
              <a:ahLst/>
              <a:cxnLst/>
              <a:rect l="l" t="t" r="r" b="b"/>
              <a:pathLst>
                <a:path w="6962" h="7696" extrusionOk="0">
                  <a:moveTo>
                    <a:pt x="6962" y="1"/>
                  </a:moveTo>
                  <a:lnTo>
                    <a:pt x="1297" y="35"/>
                  </a:lnTo>
                  <a:lnTo>
                    <a:pt x="939" y="35"/>
                  </a:lnTo>
                  <a:cubicBezTo>
                    <a:pt x="939" y="86"/>
                    <a:pt x="837" y="615"/>
                    <a:pt x="717" y="1365"/>
                  </a:cubicBezTo>
                  <a:cubicBezTo>
                    <a:pt x="410" y="3379"/>
                    <a:pt x="1" y="7013"/>
                    <a:pt x="854" y="7149"/>
                  </a:cubicBezTo>
                  <a:cubicBezTo>
                    <a:pt x="903" y="7157"/>
                    <a:pt x="951" y="7161"/>
                    <a:pt x="997" y="7161"/>
                  </a:cubicBezTo>
                  <a:cubicBezTo>
                    <a:pt x="2025" y="7161"/>
                    <a:pt x="2216" y="5299"/>
                    <a:pt x="2449" y="5299"/>
                  </a:cubicBezTo>
                  <a:cubicBezTo>
                    <a:pt x="2457" y="5299"/>
                    <a:pt x="2466" y="5301"/>
                    <a:pt x="2475" y="5307"/>
                  </a:cubicBezTo>
                  <a:cubicBezTo>
                    <a:pt x="2746" y="5476"/>
                    <a:pt x="2680" y="7696"/>
                    <a:pt x="3647" y="7696"/>
                  </a:cubicBezTo>
                  <a:cubicBezTo>
                    <a:pt x="3654" y="7696"/>
                    <a:pt x="3662" y="7696"/>
                    <a:pt x="3669" y="7695"/>
                  </a:cubicBezTo>
                  <a:cubicBezTo>
                    <a:pt x="4589" y="7679"/>
                    <a:pt x="4532" y="5386"/>
                    <a:pt x="4885" y="5386"/>
                  </a:cubicBezTo>
                  <a:cubicBezTo>
                    <a:pt x="4904" y="5386"/>
                    <a:pt x="4926" y="5394"/>
                    <a:pt x="4949" y="5409"/>
                  </a:cubicBezTo>
                  <a:cubicBezTo>
                    <a:pt x="5348" y="5709"/>
                    <a:pt x="5001" y="7306"/>
                    <a:pt x="5854" y="7306"/>
                  </a:cubicBezTo>
                  <a:cubicBezTo>
                    <a:pt x="5875" y="7306"/>
                    <a:pt x="5898" y="7305"/>
                    <a:pt x="5921" y="7303"/>
                  </a:cubicBezTo>
                  <a:cubicBezTo>
                    <a:pt x="6587" y="7252"/>
                    <a:pt x="6825" y="3601"/>
                    <a:pt x="6928" y="1485"/>
                  </a:cubicBezTo>
                  <a:cubicBezTo>
                    <a:pt x="6945" y="973"/>
                    <a:pt x="6962" y="529"/>
                    <a:pt x="6962" y="274"/>
                  </a:cubicBezTo>
                  <a:lnTo>
                    <a:pt x="6962" y="1"/>
                  </a:lnTo>
                  <a:close/>
                </a:path>
              </a:pathLst>
            </a:custGeom>
            <a:solidFill>
              <a:srgbClr val="FFB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7"/>
            <p:cNvSpPr/>
            <p:nvPr/>
          </p:nvSpPr>
          <p:spPr>
            <a:xfrm rot="-229187">
              <a:off x="1782451" y="1033635"/>
              <a:ext cx="261130" cy="64570"/>
            </a:xfrm>
            <a:custGeom>
              <a:avLst/>
              <a:gdLst/>
              <a:ahLst/>
              <a:cxnLst/>
              <a:rect l="l" t="t" r="r" b="b"/>
              <a:pathLst>
                <a:path w="6228" h="1540" extrusionOk="0">
                  <a:moveTo>
                    <a:pt x="205" y="1"/>
                  </a:moveTo>
                  <a:cubicBezTo>
                    <a:pt x="205" y="52"/>
                    <a:pt x="120" y="581"/>
                    <a:pt x="0" y="1332"/>
                  </a:cubicBezTo>
                  <a:cubicBezTo>
                    <a:pt x="777" y="1392"/>
                    <a:pt x="2624" y="1539"/>
                    <a:pt x="4314" y="1539"/>
                  </a:cubicBezTo>
                  <a:cubicBezTo>
                    <a:pt x="4999" y="1539"/>
                    <a:pt x="5659" y="1515"/>
                    <a:pt x="6211" y="1451"/>
                  </a:cubicBezTo>
                  <a:cubicBezTo>
                    <a:pt x="6228" y="922"/>
                    <a:pt x="6228" y="496"/>
                    <a:pt x="6228" y="240"/>
                  </a:cubicBezTo>
                  <a:cubicBezTo>
                    <a:pt x="4795" y="155"/>
                    <a:pt x="2304" y="52"/>
                    <a:pt x="580" y="1"/>
                  </a:cubicBezTo>
                  <a:close/>
                </a:path>
              </a:pathLst>
            </a:custGeom>
            <a:solidFill>
              <a:srgbClr val="E19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7"/>
            <p:cNvSpPr/>
            <p:nvPr/>
          </p:nvSpPr>
          <p:spPr>
            <a:xfrm rot="-229187">
              <a:off x="990578" y="1092336"/>
              <a:ext cx="221089" cy="238992"/>
            </a:xfrm>
            <a:custGeom>
              <a:avLst/>
              <a:gdLst/>
              <a:ahLst/>
              <a:cxnLst/>
              <a:rect l="l" t="t" r="r" b="b"/>
              <a:pathLst>
                <a:path w="5273" h="5700" extrusionOk="0">
                  <a:moveTo>
                    <a:pt x="2230" y="1"/>
                  </a:moveTo>
                  <a:cubicBezTo>
                    <a:pt x="1322" y="1"/>
                    <a:pt x="569" y="118"/>
                    <a:pt x="598" y="513"/>
                  </a:cubicBezTo>
                  <a:cubicBezTo>
                    <a:pt x="666" y="1520"/>
                    <a:pt x="3140" y="1622"/>
                    <a:pt x="2747" y="1963"/>
                  </a:cubicBezTo>
                  <a:cubicBezTo>
                    <a:pt x="2338" y="2305"/>
                    <a:pt x="154" y="1844"/>
                    <a:pt x="171" y="2526"/>
                  </a:cubicBezTo>
                  <a:cubicBezTo>
                    <a:pt x="171" y="3226"/>
                    <a:pt x="3003" y="3670"/>
                    <a:pt x="2492" y="3943"/>
                  </a:cubicBezTo>
                  <a:cubicBezTo>
                    <a:pt x="1997" y="4216"/>
                    <a:pt x="1" y="3908"/>
                    <a:pt x="69" y="4608"/>
                  </a:cubicBezTo>
                  <a:cubicBezTo>
                    <a:pt x="120" y="5086"/>
                    <a:pt x="2236" y="5410"/>
                    <a:pt x="3635" y="5580"/>
                  </a:cubicBezTo>
                  <a:cubicBezTo>
                    <a:pt x="4317" y="5666"/>
                    <a:pt x="4829" y="5700"/>
                    <a:pt x="4829" y="5700"/>
                  </a:cubicBezTo>
                  <a:lnTo>
                    <a:pt x="5256" y="394"/>
                  </a:lnTo>
                  <a:cubicBezTo>
                    <a:pt x="5273" y="308"/>
                    <a:pt x="5273" y="274"/>
                    <a:pt x="5273" y="274"/>
                  </a:cubicBezTo>
                  <a:cubicBezTo>
                    <a:pt x="5273" y="274"/>
                    <a:pt x="4880" y="206"/>
                    <a:pt x="4317" y="138"/>
                  </a:cubicBezTo>
                  <a:cubicBezTo>
                    <a:pt x="3722" y="71"/>
                    <a:pt x="2930" y="1"/>
                    <a:pt x="2230" y="1"/>
                  </a:cubicBezTo>
                  <a:close/>
                </a:path>
              </a:pathLst>
            </a:custGeom>
            <a:solidFill>
              <a:srgbClr val="83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7"/>
            <p:cNvSpPr/>
            <p:nvPr/>
          </p:nvSpPr>
          <p:spPr>
            <a:xfrm rot="-229187">
              <a:off x="1142969" y="1092996"/>
              <a:ext cx="68721" cy="233248"/>
            </a:xfrm>
            <a:custGeom>
              <a:avLst/>
              <a:gdLst/>
              <a:ahLst/>
              <a:cxnLst/>
              <a:rect l="l" t="t" r="r" b="b"/>
              <a:pathLst>
                <a:path w="1639" h="5563" extrusionOk="0">
                  <a:moveTo>
                    <a:pt x="683" y="1"/>
                  </a:moveTo>
                  <a:cubicBezTo>
                    <a:pt x="495" y="990"/>
                    <a:pt x="52" y="3567"/>
                    <a:pt x="1" y="5443"/>
                  </a:cubicBezTo>
                  <a:cubicBezTo>
                    <a:pt x="683" y="5529"/>
                    <a:pt x="1195" y="5563"/>
                    <a:pt x="1195" y="5563"/>
                  </a:cubicBezTo>
                  <a:lnTo>
                    <a:pt x="1622" y="257"/>
                  </a:lnTo>
                  <a:cubicBezTo>
                    <a:pt x="1639" y="171"/>
                    <a:pt x="1639" y="137"/>
                    <a:pt x="1639" y="137"/>
                  </a:cubicBezTo>
                  <a:cubicBezTo>
                    <a:pt x="1639" y="137"/>
                    <a:pt x="1246" y="69"/>
                    <a:pt x="683" y="1"/>
                  </a:cubicBezTo>
                  <a:close/>
                </a:path>
              </a:pathLst>
            </a:custGeom>
            <a:solidFill>
              <a:srgbClr val="000000">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7"/>
            <p:cNvSpPr/>
            <p:nvPr/>
          </p:nvSpPr>
          <p:spPr>
            <a:xfrm rot="-229187">
              <a:off x="1749392" y="994102"/>
              <a:ext cx="329683" cy="69979"/>
            </a:xfrm>
            <a:custGeom>
              <a:avLst/>
              <a:gdLst/>
              <a:ahLst/>
              <a:cxnLst/>
              <a:rect l="l" t="t" r="r" b="b"/>
              <a:pathLst>
                <a:path w="7863" h="1669" extrusionOk="0">
                  <a:moveTo>
                    <a:pt x="445" y="1"/>
                  </a:moveTo>
                  <a:cubicBezTo>
                    <a:pt x="97" y="1"/>
                    <a:pt x="1" y="1368"/>
                    <a:pt x="321" y="1469"/>
                  </a:cubicBezTo>
                  <a:cubicBezTo>
                    <a:pt x="372" y="1486"/>
                    <a:pt x="611" y="1486"/>
                    <a:pt x="850" y="1520"/>
                  </a:cubicBezTo>
                  <a:cubicBezTo>
                    <a:pt x="1780" y="1585"/>
                    <a:pt x="3953" y="1669"/>
                    <a:pt x="5598" y="1669"/>
                  </a:cubicBezTo>
                  <a:cubicBezTo>
                    <a:pt x="6125" y="1669"/>
                    <a:pt x="6598" y="1660"/>
                    <a:pt x="6958" y="1639"/>
                  </a:cubicBezTo>
                  <a:cubicBezTo>
                    <a:pt x="7384" y="1605"/>
                    <a:pt x="7794" y="1571"/>
                    <a:pt x="7811" y="1503"/>
                  </a:cubicBezTo>
                  <a:cubicBezTo>
                    <a:pt x="7845" y="1367"/>
                    <a:pt x="7862" y="1230"/>
                    <a:pt x="7862" y="1094"/>
                  </a:cubicBezTo>
                  <a:cubicBezTo>
                    <a:pt x="7862" y="769"/>
                    <a:pt x="7845" y="377"/>
                    <a:pt x="7811" y="360"/>
                  </a:cubicBezTo>
                  <a:lnTo>
                    <a:pt x="7418" y="360"/>
                  </a:lnTo>
                  <a:cubicBezTo>
                    <a:pt x="6787" y="343"/>
                    <a:pt x="5439" y="343"/>
                    <a:pt x="3887" y="275"/>
                  </a:cubicBezTo>
                  <a:cubicBezTo>
                    <a:pt x="2863" y="223"/>
                    <a:pt x="2010" y="155"/>
                    <a:pt x="1396" y="104"/>
                  </a:cubicBezTo>
                  <a:cubicBezTo>
                    <a:pt x="918" y="53"/>
                    <a:pt x="577" y="19"/>
                    <a:pt x="457" y="2"/>
                  </a:cubicBezTo>
                  <a:cubicBezTo>
                    <a:pt x="453" y="1"/>
                    <a:pt x="449"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7"/>
            <p:cNvSpPr/>
            <p:nvPr/>
          </p:nvSpPr>
          <p:spPr>
            <a:xfrm rot="-229187">
              <a:off x="1749392" y="994102"/>
              <a:ext cx="329683" cy="69979"/>
            </a:xfrm>
            <a:custGeom>
              <a:avLst/>
              <a:gdLst/>
              <a:ahLst/>
              <a:cxnLst/>
              <a:rect l="l" t="t" r="r" b="b"/>
              <a:pathLst>
                <a:path w="7863" h="1669" extrusionOk="0">
                  <a:moveTo>
                    <a:pt x="445" y="1"/>
                  </a:moveTo>
                  <a:cubicBezTo>
                    <a:pt x="97" y="1"/>
                    <a:pt x="1" y="1368"/>
                    <a:pt x="321" y="1469"/>
                  </a:cubicBezTo>
                  <a:cubicBezTo>
                    <a:pt x="372" y="1486"/>
                    <a:pt x="611" y="1486"/>
                    <a:pt x="850" y="1520"/>
                  </a:cubicBezTo>
                  <a:cubicBezTo>
                    <a:pt x="1780" y="1585"/>
                    <a:pt x="3953" y="1669"/>
                    <a:pt x="5598" y="1669"/>
                  </a:cubicBezTo>
                  <a:cubicBezTo>
                    <a:pt x="6125" y="1669"/>
                    <a:pt x="6598" y="1660"/>
                    <a:pt x="6958" y="1639"/>
                  </a:cubicBezTo>
                  <a:cubicBezTo>
                    <a:pt x="7384" y="1605"/>
                    <a:pt x="7794" y="1571"/>
                    <a:pt x="7811" y="1503"/>
                  </a:cubicBezTo>
                  <a:cubicBezTo>
                    <a:pt x="7845" y="1367"/>
                    <a:pt x="7862" y="1230"/>
                    <a:pt x="7862" y="1094"/>
                  </a:cubicBezTo>
                  <a:lnTo>
                    <a:pt x="7862" y="1094"/>
                  </a:lnTo>
                  <a:cubicBezTo>
                    <a:pt x="7218" y="1189"/>
                    <a:pt x="5829" y="1218"/>
                    <a:pt x="4505" y="1218"/>
                  </a:cubicBezTo>
                  <a:cubicBezTo>
                    <a:pt x="2988" y="1218"/>
                    <a:pt x="1557" y="1180"/>
                    <a:pt x="1430" y="1162"/>
                  </a:cubicBezTo>
                  <a:cubicBezTo>
                    <a:pt x="1259" y="1128"/>
                    <a:pt x="1345" y="513"/>
                    <a:pt x="1396" y="104"/>
                  </a:cubicBezTo>
                  <a:cubicBezTo>
                    <a:pt x="918" y="53"/>
                    <a:pt x="577" y="19"/>
                    <a:pt x="457" y="2"/>
                  </a:cubicBezTo>
                  <a:cubicBezTo>
                    <a:pt x="453" y="1"/>
                    <a:pt x="449" y="1"/>
                    <a:pt x="445" y="1"/>
                  </a:cubicBezTo>
                  <a:close/>
                </a:path>
              </a:pathLst>
            </a:custGeom>
            <a:solidFill>
              <a:srgbClr val="5C02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7"/>
            <p:cNvSpPr/>
            <p:nvPr/>
          </p:nvSpPr>
          <p:spPr>
            <a:xfrm rot="-229187">
              <a:off x="1160208" y="1076771"/>
              <a:ext cx="105911" cy="264778"/>
            </a:xfrm>
            <a:custGeom>
              <a:avLst/>
              <a:gdLst/>
              <a:ahLst/>
              <a:cxnLst/>
              <a:rect l="l" t="t" r="r" b="b"/>
              <a:pathLst>
                <a:path w="2526" h="6315" extrusionOk="0">
                  <a:moveTo>
                    <a:pt x="1345" y="1"/>
                  </a:moveTo>
                  <a:cubicBezTo>
                    <a:pt x="1275" y="1"/>
                    <a:pt x="1207" y="3"/>
                    <a:pt x="1143" y="7"/>
                  </a:cubicBezTo>
                  <a:cubicBezTo>
                    <a:pt x="887" y="7"/>
                    <a:pt x="683" y="58"/>
                    <a:pt x="683" y="143"/>
                  </a:cubicBezTo>
                  <a:cubicBezTo>
                    <a:pt x="563" y="1235"/>
                    <a:pt x="0" y="5654"/>
                    <a:pt x="137" y="5961"/>
                  </a:cubicBezTo>
                  <a:cubicBezTo>
                    <a:pt x="209" y="6147"/>
                    <a:pt x="822" y="6315"/>
                    <a:pt x="1308" y="6315"/>
                  </a:cubicBezTo>
                  <a:cubicBezTo>
                    <a:pt x="1623" y="6315"/>
                    <a:pt x="1884" y="6245"/>
                    <a:pt x="1911" y="6064"/>
                  </a:cubicBezTo>
                  <a:cubicBezTo>
                    <a:pt x="1928" y="5961"/>
                    <a:pt x="1979" y="5586"/>
                    <a:pt x="2030" y="5091"/>
                  </a:cubicBezTo>
                  <a:cubicBezTo>
                    <a:pt x="2201" y="3538"/>
                    <a:pt x="2491" y="706"/>
                    <a:pt x="2525" y="228"/>
                  </a:cubicBezTo>
                  <a:cubicBezTo>
                    <a:pt x="2525" y="108"/>
                    <a:pt x="1874" y="1"/>
                    <a:pt x="1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7"/>
            <p:cNvSpPr/>
            <p:nvPr/>
          </p:nvSpPr>
          <p:spPr>
            <a:xfrm rot="-229187">
              <a:off x="1160240" y="1077714"/>
              <a:ext cx="85157" cy="264527"/>
            </a:xfrm>
            <a:custGeom>
              <a:avLst/>
              <a:gdLst/>
              <a:ahLst/>
              <a:cxnLst/>
              <a:rect l="l" t="t" r="r" b="b"/>
              <a:pathLst>
                <a:path w="2031" h="6309" extrusionOk="0">
                  <a:moveTo>
                    <a:pt x="1143" y="1"/>
                  </a:moveTo>
                  <a:cubicBezTo>
                    <a:pt x="887" y="1"/>
                    <a:pt x="683" y="52"/>
                    <a:pt x="683" y="137"/>
                  </a:cubicBezTo>
                  <a:cubicBezTo>
                    <a:pt x="563" y="1229"/>
                    <a:pt x="0" y="5648"/>
                    <a:pt x="137" y="5955"/>
                  </a:cubicBezTo>
                  <a:cubicBezTo>
                    <a:pt x="209" y="6141"/>
                    <a:pt x="822" y="6309"/>
                    <a:pt x="1308" y="6309"/>
                  </a:cubicBezTo>
                  <a:cubicBezTo>
                    <a:pt x="1623" y="6309"/>
                    <a:pt x="1884" y="6239"/>
                    <a:pt x="1911" y="6058"/>
                  </a:cubicBezTo>
                  <a:cubicBezTo>
                    <a:pt x="1928" y="5955"/>
                    <a:pt x="1979" y="5580"/>
                    <a:pt x="2030" y="5085"/>
                  </a:cubicBezTo>
                  <a:cubicBezTo>
                    <a:pt x="1450" y="5085"/>
                    <a:pt x="648" y="5034"/>
                    <a:pt x="580" y="4931"/>
                  </a:cubicBezTo>
                  <a:cubicBezTo>
                    <a:pt x="529" y="4812"/>
                    <a:pt x="1007" y="1007"/>
                    <a:pt x="1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2" name="Google Shape;1792;p47"/>
          <p:cNvSpPr/>
          <p:nvPr/>
        </p:nvSpPr>
        <p:spPr>
          <a:xfrm>
            <a:off x="890850" y="4311147"/>
            <a:ext cx="123909" cy="152155"/>
          </a:xfrm>
          <a:custGeom>
            <a:avLst/>
            <a:gdLst/>
            <a:ahLst/>
            <a:cxnLst/>
            <a:rect l="l" t="t" r="r" b="b"/>
            <a:pathLst>
              <a:path w="3891" h="4778" extrusionOk="0">
                <a:moveTo>
                  <a:pt x="2030" y="0"/>
                </a:moveTo>
                <a:cubicBezTo>
                  <a:pt x="1655" y="0"/>
                  <a:pt x="1792" y="1007"/>
                  <a:pt x="1399" y="1672"/>
                </a:cubicBezTo>
                <a:cubicBezTo>
                  <a:pt x="1007" y="2355"/>
                  <a:pt x="0" y="2099"/>
                  <a:pt x="0" y="2406"/>
                </a:cubicBezTo>
                <a:cubicBezTo>
                  <a:pt x="0" y="2696"/>
                  <a:pt x="1024" y="2491"/>
                  <a:pt x="1382" y="3020"/>
                </a:cubicBezTo>
                <a:cubicBezTo>
                  <a:pt x="1672" y="3481"/>
                  <a:pt x="1570" y="4778"/>
                  <a:pt x="1962" y="4778"/>
                </a:cubicBezTo>
                <a:cubicBezTo>
                  <a:pt x="2355" y="4778"/>
                  <a:pt x="2337" y="3771"/>
                  <a:pt x="2679" y="3071"/>
                </a:cubicBezTo>
                <a:cubicBezTo>
                  <a:pt x="3020" y="2372"/>
                  <a:pt x="3890" y="2525"/>
                  <a:pt x="3890" y="2218"/>
                </a:cubicBezTo>
                <a:cubicBezTo>
                  <a:pt x="3890" y="1945"/>
                  <a:pt x="3071" y="2065"/>
                  <a:pt x="2576" y="1706"/>
                </a:cubicBezTo>
                <a:cubicBezTo>
                  <a:pt x="2099" y="1348"/>
                  <a:pt x="2423" y="0"/>
                  <a:pt x="20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47"/>
          <p:cNvGrpSpPr/>
          <p:nvPr/>
        </p:nvGrpSpPr>
        <p:grpSpPr>
          <a:xfrm rot="-669113">
            <a:off x="459523" y="3240616"/>
            <a:ext cx="1264376" cy="958288"/>
            <a:chOff x="2380000" y="4719300"/>
            <a:chExt cx="966575" cy="732525"/>
          </a:xfrm>
        </p:grpSpPr>
        <p:sp>
          <p:nvSpPr>
            <p:cNvPr id="1794" name="Google Shape;1794;p47"/>
            <p:cNvSpPr/>
            <p:nvPr/>
          </p:nvSpPr>
          <p:spPr>
            <a:xfrm>
              <a:off x="2380000" y="4719300"/>
              <a:ext cx="966575" cy="732525"/>
            </a:xfrm>
            <a:custGeom>
              <a:avLst/>
              <a:gdLst/>
              <a:ahLst/>
              <a:cxnLst/>
              <a:rect l="l" t="t" r="r" b="b"/>
              <a:pathLst>
                <a:path w="38663" h="29301" extrusionOk="0">
                  <a:moveTo>
                    <a:pt x="11831" y="0"/>
                  </a:moveTo>
                  <a:cubicBezTo>
                    <a:pt x="11801" y="0"/>
                    <a:pt x="11770" y="1"/>
                    <a:pt x="11739" y="2"/>
                  </a:cubicBezTo>
                  <a:cubicBezTo>
                    <a:pt x="10534" y="48"/>
                    <a:pt x="10280" y="1060"/>
                    <a:pt x="10129" y="1060"/>
                  </a:cubicBezTo>
                  <a:cubicBezTo>
                    <a:pt x="10113" y="1060"/>
                    <a:pt x="10099" y="1049"/>
                    <a:pt x="10084" y="1025"/>
                  </a:cubicBezTo>
                  <a:cubicBezTo>
                    <a:pt x="9943" y="775"/>
                    <a:pt x="9831" y="35"/>
                    <a:pt x="8743" y="35"/>
                  </a:cubicBezTo>
                  <a:cubicBezTo>
                    <a:pt x="8646" y="35"/>
                    <a:pt x="8542" y="40"/>
                    <a:pt x="8429" y="53"/>
                  </a:cubicBezTo>
                  <a:cubicBezTo>
                    <a:pt x="7630" y="149"/>
                    <a:pt x="7400" y="1142"/>
                    <a:pt x="7192" y="1142"/>
                  </a:cubicBezTo>
                  <a:cubicBezTo>
                    <a:pt x="7178" y="1142"/>
                    <a:pt x="7164" y="1138"/>
                    <a:pt x="7150" y="1128"/>
                  </a:cubicBezTo>
                  <a:cubicBezTo>
                    <a:pt x="6982" y="1002"/>
                    <a:pt x="6586" y="190"/>
                    <a:pt x="5427" y="190"/>
                  </a:cubicBezTo>
                  <a:cubicBezTo>
                    <a:pt x="5170" y="190"/>
                    <a:pt x="4876" y="230"/>
                    <a:pt x="4539" y="326"/>
                  </a:cubicBezTo>
                  <a:cubicBezTo>
                    <a:pt x="2492" y="906"/>
                    <a:pt x="3311" y="5547"/>
                    <a:pt x="2884" y="5666"/>
                  </a:cubicBezTo>
                  <a:cubicBezTo>
                    <a:pt x="2679" y="5717"/>
                    <a:pt x="1" y="6349"/>
                    <a:pt x="700" y="9863"/>
                  </a:cubicBezTo>
                  <a:cubicBezTo>
                    <a:pt x="1400" y="13395"/>
                    <a:pt x="1980" y="15681"/>
                    <a:pt x="3413" y="16586"/>
                  </a:cubicBezTo>
                  <a:cubicBezTo>
                    <a:pt x="4863" y="17490"/>
                    <a:pt x="5068" y="17336"/>
                    <a:pt x="4966" y="18616"/>
                  </a:cubicBezTo>
                  <a:cubicBezTo>
                    <a:pt x="4863" y="19895"/>
                    <a:pt x="3959" y="27676"/>
                    <a:pt x="4590" y="28153"/>
                  </a:cubicBezTo>
                  <a:cubicBezTo>
                    <a:pt x="5114" y="28539"/>
                    <a:pt x="7400" y="28859"/>
                    <a:pt x="9898" y="28859"/>
                  </a:cubicBezTo>
                  <a:cubicBezTo>
                    <a:pt x="10489" y="28859"/>
                    <a:pt x="11093" y="28841"/>
                    <a:pt x="11688" y="28802"/>
                  </a:cubicBezTo>
                  <a:cubicBezTo>
                    <a:pt x="14381" y="28608"/>
                    <a:pt x="15777" y="28064"/>
                    <a:pt x="16373" y="28064"/>
                  </a:cubicBezTo>
                  <a:cubicBezTo>
                    <a:pt x="16460" y="28064"/>
                    <a:pt x="16530" y="28076"/>
                    <a:pt x="16585" y="28102"/>
                  </a:cubicBezTo>
                  <a:cubicBezTo>
                    <a:pt x="16895" y="28263"/>
                    <a:pt x="18705" y="28696"/>
                    <a:pt x="20201" y="28696"/>
                  </a:cubicBezTo>
                  <a:cubicBezTo>
                    <a:pt x="20760" y="28696"/>
                    <a:pt x="21276" y="28635"/>
                    <a:pt x="21652" y="28477"/>
                  </a:cubicBezTo>
                  <a:cubicBezTo>
                    <a:pt x="22856" y="27972"/>
                    <a:pt x="23050" y="27544"/>
                    <a:pt x="23294" y="27544"/>
                  </a:cubicBezTo>
                  <a:cubicBezTo>
                    <a:pt x="23330" y="27544"/>
                    <a:pt x="23368" y="27553"/>
                    <a:pt x="23409" y="27573"/>
                  </a:cubicBezTo>
                  <a:cubicBezTo>
                    <a:pt x="23703" y="27712"/>
                    <a:pt x="24517" y="28610"/>
                    <a:pt x="25620" y="28610"/>
                  </a:cubicBezTo>
                  <a:cubicBezTo>
                    <a:pt x="25733" y="28610"/>
                    <a:pt x="25850" y="28600"/>
                    <a:pt x="25968" y="28580"/>
                  </a:cubicBezTo>
                  <a:cubicBezTo>
                    <a:pt x="27105" y="28398"/>
                    <a:pt x="27313" y="27745"/>
                    <a:pt x="27692" y="27745"/>
                  </a:cubicBezTo>
                  <a:cubicBezTo>
                    <a:pt x="27740" y="27745"/>
                    <a:pt x="27790" y="27755"/>
                    <a:pt x="27845" y="27778"/>
                  </a:cubicBezTo>
                  <a:cubicBezTo>
                    <a:pt x="28234" y="27958"/>
                    <a:pt x="29288" y="29301"/>
                    <a:pt x="31677" y="29301"/>
                  </a:cubicBezTo>
                  <a:cubicBezTo>
                    <a:pt x="32226" y="29301"/>
                    <a:pt x="32846" y="29230"/>
                    <a:pt x="33544" y="29058"/>
                  </a:cubicBezTo>
                  <a:cubicBezTo>
                    <a:pt x="37280" y="28153"/>
                    <a:pt x="37331" y="23785"/>
                    <a:pt x="36529" y="21602"/>
                  </a:cubicBezTo>
                  <a:cubicBezTo>
                    <a:pt x="35770" y="19533"/>
                    <a:pt x="35056" y="17694"/>
                    <a:pt x="35664" y="17694"/>
                  </a:cubicBezTo>
                  <a:cubicBezTo>
                    <a:pt x="35698" y="17694"/>
                    <a:pt x="35736" y="17700"/>
                    <a:pt x="35779" y="17712"/>
                  </a:cubicBezTo>
                  <a:cubicBezTo>
                    <a:pt x="35873" y="17736"/>
                    <a:pt x="35968" y="17747"/>
                    <a:pt x="36062" y="17747"/>
                  </a:cubicBezTo>
                  <a:cubicBezTo>
                    <a:pt x="36772" y="17747"/>
                    <a:pt x="37460" y="17119"/>
                    <a:pt x="37656" y="16637"/>
                  </a:cubicBezTo>
                  <a:cubicBezTo>
                    <a:pt x="37860" y="16108"/>
                    <a:pt x="38662" y="14299"/>
                    <a:pt x="36905" y="13395"/>
                  </a:cubicBezTo>
                  <a:cubicBezTo>
                    <a:pt x="35148" y="12491"/>
                    <a:pt x="34823" y="11842"/>
                    <a:pt x="34823" y="11313"/>
                  </a:cubicBezTo>
                  <a:cubicBezTo>
                    <a:pt x="34823" y="10785"/>
                    <a:pt x="34926" y="2578"/>
                    <a:pt x="34823" y="2134"/>
                  </a:cubicBezTo>
                  <a:cubicBezTo>
                    <a:pt x="34653" y="1481"/>
                    <a:pt x="33432" y="1208"/>
                    <a:pt x="32510" y="1208"/>
                  </a:cubicBezTo>
                  <a:cubicBezTo>
                    <a:pt x="32228" y="1208"/>
                    <a:pt x="31974" y="1233"/>
                    <a:pt x="31786" y="1281"/>
                  </a:cubicBezTo>
                  <a:cubicBezTo>
                    <a:pt x="31021" y="1493"/>
                    <a:pt x="31374" y="2466"/>
                    <a:pt x="31171" y="2466"/>
                  </a:cubicBezTo>
                  <a:cubicBezTo>
                    <a:pt x="31162" y="2466"/>
                    <a:pt x="31151" y="2463"/>
                    <a:pt x="31138" y="2459"/>
                  </a:cubicBezTo>
                  <a:cubicBezTo>
                    <a:pt x="30893" y="2361"/>
                    <a:pt x="29993" y="1326"/>
                    <a:pt x="28421" y="1326"/>
                  </a:cubicBezTo>
                  <a:cubicBezTo>
                    <a:pt x="28350" y="1326"/>
                    <a:pt x="28278" y="1328"/>
                    <a:pt x="28203" y="1332"/>
                  </a:cubicBezTo>
                  <a:cubicBezTo>
                    <a:pt x="26497" y="1452"/>
                    <a:pt x="26770" y="2407"/>
                    <a:pt x="26395" y="2407"/>
                  </a:cubicBezTo>
                  <a:cubicBezTo>
                    <a:pt x="26238" y="2407"/>
                    <a:pt x="25522" y="2434"/>
                    <a:pt x="24718" y="2434"/>
                  </a:cubicBezTo>
                  <a:cubicBezTo>
                    <a:pt x="23602" y="2434"/>
                    <a:pt x="22318" y="2382"/>
                    <a:pt x="22130" y="2134"/>
                  </a:cubicBezTo>
                  <a:cubicBezTo>
                    <a:pt x="21649" y="1484"/>
                    <a:pt x="20890" y="1122"/>
                    <a:pt x="20104" y="1122"/>
                  </a:cubicBezTo>
                  <a:cubicBezTo>
                    <a:pt x="19858" y="1122"/>
                    <a:pt x="19609" y="1157"/>
                    <a:pt x="19366" y="1230"/>
                  </a:cubicBezTo>
                  <a:cubicBezTo>
                    <a:pt x="17982" y="1623"/>
                    <a:pt x="17512" y="3247"/>
                    <a:pt x="17112" y="3247"/>
                  </a:cubicBezTo>
                  <a:cubicBezTo>
                    <a:pt x="17078" y="3247"/>
                    <a:pt x="17045" y="3235"/>
                    <a:pt x="17011" y="3209"/>
                  </a:cubicBezTo>
                  <a:cubicBezTo>
                    <a:pt x="16602" y="2898"/>
                    <a:pt x="16193" y="1221"/>
                    <a:pt x="15120" y="1221"/>
                  </a:cubicBezTo>
                  <a:cubicBezTo>
                    <a:pt x="15075" y="1221"/>
                    <a:pt x="15029" y="1224"/>
                    <a:pt x="14981" y="1230"/>
                  </a:cubicBezTo>
                  <a:cubicBezTo>
                    <a:pt x="14105" y="1359"/>
                    <a:pt x="14007" y="1420"/>
                    <a:pt x="13923" y="1420"/>
                  </a:cubicBezTo>
                  <a:cubicBezTo>
                    <a:pt x="13896" y="1420"/>
                    <a:pt x="13871" y="1413"/>
                    <a:pt x="13821" y="1401"/>
                  </a:cubicBezTo>
                  <a:cubicBezTo>
                    <a:pt x="13603" y="1334"/>
                    <a:pt x="13451" y="0"/>
                    <a:pt x="118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7"/>
            <p:cNvSpPr/>
            <p:nvPr/>
          </p:nvSpPr>
          <p:spPr>
            <a:xfrm>
              <a:off x="2800150" y="5088850"/>
              <a:ext cx="132675" cy="284400"/>
            </a:xfrm>
            <a:custGeom>
              <a:avLst/>
              <a:gdLst/>
              <a:ahLst/>
              <a:cxnLst/>
              <a:rect l="l" t="t" r="r" b="b"/>
              <a:pathLst>
                <a:path w="5307" h="11376" extrusionOk="0">
                  <a:moveTo>
                    <a:pt x="2552" y="1048"/>
                  </a:moveTo>
                  <a:cubicBezTo>
                    <a:pt x="2622" y="1048"/>
                    <a:pt x="2688" y="1082"/>
                    <a:pt x="2730" y="1138"/>
                  </a:cubicBezTo>
                  <a:cubicBezTo>
                    <a:pt x="2798" y="1240"/>
                    <a:pt x="2816" y="1394"/>
                    <a:pt x="2764" y="1513"/>
                  </a:cubicBezTo>
                  <a:cubicBezTo>
                    <a:pt x="2628" y="2196"/>
                    <a:pt x="2253" y="2810"/>
                    <a:pt x="1707" y="3254"/>
                  </a:cubicBezTo>
                  <a:cubicBezTo>
                    <a:pt x="1536" y="3390"/>
                    <a:pt x="1348" y="3527"/>
                    <a:pt x="1178" y="3629"/>
                  </a:cubicBezTo>
                  <a:lnTo>
                    <a:pt x="1126" y="3663"/>
                  </a:lnTo>
                  <a:cubicBezTo>
                    <a:pt x="1126" y="3663"/>
                    <a:pt x="1126" y="3629"/>
                    <a:pt x="1109" y="3612"/>
                  </a:cubicBezTo>
                  <a:cubicBezTo>
                    <a:pt x="1092" y="3441"/>
                    <a:pt x="1075" y="3271"/>
                    <a:pt x="1075" y="3100"/>
                  </a:cubicBezTo>
                  <a:lnTo>
                    <a:pt x="1075" y="2759"/>
                  </a:lnTo>
                  <a:lnTo>
                    <a:pt x="1075" y="2042"/>
                  </a:lnTo>
                  <a:cubicBezTo>
                    <a:pt x="1075" y="1906"/>
                    <a:pt x="1144" y="1769"/>
                    <a:pt x="1246" y="1667"/>
                  </a:cubicBezTo>
                  <a:cubicBezTo>
                    <a:pt x="1536" y="1377"/>
                    <a:pt x="1911" y="1172"/>
                    <a:pt x="2304" y="1070"/>
                  </a:cubicBezTo>
                  <a:cubicBezTo>
                    <a:pt x="2372" y="1053"/>
                    <a:pt x="2440" y="1053"/>
                    <a:pt x="2508" y="1053"/>
                  </a:cubicBezTo>
                  <a:cubicBezTo>
                    <a:pt x="2523" y="1050"/>
                    <a:pt x="2538" y="1048"/>
                    <a:pt x="2552" y="1048"/>
                  </a:cubicBezTo>
                  <a:close/>
                  <a:moveTo>
                    <a:pt x="2031" y="4892"/>
                  </a:moveTo>
                  <a:cubicBezTo>
                    <a:pt x="2389" y="4892"/>
                    <a:pt x="2730" y="5011"/>
                    <a:pt x="3003" y="5216"/>
                  </a:cubicBezTo>
                  <a:cubicBezTo>
                    <a:pt x="3617" y="5642"/>
                    <a:pt x="3959" y="6240"/>
                    <a:pt x="4112" y="7127"/>
                  </a:cubicBezTo>
                  <a:cubicBezTo>
                    <a:pt x="4146" y="7366"/>
                    <a:pt x="4163" y="7604"/>
                    <a:pt x="4163" y="7826"/>
                  </a:cubicBezTo>
                  <a:cubicBezTo>
                    <a:pt x="4163" y="8082"/>
                    <a:pt x="4146" y="8338"/>
                    <a:pt x="4095" y="8594"/>
                  </a:cubicBezTo>
                  <a:cubicBezTo>
                    <a:pt x="4010" y="9157"/>
                    <a:pt x="3652" y="9652"/>
                    <a:pt x="3140" y="9891"/>
                  </a:cubicBezTo>
                  <a:cubicBezTo>
                    <a:pt x="2690" y="10152"/>
                    <a:pt x="2178" y="10278"/>
                    <a:pt x="1656" y="10278"/>
                  </a:cubicBezTo>
                  <a:cubicBezTo>
                    <a:pt x="1565" y="10278"/>
                    <a:pt x="1474" y="10274"/>
                    <a:pt x="1382" y="10266"/>
                  </a:cubicBezTo>
                  <a:cubicBezTo>
                    <a:pt x="1348" y="10249"/>
                    <a:pt x="1314" y="10249"/>
                    <a:pt x="1297" y="10249"/>
                  </a:cubicBezTo>
                  <a:lnTo>
                    <a:pt x="1229" y="10249"/>
                  </a:lnTo>
                  <a:cubicBezTo>
                    <a:pt x="1195" y="10249"/>
                    <a:pt x="1178" y="10232"/>
                    <a:pt x="1178" y="10164"/>
                  </a:cubicBezTo>
                  <a:lnTo>
                    <a:pt x="1178" y="10061"/>
                  </a:lnTo>
                  <a:cubicBezTo>
                    <a:pt x="1195" y="9891"/>
                    <a:pt x="1195" y="9720"/>
                    <a:pt x="1212" y="9567"/>
                  </a:cubicBezTo>
                  <a:cubicBezTo>
                    <a:pt x="1229" y="8509"/>
                    <a:pt x="1229" y="7639"/>
                    <a:pt x="1195" y="6820"/>
                  </a:cubicBezTo>
                  <a:cubicBezTo>
                    <a:pt x="1195" y="6598"/>
                    <a:pt x="1195" y="6410"/>
                    <a:pt x="1178" y="6205"/>
                  </a:cubicBezTo>
                  <a:cubicBezTo>
                    <a:pt x="1178" y="5847"/>
                    <a:pt x="1161" y="5455"/>
                    <a:pt x="1126" y="5079"/>
                  </a:cubicBezTo>
                  <a:cubicBezTo>
                    <a:pt x="1126" y="5045"/>
                    <a:pt x="1126" y="4994"/>
                    <a:pt x="1126" y="4960"/>
                  </a:cubicBezTo>
                  <a:cubicBezTo>
                    <a:pt x="1178" y="4943"/>
                    <a:pt x="1212" y="4943"/>
                    <a:pt x="1263" y="4943"/>
                  </a:cubicBezTo>
                  <a:lnTo>
                    <a:pt x="1553" y="4909"/>
                  </a:lnTo>
                  <a:cubicBezTo>
                    <a:pt x="1689" y="4909"/>
                    <a:pt x="1826" y="4892"/>
                    <a:pt x="1945" y="4892"/>
                  </a:cubicBezTo>
                  <a:close/>
                  <a:moveTo>
                    <a:pt x="2489" y="1"/>
                  </a:moveTo>
                  <a:cubicBezTo>
                    <a:pt x="2401" y="1"/>
                    <a:pt x="2315" y="9"/>
                    <a:pt x="2235" y="29"/>
                  </a:cubicBezTo>
                  <a:cubicBezTo>
                    <a:pt x="1655" y="131"/>
                    <a:pt x="1109" y="387"/>
                    <a:pt x="666" y="780"/>
                  </a:cubicBezTo>
                  <a:cubicBezTo>
                    <a:pt x="325" y="1036"/>
                    <a:pt x="103" y="1411"/>
                    <a:pt x="35" y="1838"/>
                  </a:cubicBezTo>
                  <a:cubicBezTo>
                    <a:pt x="17" y="1991"/>
                    <a:pt x="0" y="2162"/>
                    <a:pt x="17" y="2332"/>
                  </a:cubicBezTo>
                  <a:lnTo>
                    <a:pt x="17" y="2827"/>
                  </a:lnTo>
                  <a:cubicBezTo>
                    <a:pt x="35" y="3510"/>
                    <a:pt x="52" y="4226"/>
                    <a:pt x="86" y="4926"/>
                  </a:cubicBezTo>
                  <a:cubicBezTo>
                    <a:pt x="86" y="5079"/>
                    <a:pt x="86" y="5233"/>
                    <a:pt x="103" y="5386"/>
                  </a:cubicBezTo>
                  <a:cubicBezTo>
                    <a:pt x="103" y="5608"/>
                    <a:pt x="103" y="5813"/>
                    <a:pt x="120" y="6035"/>
                  </a:cubicBezTo>
                  <a:lnTo>
                    <a:pt x="154" y="6530"/>
                  </a:lnTo>
                  <a:cubicBezTo>
                    <a:pt x="171" y="7127"/>
                    <a:pt x="205" y="7724"/>
                    <a:pt x="239" y="8304"/>
                  </a:cubicBezTo>
                  <a:cubicBezTo>
                    <a:pt x="256" y="8611"/>
                    <a:pt x="290" y="8901"/>
                    <a:pt x="307" y="9208"/>
                  </a:cubicBezTo>
                  <a:cubicBezTo>
                    <a:pt x="325" y="9430"/>
                    <a:pt x="342" y="9635"/>
                    <a:pt x="359" y="9857"/>
                  </a:cubicBezTo>
                  <a:cubicBezTo>
                    <a:pt x="376" y="9959"/>
                    <a:pt x="393" y="10078"/>
                    <a:pt x="410" y="10198"/>
                  </a:cubicBezTo>
                  <a:cubicBezTo>
                    <a:pt x="444" y="10334"/>
                    <a:pt x="461" y="10488"/>
                    <a:pt x="461" y="10624"/>
                  </a:cubicBezTo>
                  <a:cubicBezTo>
                    <a:pt x="461" y="10880"/>
                    <a:pt x="615" y="11136"/>
                    <a:pt x="853" y="11221"/>
                  </a:cubicBezTo>
                  <a:cubicBezTo>
                    <a:pt x="1041" y="11307"/>
                    <a:pt x="1246" y="11358"/>
                    <a:pt x="1451" y="11375"/>
                  </a:cubicBezTo>
                  <a:lnTo>
                    <a:pt x="1672" y="11375"/>
                  </a:lnTo>
                  <a:cubicBezTo>
                    <a:pt x="2201" y="11375"/>
                    <a:pt x="2730" y="11273"/>
                    <a:pt x="3242" y="11068"/>
                  </a:cubicBezTo>
                  <a:cubicBezTo>
                    <a:pt x="4402" y="10590"/>
                    <a:pt x="5068" y="9771"/>
                    <a:pt x="5238" y="8611"/>
                  </a:cubicBezTo>
                  <a:cubicBezTo>
                    <a:pt x="5307" y="8133"/>
                    <a:pt x="5307" y="7656"/>
                    <a:pt x="5272" y="7161"/>
                  </a:cubicBezTo>
                  <a:cubicBezTo>
                    <a:pt x="5204" y="6547"/>
                    <a:pt x="4999" y="5949"/>
                    <a:pt x="4709" y="5421"/>
                  </a:cubicBezTo>
                  <a:cubicBezTo>
                    <a:pt x="4539" y="5131"/>
                    <a:pt x="4334" y="4892"/>
                    <a:pt x="4078" y="4687"/>
                  </a:cubicBezTo>
                  <a:cubicBezTo>
                    <a:pt x="3652" y="4329"/>
                    <a:pt x="3157" y="4073"/>
                    <a:pt x="2594" y="3953"/>
                  </a:cubicBezTo>
                  <a:cubicBezTo>
                    <a:pt x="2867" y="3697"/>
                    <a:pt x="3106" y="3390"/>
                    <a:pt x="3310" y="3066"/>
                  </a:cubicBezTo>
                  <a:cubicBezTo>
                    <a:pt x="3652" y="2537"/>
                    <a:pt x="3839" y="1923"/>
                    <a:pt x="3856" y="1292"/>
                  </a:cubicBezTo>
                  <a:cubicBezTo>
                    <a:pt x="3873" y="609"/>
                    <a:pt x="3344" y="46"/>
                    <a:pt x="2679" y="12"/>
                  </a:cubicBezTo>
                  <a:cubicBezTo>
                    <a:pt x="2615" y="5"/>
                    <a:pt x="2552" y="1"/>
                    <a:pt x="2489" y="1"/>
                  </a:cubicBezTo>
                  <a:close/>
                </a:path>
              </a:pathLst>
            </a:custGeom>
            <a:solidFill>
              <a:srgbClr val="BA0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7"/>
            <p:cNvSpPr/>
            <p:nvPr/>
          </p:nvSpPr>
          <p:spPr>
            <a:xfrm>
              <a:off x="2933225" y="5092550"/>
              <a:ext cx="133100" cy="270025"/>
            </a:xfrm>
            <a:custGeom>
              <a:avLst/>
              <a:gdLst/>
              <a:ahLst/>
              <a:cxnLst/>
              <a:rect l="l" t="t" r="r" b="b"/>
              <a:pathLst>
                <a:path w="5324" h="10801" extrusionOk="0">
                  <a:moveTo>
                    <a:pt x="2338" y="1041"/>
                  </a:moveTo>
                  <a:cubicBezTo>
                    <a:pt x="2406" y="1041"/>
                    <a:pt x="2474" y="1058"/>
                    <a:pt x="2526" y="1092"/>
                  </a:cubicBezTo>
                  <a:cubicBezTo>
                    <a:pt x="2901" y="1314"/>
                    <a:pt x="3174" y="1656"/>
                    <a:pt x="3328" y="2065"/>
                  </a:cubicBezTo>
                  <a:cubicBezTo>
                    <a:pt x="3328" y="2099"/>
                    <a:pt x="3345" y="2099"/>
                    <a:pt x="3276" y="2133"/>
                  </a:cubicBezTo>
                  <a:cubicBezTo>
                    <a:pt x="2986" y="2321"/>
                    <a:pt x="2662" y="2423"/>
                    <a:pt x="2321" y="2440"/>
                  </a:cubicBezTo>
                  <a:lnTo>
                    <a:pt x="2099" y="2440"/>
                  </a:lnTo>
                  <a:cubicBezTo>
                    <a:pt x="1860" y="2423"/>
                    <a:pt x="1673" y="2201"/>
                    <a:pt x="1707" y="1946"/>
                  </a:cubicBezTo>
                  <a:cubicBezTo>
                    <a:pt x="1741" y="1656"/>
                    <a:pt x="1877" y="1365"/>
                    <a:pt x="2082" y="1161"/>
                  </a:cubicBezTo>
                  <a:cubicBezTo>
                    <a:pt x="2150" y="1092"/>
                    <a:pt x="2236" y="1041"/>
                    <a:pt x="2338" y="1041"/>
                  </a:cubicBezTo>
                  <a:close/>
                  <a:moveTo>
                    <a:pt x="3583" y="3123"/>
                  </a:moveTo>
                  <a:lnTo>
                    <a:pt x="3583" y="3157"/>
                  </a:lnTo>
                  <a:cubicBezTo>
                    <a:pt x="3652" y="3430"/>
                    <a:pt x="3686" y="3703"/>
                    <a:pt x="3686" y="3976"/>
                  </a:cubicBezTo>
                  <a:lnTo>
                    <a:pt x="3686" y="4010"/>
                  </a:lnTo>
                  <a:cubicBezTo>
                    <a:pt x="3686" y="4095"/>
                    <a:pt x="3703" y="4198"/>
                    <a:pt x="3720" y="4283"/>
                  </a:cubicBezTo>
                  <a:cubicBezTo>
                    <a:pt x="3754" y="4624"/>
                    <a:pt x="3771" y="4965"/>
                    <a:pt x="3754" y="5307"/>
                  </a:cubicBezTo>
                  <a:cubicBezTo>
                    <a:pt x="3754" y="5511"/>
                    <a:pt x="3720" y="5716"/>
                    <a:pt x="3703" y="5921"/>
                  </a:cubicBezTo>
                  <a:cubicBezTo>
                    <a:pt x="3686" y="6023"/>
                    <a:pt x="3686" y="6126"/>
                    <a:pt x="3669" y="6228"/>
                  </a:cubicBezTo>
                  <a:cubicBezTo>
                    <a:pt x="3635" y="6859"/>
                    <a:pt x="3532" y="7474"/>
                    <a:pt x="3379" y="8088"/>
                  </a:cubicBezTo>
                  <a:cubicBezTo>
                    <a:pt x="3242" y="8531"/>
                    <a:pt x="3072" y="8958"/>
                    <a:pt x="2850" y="9367"/>
                  </a:cubicBezTo>
                  <a:cubicBezTo>
                    <a:pt x="2799" y="9470"/>
                    <a:pt x="2747" y="9572"/>
                    <a:pt x="2662" y="9657"/>
                  </a:cubicBezTo>
                  <a:cubicBezTo>
                    <a:pt x="2599" y="9752"/>
                    <a:pt x="2491" y="9801"/>
                    <a:pt x="2381" y="9801"/>
                  </a:cubicBezTo>
                  <a:cubicBezTo>
                    <a:pt x="2313" y="9801"/>
                    <a:pt x="2243" y="9782"/>
                    <a:pt x="2184" y="9743"/>
                  </a:cubicBezTo>
                  <a:cubicBezTo>
                    <a:pt x="2048" y="9657"/>
                    <a:pt x="1929" y="9555"/>
                    <a:pt x="1843" y="9436"/>
                  </a:cubicBezTo>
                  <a:cubicBezTo>
                    <a:pt x="1724" y="9265"/>
                    <a:pt x="1621" y="9094"/>
                    <a:pt x="1553" y="8924"/>
                  </a:cubicBezTo>
                  <a:cubicBezTo>
                    <a:pt x="1383" y="8429"/>
                    <a:pt x="1263" y="7934"/>
                    <a:pt x="1229" y="7422"/>
                  </a:cubicBezTo>
                  <a:cubicBezTo>
                    <a:pt x="1161" y="6774"/>
                    <a:pt x="1127" y="6126"/>
                    <a:pt x="1144" y="5494"/>
                  </a:cubicBezTo>
                  <a:lnTo>
                    <a:pt x="1161" y="5000"/>
                  </a:lnTo>
                  <a:cubicBezTo>
                    <a:pt x="1178" y="4437"/>
                    <a:pt x="1212" y="3891"/>
                    <a:pt x="1280" y="3345"/>
                  </a:cubicBezTo>
                  <a:cubicBezTo>
                    <a:pt x="1297" y="3293"/>
                    <a:pt x="1297" y="3225"/>
                    <a:pt x="1314" y="3157"/>
                  </a:cubicBezTo>
                  <a:cubicBezTo>
                    <a:pt x="1615" y="3358"/>
                    <a:pt x="1934" y="3458"/>
                    <a:pt x="2295" y="3458"/>
                  </a:cubicBezTo>
                  <a:cubicBezTo>
                    <a:pt x="2548" y="3458"/>
                    <a:pt x="2821" y="3409"/>
                    <a:pt x="3123" y="3310"/>
                  </a:cubicBezTo>
                  <a:cubicBezTo>
                    <a:pt x="3225" y="3276"/>
                    <a:pt x="3328" y="3242"/>
                    <a:pt x="3430" y="3191"/>
                  </a:cubicBezTo>
                  <a:lnTo>
                    <a:pt x="3566" y="3140"/>
                  </a:lnTo>
                  <a:lnTo>
                    <a:pt x="3583" y="3123"/>
                  </a:lnTo>
                  <a:close/>
                  <a:moveTo>
                    <a:pt x="2359" y="0"/>
                  </a:moveTo>
                  <a:cubicBezTo>
                    <a:pt x="2005" y="0"/>
                    <a:pt x="1651" y="134"/>
                    <a:pt x="1383" y="393"/>
                  </a:cubicBezTo>
                  <a:cubicBezTo>
                    <a:pt x="1178" y="598"/>
                    <a:pt x="1024" y="837"/>
                    <a:pt x="922" y="1110"/>
                  </a:cubicBezTo>
                  <a:cubicBezTo>
                    <a:pt x="734" y="1570"/>
                    <a:pt x="581" y="2031"/>
                    <a:pt x="444" y="2509"/>
                  </a:cubicBezTo>
                  <a:cubicBezTo>
                    <a:pt x="86" y="4215"/>
                    <a:pt x="1" y="5972"/>
                    <a:pt x="188" y="7712"/>
                  </a:cubicBezTo>
                  <a:cubicBezTo>
                    <a:pt x="256" y="8292"/>
                    <a:pt x="410" y="8873"/>
                    <a:pt x="649" y="9401"/>
                  </a:cubicBezTo>
                  <a:cubicBezTo>
                    <a:pt x="939" y="10050"/>
                    <a:pt x="1314" y="10476"/>
                    <a:pt x="1826" y="10681"/>
                  </a:cubicBezTo>
                  <a:cubicBezTo>
                    <a:pt x="1997" y="10766"/>
                    <a:pt x="2184" y="10801"/>
                    <a:pt x="2389" y="10801"/>
                  </a:cubicBezTo>
                  <a:cubicBezTo>
                    <a:pt x="2679" y="10801"/>
                    <a:pt x="2952" y="10698"/>
                    <a:pt x="3174" y="10528"/>
                  </a:cubicBezTo>
                  <a:cubicBezTo>
                    <a:pt x="3396" y="10340"/>
                    <a:pt x="3566" y="10118"/>
                    <a:pt x="3686" y="9879"/>
                  </a:cubicBezTo>
                  <a:cubicBezTo>
                    <a:pt x="3976" y="9350"/>
                    <a:pt x="4198" y="8804"/>
                    <a:pt x="4351" y="8224"/>
                  </a:cubicBezTo>
                  <a:cubicBezTo>
                    <a:pt x="4522" y="7593"/>
                    <a:pt x="4624" y="6945"/>
                    <a:pt x="4675" y="6296"/>
                  </a:cubicBezTo>
                  <a:cubicBezTo>
                    <a:pt x="4675" y="6194"/>
                    <a:pt x="4692" y="6092"/>
                    <a:pt x="4710" y="5972"/>
                  </a:cubicBezTo>
                  <a:cubicBezTo>
                    <a:pt x="4761" y="5631"/>
                    <a:pt x="4778" y="5290"/>
                    <a:pt x="4778" y="4965"/>
                  </a:cubicBezTo>
                  <a:cubicBezTo>
                    <a:pt x="4778" y="4181"/>
                    <a:pt x="4692" y="3413"/>
                    <a:pt x="4539" y="2662"/>
                  </a:cubicBezTo>
                  <a:cubicBezTo>
                    <a:pt x="4505" y="2543"/>
                    <a:pt x="4539" y="2423"/>
                    <a:pt x="4624" y="2338"/>
                  </a:cubicBezTo>
                  <a:cubicBezTo>
                    <a:pt x="4914" y="2014"/>
                    <a:pt x="5136" y="1621"/>
                    <a:pt x="5256" y="1212"/>
                  </a:cubicBezTo>
                  <a:cubicBezTo>
                    <a:pt x="5307" y="1092"/>
                    <a:pt x="5324" y="956"/>
                    <a:pt x="5324" y="837"/>
                  </a:cubicBezTo>
                  <a:cubicBezTo>
                    <a:pt x="5324" y="581"/>
                    <a:pt x="5170" y="376"/>
                    <a:pt x="4931" y="308"/>
                  </a:cubicBezTo>
                  <a:cubicBezTo>
                    <a:pt x="4894" y="300"/>
                    <a:pt x="4857" y="296"/>
                    <a:pt x="4821" y="296"/>
                  </a:cubicBezTo>
                  <a:cubicBezTo>
                    <a:pt x="4622" y="296"/>
                    <a:pt x="4438" y="410"/>
                    <a:pt x="4351" y="598"/>
                  </a:cubicBezTo>
                  <a:cubicBezTo>
                    <a:pt x="4317" y="700"/>
                    <a:pt x="4283" y="785"/>
                    <a:pt x="4249" y="888"/>
                  </a:cubicBezTo>
                  <a:lnTo>
                    <a:pt x="4232" y="939"/>
                  </a:lnTo>
                  <a:cubicBezTo>
                    <a:pt x="4198" y="1041"/>
                    <a:pt x="4147" y="1161"/>
                    <a:pt x="4095" y="1263"/>
                  </a:cubicBezTo>
                  <a:lnTo>
                    <a:pt x="4078" y="1229"/>
                  </a:lnTo>
                  <a:cubicBezTo>
                    <a:pt x="3856" y="854"/>
                    <a:pt x="3566" y="529"/>
                    <a:pt x="3208" y="291"/>
                  </a:cubicBezTo>
                  <a:cubicBezTo>
                    <a:pt x="2958" y="95"/>
                    <a:pt x="2658" y="0"/>
                    <a:pt x="2359" y="0"/>
                  </a:cubicBezTo>
                  <a:close/>
                </a:path>
              </a:pathLst>
            </a:custGeom>
            <a:solidFill>
              <a:srgbClr val="BA0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7"/>
            <p:cNvSpPr/>
            <p:nvPr/>
          </p:nvSpPr>
          <p:spPr>
            <a:xfrm>
              <a:off x="3060750" y="5091825"/>
              <a:ext cx="97275" cy="286550"/>
            </a:xfrm>
            <a:custGeom>
              <a:avLst/>
              <a:gdLst/>
              <a:ahLst/>
              <a:cxnLst/>
              <a:rect l="l" t="t" r="r" b="b"/>
              <a:pathLst>
                <a:path w="3891" h="11462" extrusionOk="0">
                  <a:moveTo>
                    <a:pt x="2401" y="0"/>
                  </a:moveTo>
                  <a:cubicBezTo>
                    <a:pt x="2006" y="0"/>
                    <a:pt x="1616" y="137"/>
                    <a:pt x="1315" y="405"/>
                  </a:cubicBezTo>
                  <a:cubicBezTo>
                    <a:pt x="991" y="678"/>
                    <a:pt x="769" y="1019"/>
                    <a:pt x="666" y="1429"/>
                  </a:cubicBezTo>
                  <a:cubicBezTo>
                    <a:pt x="564" y="1889"/>
                    <a:pt x="581" y="2367"/>
                    <a:pt x="718" y="2828"/>
                  </a:cubicBezTo>
                  <a:cubicBezTo>
                    <a:pt x="939" y="3561"/>
                    <a:pt x="1195" y="4312"/>
                    <a:pt x="1485" y="5063"/>
                  </a:cubicBezTo>
                  <a:lnTo>
                    <a:pt x="1588" y="5370"/>
                  </a:lnTo>
                  <a:cubicBezTo>
                    <a:pt x="1792" y="5933"/>
                    <a:pt x="2014" y="6513"/>
                    <a:pt x="2168" y="7110"/>
                  </a:cubicBezTo>
                  <a:cubicBezTo>
                    <a:pt x="2355" y="7707"/>
                    <a:pt x="2458" y="8321"/>
                    <a:pt x="2475" y="8953"/>
                  </a:cubicBezTo>
                  <a:cubicBezTo>
                    <a:pt x="2492" y="9277"/>
                    <a:pt x="2458" y="9618"/>
                    <a:pt x="2355" y="9942"/>
                  </a:cubicBezTo>
                  <a:cubicBezTo>
                    <a:pt x="2270" y="10198"/>
                    <a:pt x="2031" y="10369"/>
                    <a:pt x="1758" y="10369"/>
                  </a:cubicBezTo>
                  <a:cubicBezTo>
                    <a:pt x="1434" y="10369"/>
                    <a:pt x="1229" y="10266"/>
                    <a:pt x="1144" y="10028"/>
                  </a:cubicBezTo>
                  <a:cubicBezTo>
                    <a:pt x="1025" y="9755"/>
                    <a:pt x="837" y="9499"/>
                    <a:pt x="615" y="9311"/>
                  </a:cubicBezTo>
                  <a:cubicBezTo>
                    <a:pt x="564" y="9260"/>
                    <a:pt x="500" y="9234"/>
                    <a:pt x="436" y="9234"/>
                  </a:cubicBezTo>
                  <a:cubicBezTo>
                    <a:pt x="372" y="9234"/>
                    <a:pt x="308" y="9260"/>
                    <a:pt x="257" y="9311"/>
                  </a:cubicBezTo>
                  <a:cubicBezTo>
                    <a:pt x="86" y="9482"/>
                    <a:pt x="1" y="9721"/>
                    <a:pt x="18" y="9959"/>
                  </a:cubicBezTo>
                  <a:cubicBezTo>
                    <a:pt x="52" y="10522"/>
                    <a:pt x="393" y="11034"/>
                    <a:pt x="922" y="11273"/>
                  </a:cubicBezTo>
                  <a:cubicBezTo>
                    <a:pt x="1178" y="11393"/>
                    <a:pt x="1451" y="11461"/>
                    <a:pt x="1741" y="11461"/>
                  </a:cubicBezTo>
                  <a:cubicBezTo>
                    <a:pt x="1753" y="11461"/>
                    <a:pt x="1765" y="11461"/>
                    <a:pt x="1776" y="11461"/>
                  </a:cubicBezTo>
                  <a:cubicBezTo>
                    <a:pt x="2598" y="11461"/>
                    <a:pt x="3331" y="10869"/>
                    <a:pt x="3516" y="10062"/>
                  </a:cubicBezTo>
                  <a:cubicBezTo>
                    <a:pt x="3669" y="9396"/>
                    <a:pt x="3686" y="8697"/>
                    <a:pt x="3567" y="8031"/>
                  </a:cubicBezTo>
                  <a:cubicBezTo>
                    <a:pt x="3345" y="6905"/>
                    <a:pt x="3004" y="5813"/>
                    <a:pt x="2577" y="4773"/>
                  </a:cubicBezTo>
                  <a:cubicBezTo>
                    <a:pt x="2390" y="4346"/>
                    <a:pt x="2236" y="3885"/>
                    <a:pt x="2082" y="3459"/>
                  </a:cubicBezTo>
                  <a:cubicBezTo>
                    <a:pt x="1980" y="3169"/>
                    <a:pt x="1878" y="2879"/>
                    <a:pt x="1775" y="2606"/>
                  </a:cubicBezTo>
                  <a:cubicBezTo>
                    <a:pt x="1673" y="2333"/>
                    <a:pt x="1639" y="2060"/>
                    <a:pt x="1656" y="1770"/>
                  </a:cubicBezTo>
                  <a:cubicBezTo>
                    <a:pt x="1673" y="1258"/>
                    <a:pt x="2082" y="866"/>
                    <a:pt x="2594" y="866"/>
                  </a:cubicBezTo>
                  <a:cubicBezTo>
                    <a:pt x="2799" y="866"/>
                    <a:pt x="3004" y="934"/>
                    <a:pt x="3174" y="1053"/>
                  </a:cubicBezTo>
                  <a:cubicBezTo>
                    <a:pt x="3277" y="1121"/>
                    <a:pt x="3362" y="1190"/>
                    <a:pt x="3447" y="1275"/>
                  </a:cubicBezTo>
                  <a:cubicBezTo>
                    <a:pt x="3482" y="1326"/>
                    <a:pt x="3550" y="1377"/>
                    <a:pt x="3635" y="1377"/>
                  </a:cubicBezTo>
                  <a:cubicBezTo>
                    <a:pt x="3669" y="1377"/>
                    <a:pt x="3686" y="1377"/>
                    <a:pt x="3720" y="1360"/>
                  </a:cubicBezTo>
                  <a:cubicBezTo>
                    <a:pt x="3823" y="1309"/>
                    <a:pt x="3891" y="1224"/>
                    <a:pt x="3891" y="1104"/>
                  </a:cubicBezTo>
                  <a:cubicBezTo>
                    <a:pt x="3891" y="1019"/>
                    <a:pt x="3874" y="951"/>
                    <a:pt x="3840" y="883"/>
                  </a:cubicBezTo>
                  <a:cubicBezTo>
                    <a:pt x="3686" y="507"/>
                    <a:pt x="3396" y="234"/>
                    <a:pt x="3021" y="115"/>
                  </a:cubicBezTo>
                  <a:cubicBezTo>
                    <a:pt x="2821" y="38"/>
                    <a:pt x="2610" y="0"/>
                    <a:pt x="2401" y="0"/>
                  </a:cubicBezTo>
                  <a:close/>
                </a:path>
              </a:pathLst>
            </a:custGeom>
            <a:solidFill>
              <a:srgbClr val="BA0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7"/>
            <p:cNvSpPr/>
            <p:nvPr/>
          </p:nvSpPr>
          <p:spPr>
            <a:xfrm>
              <a:off x="3158450" y="5093400"/>
              <a:ext cx="89575" cy="282825"/>
            </a:xfrm>
            <a:custGeom>
              <a:avLst/>
              <a:gdLst/>
              <a:ahLst/>
              <a:cxnLst/>
              <a:rect l="l" t="t" r="r" b="b"/>
              <a:pathLst>
                <a:path w="3583" h="11313" extrusionOk="0">
                  <a:moveTo>
                    <a:pt x="2235" y="1"/>
                  </a:moveTo>
                  <a:cubicBezTo>
                    <a:pt x="1774" y="1"/>
                    <a:pt x="1348" y="171"/>
                    <a:pt x="1024" y="478"/>
                  </a:cubicBezTo>
                  <a:cubicBezTo>
                    <a:pt x="546" y="905"/>
                    <a:pt x="341" y="1468"/>
                    <a:pt x="392" y="2236"/>
                  </a:cubicBezTo>
                  <a:cubicBezTo>
                    <a:pt x="444" y="2713"/>
                    <a:pt x="563" y="3191"/>
                    <a:pt x="734" y="3635"/>
                  </a:cubicBezTo>
                  <a:cubicBezTo>
                    <a:pt x="887" y="4113"/>
                    <a:pt x="1041" y="4590"/>
                    <a:pt x="1194" y="5051"/>
                  </a:cubicBezTo>
                  <a:cubicBezTo>
                    <a:pt x="1382" y="5597"/>
                    <a:pt x="1553" y="6126"/>
                    <a:pt x="1723" y="6672"/>
                  </a:cubicBezTo>
                  <a:cubicBezTo>
                    <a:pt x="1962" y="7320"/>
                    <a:pt x="2082" y="8003"/>
                    <a:pt x="2082" y="8685"/>
                  </a:cubicBezTo>
                  <a:lnTo>
                    <a:pt x="2082" y="8821"/>
                  </a:lnTo>
                  <a:cubicBezTo>
                    <a:pt x="2082" y="8907"/>
                    <a:pt x="2082" y="9009"/>
                    <a:pt x="2082" y="9094"/>
                  </a:cubicBezTo>
                  <a:cubicBezTo>
                    <a:pt x="2064" y="9402"/>
                    <a:pt x="1962" y="9709"/>
                    <a:pt x="1809" y="9982"/>
                  </a:cubicBezTo>
                  <a:cubicBezTo>
                    <a:pt x="1731" y="10107"/>
                    <a:pt x="1595" y="10189"/>
                    <a:pt x="1442" y="10189"/>
                  </a:cubicBezTo>
                  <a:cubicBezTo>
                    <a:pt x="1428" y="10189"/>
                    <a:pt x="1414" y="10188"/>
                    <a:pt x="1399" y="10186"/>
                  </a:cubicBezTo>
                  <a:cubicBezTo>
                    <a:pt x="1280" y="10186"/>
                    <a:pt x="1177" y="10135"/>
                    <a:pt x="1109" y="10050"/>
                  </a:cubicBezTo>
                  <a:lnTo>
                    <a:pt x="1041" y="9982"/>
                  </a:lnTo>
                  <a:cubicBezTo>
                    <a:pt x="938" y="9862"/>
                    <a:pt x="819" y="9760"/>
                    <a:pt x="683" y="9709"/>
                  </a:cubicBezTo>
                  <a:cubicBezTo>
                    <a:pt x="615" y="9672"/>
                    <a:pt x="543" y="9655"/>
                    <a:pt x="473" y="9655"/>
                  </a:cubicBezTo>
                  <a:cubicBezTo>
                    <a:pt x="311" y="9655"/>
                    <a:pt x="157" y="9747"/>
                    <a:pt x="85" y="9913"/>
                  </a:cubicBezTo>
                  <a:cubicBezTo>
                    <a:pt x="0" y="10084"/>
                    <a:pt x="0" y="10272"/>
                    <a:pt x="85" y="10442"/>
                  </a:cubicBezTo>
                  <a:cubicBezTo>
                    <a:pt x="239" y="10801"/>
                    <a:pt x="529" y="11091"/>
                    <a:pt x="887" y="11227"/>
                  </a:cubicBezTo>
                  <a:cubicBezTo>
                    <a:pt x="1058" y="11278"/>
                    <a:pt x="1228" y="11312"/>
                    <a:pt x="1416" y="11312"/>
                  </a:cubicBezTo>
                  <a:cubicBezTo>
                    <a:pt x="1894" y="11312"/>
                    <a:pt x="2355" y="11091"/>
                    <a:pt x="2645" y="10715"/>
                  </a:cubicBezTo>
                  <a:cubicBezTo>
                    <a:pt x="2952" y="10323"/>
                    <a:pt x="3139" y="9845"/>
                    <a:pt x="3191" y="9333"/>
                  </a:cubicBezTo>
                  <a:cubicBezTo>
                    <a:pt x="3276" y="8583"/>
                    <a:pt x="3225" y="7815"/>
                    <a:pt x="3020" y="7081"/>
                  </a:cubicBezTo>
                  <a:cubicBezTo>
                    <a:pt x="2901" y="6552"/>
                    <a:pt x="2730" y="6040"/>
                    <a:pt x="2542" y="5529"/>
                  </a:cubicBezTo>
                  <a:lnTo>
                    <a:pt x="2474" y="5324"/>
                  </a:lnTo>
                  <a:cubicBezTo>
                    <a:pt x="2320" y="4863"/>
                    <a:pt x="2167" y="4420"/>
                    <a:pt x="1996" y="3976"/>
                  </a:cubicBezTo>
                  <a:cubicBezTo>
                    <a:pt x="1877" y="3635"/>
                    <a:pt x="1757" y="3294"/>
                    <a:pt x="1638" y="2952"/>
                  </a:cubicBezTo>
                  <a:cubicBezTo>
                    <a:pt x="1501" y="2594"/>
                    <a:pt x="1433" y="2202"/>
                    <a:pt x="1433" y="1826"/>
                  </a:cubicBezTo>
                  <a:cubicBezTo>
                    <a:pt x="1450" y="1604"/>
                    <a:pt x="1519" y="1400"/>
                    <a:pt x="1655" y="1246"/>
                  </a:cubicBezTo>
                  <a:cubicBezTo>
                    <a:pt x="1809" y="1041"/>
                    <a:pt x="2047" y="922"/>
                    <a:pt x="2286" y="905"/>
                  </a:cubicBezTo>
                  <a:cubicBezTo>
                    <a:pt x="2525" y="905"/>
                    <a:pt x="2747" y="1024"/>
                    <a:pt x="2901" y="1195"/>
                  </a:cubicBezTo>
                  <a:cubicBezTo>
                    <a:pt x="2952" y="1263"/>
                    <a:pt x="3020" y="1331"/>
                    <a:pt x="3088" y="1383"/>
                  </a:cubicBezTo>
                  <a:cubicBezTo>
                    <a:pt x="3139" y="1451"/>
                    <a:pt x="3208" y="1485"/>
                    <a:pt x="3293" y="1485"/>
                  </a:cubicBezTo>
                  <a:cubicBezTo>
                    <a:pt x="3344" y="1485"/>
                    <a:pt x="3395" y="1468"/>
                    <a:pt x="3429" y="1451"/>
                  </a:cubicBezTo>
                  <a:cubicBezTo>
                    <a:pt x="3532" y="1366"/>
                    <a:pt x="3583" y="1229"/>
                    <a:pt x="3532" y="1110"/>
                  </a:cubicBezTo>
                  <a:cubicBezTo>
                    <a:pt x="3429" y="478"/>
                    <a:pt x="2866" y="18"/>
                    <a:pt x="2235" y="1"/>
                  </a:cubicBezTo>
                  <a:close/>
                </a:path>
              </a:pathLst>
            </a:custGeom>
            <a:solidFill>
              <a:srgbClr val="BA0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7"/>
            <p:cNvSpPr/>
            <p:nvPr/>
          </p:nvSpPr>
          <p:spPr>
            <a:xfrm>
              <a:off x="2798875" y="4808050"/>
              <a:ext cx="144625" cy="277700"/>
            </a:xfrm>
            <a:custGeom>
              <a:avLst/>
              <a:gdLst/>
              <a:ahLst/>
              <a:cxnLst/>
              <a:rect l="l" t="t" r="r" b="b"/>
              <a:pathLst>
                <a:path w="5785" h="11108" extrusionOk="0">
                  <a:moveTo>
                    <a:pt x="3290" y="0"/>
                  </a:moveTo>
                  <a:cubicBezTo>
                    <a:pt x="3083" y="0"/>
                    <a:pt x="2878" y="46"/>
                    <a:pt x="2696" y="137"/>
                  </a:cubicBezTo>
                  <a:cubicBezTo>
                    <a:pt x="2048" y="444"/>
                    <a:pt x="1536" y="956"/>
                    <a:pt x="1212" y="1570"/>
                  </a:cubicBezTo>
                  <a:cubicBezTo>
                    <a:pt x="990" y="1963"/>
                    <a:pt x="819" y="2372"/>
                    <a:pt x="683" y="2799"/>
                  </a:cubicBezTo>
                  <a:cubicBezTo>
                    <a:pt x="205" y="4317"/>
                    <a:pt x="0" y="5904"/>
                    <a:pt x="86" y="7491"/>
                  </a:cubicBezTo>
                  <a:cubicBezTo>
                    <a:pt x="120" y="8156"/>
                    <a:pt x="256" y="8821"/>
                    <a:pt x="478" y="9453"/>
                  </a:cubicBezTo>
                  <a:cubicBezTo>
                    <a:pt x="683" y="10016"/>
                    <a:pt x="1058" y="10510"/>
                    <a:pt x="1570" y="10835"/>
                  </a:cubicBezTo>
                  <a:cubicBezTo>
                    <a:pt x="1843" y="11005"/>
                    <a:pt x="2150" y="11108"/>
                    <a:pt x="2474" y="11108"/>
                  </a:cubicBezTo>
                  <a:cubicBezTo>
                    <a:pt x="2713" y="11108"/>
                    <a:pt x="2952" y="11056"/>
                    <a:pt x="3174" y="10954"/>
                  </a:cubicBezTo>
                  <a:cubicBezTo>
                    <a:pt x="3805" y="10681"/>
                    <a:pt x="4351" y="10220"/>
                    <a:pt x="4726" y="9640"/>
                  </a:cubicBezTo>
                  <a:cubicBezTo>
                    <a:pt x="5358" y="8617"/>
                    <a:pt x="5733" y="7439"/>
                    <a:pt x="5784" y="6228"/>
                  </a:cubicBezTo>
                  <a:cubicBezTo>
                    <a:pt x="5784" y="5511"/>
                    <a:pt x="5733" y="5119"/>
                    <a:pt x="5579" y="4709"/>
                  </a:cubicBezTo>
                  <a:cubicBezTo>
                    <a:pt x="5443" y="4334"/>
                    <a:pt x="5204" y="3993"/>
                    <a:pt x="4897" y="3754"/>
                  </a:cubicBezTo>
                  <a:cubicBezTo>
                    <a:pt x="4641" y="3549"/>
                    <a:pt x="4334" y="3430"/>
                    <a:pt x="4010" y="3430"/>
                  </a:cubicBezTo>
                  <a:cubicBezTo>
                    <a:pt x="3532" y="3430"/>
                    <a:pt x="3071" y="3720"/>
                    <a:pt x="2849" y="4146"/>
                  </a:cubicBezTo>
                  <a:cubicBezTo>
                    <a:pt x="2747" y="4351"/>
                    <a:pt x="2645" y="4556"/>
                    <a:pt x="2576" y="4778"/>
                  </a:cubicBezTo>
                  <a:cubicBezTo>
                    <a:pt x="2355" y="5443"/>
                    <a:pt x="2235" y="6143"/>
                    <a:pt x="2201" y="6842"/>
                  </a:cubicBezTo>
                  <a:cubicBezTo>
                    <a:pt x="2201" y="6893"/>
                    <a:pt x="2201" y="6962"/>
                    <a:pt x="2201" y="7013"/>
                  </a:cubicBezTo>
                  <a:cubicBezTo>
                    <a:pt x="2201" y="7350"/>
                    <a:pt x="2463" y="7531"/>
                    <a:pt x="2724" y="7531"/>
                  </a:cubicBezTo>
                  <a:cubicBezTo>
                    <a:pt x="2951" y="7531"/>
                    <a:pt x="3177" y="7393"/>
                    <a:pt x="3225" y="7098"/>
                  </a:cubicBezTo>
                  <a:cubicBezTo>
                    <a:pt x="3259" y="6979"/>
                    <a:pt x="3276" y="6842"/>
                    <a:pt x="3293" y="6723"/>
                  </a:cubicBezTo>
                  <a:cubicBezTo>
                    <a:pt x="3310" y="6347"/>
                    <a:pt x="3361" y="5989"/>
                    <a:pt x="3430" y="5614"/>
                  </a:cubicBezTo>
                  <a:cubicBezTo>
                    <a:pt x="3498" y="5290"/>
                    <a:pt x="3617" y="4965"/>
                    <a:pt x="3788" y="4675"/>
                  </a:cubicBezTo>
                  <a:cubicBezTo>
                    <a:pt x="3865" y="4559"/>
                    <a:pt x="3943" y="4498"/>
                    <a:pt x="4033" y="4498"/>
                  </a:cubicBezTo>
                  <a:cubicBezTo>
                    <a:pt x="4101" y="4498"/>
                    <a:pt x="4177" y="4533"/>
                    <a:pt x="4266" y="4607"/>
                  </a:cubicBezTo>
                  <a:cubicBezTo>
                    <a:pt x="4317" y="4658"/>
                    <a:pt x="4385" y="4727"/>
                    <a:pt x="4419" y="4795"/>
                  </a:cubicBezTo>
                  <a:cubicBezTo>
                    <a:pt x="4556" y="4982"/>
                    <a:pt x="4658" y="5221"/>
                    <a:pt x="4692" y="5477"/>
                  </a:cubicBezTo>
                  <a:cubicBezTo>
                    <a:pt x="4743" y="5818"/>
                    <a:pt x="4743" y="6177"/>
                    <a:pt x="4692" y="6535"/>
                  </a:cubicBezTo>
                  <a:cubicBezTo>
                    <a:pt x="4607" y="7354"/>
                    <a:pt x="4351" y="8156"/>
                    <a:pt x="3958" y="8890"/>
                  </a:cubicBezTo>
                  <a:cubicBezTo>
                    <a:pt x="3703" y="9350"/>
                    <a:pt x="3293" y="9726"/>
                    <a:pt x="2815" y="9947"/>
                  </a:cubicBezTo>
                  <a:cubicBezTo>
                    <a:pt x="2713" y="9999"/>
                    <a:pt x="2603" y="10024"/>
                    <a:pt x="2493" y="10024"/>
                  </a:cubicBezTo>
                  <a:cubicBezTo>
                    <a:pt x="2313" y="10024"/>
                    <a:pt x="2135" y="9956"/>
                    <a:pt x="1996" y="9828"/>
                  </a:cubicBezTo>
                  <a:cubicBezTo>
                    <a:pt x="1775" y="9640"/>
                    <a:pt x="1604" y="9384"/>
                    <a:pt x="1519" y="9111"/>
                  </a:cubicBezTo>
                  <a:cubicBezTo>
                    <a:pt x="1314" y="8548"/>
                    <a:pt x="1195" y="7951"/>
                    <a:pt x="1177" y="7337"/>
                  </a:cubicBezTo>
                  <a:cubicBezTo>
                    <a:pt x="1160" y="6672"/>
                    <a:pt x="1195" y="5989"/>
                    <a:pt x="1280" y="5307"/>
                  </a:cubicBezTo>
                  <a:cubicBezTo>
                    <a:pt x="1382" y="4334"/>
                    <a:pt x="1621" y="3362"/>
                    <a:pt x="1979" y="2440"/>
                  </a:cubicBezTo>
                  <a:cubicBezTo>
                    <a:pt x="2150" y="1997"/>
                    <a:pt x="2423" y="1570"/>
                    <a:pt x="2764" y="1229"/>
                  </a:cubicBezTo>
                  <a:cubicBezTo>
                    <a:pt x="3008" y="936"/>
                    <a:pt x="3361" y="767"/>
                    <a:pt x="3734" y="767"/>
                  </a:cubicBezTo>
                  <a:cubicBezTo>
                    <a:pt x="3752" y="767"/>
                    <a:pt x="3770" y="767"/>
                    <a:pt x="3788" y="768"/>
                  </a:cubicBezTo>
                  <a:cubicBezTo>
                    <a:pt x="3856" y="768"/>
                    <a:pt x="3924" y="768"/>
                    <a:pt x="3993" y="751"/>
                  </a:cubicBezTo>
                  <a:cubicBezTo>
                    <a:pt x="4095" y="751"/>
                    <a:pt x="4197" y="683"/>
                    <a:pt x="4231" y="581"/>
                  </a:cubicBezTo>
                  <a:cubicBezTo>
                    <a:pt x="4249" y="461"/>
                    <a:pt x="4214" y="359"/>
                    <a:pt x="4129" y="291"/>
                  </a:cubicBezTo>
                  <a:cubicBezTo>
                    <a:pt x="3976" y="171"/>
                    <a:pt x="3788" y="69"/>
                    <a:pt x="3600" y="35"/>
                  </a:cubicBezTo>
                  <a:cubicBezTo>
                    <a:pt x="3498" y="12"/>
                    <a:pt x="3394" y="0"/>
                    <a:pt x="3290" y="0"/>
                  </a:cubicBezTo>
                  <a:close/>
                </a:path>
              </a:pathLst>
            </a:custGeom>
            <a:solidFill>
              <a:srgbClr val="BA0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7"/>
            <p:cNvSpPr/>
            <p:nvPr/>
          </p:nvSpPr>
          <p:spPr>
            <a:xfrm>
              <a:off x="3047975" y="4795550"/>
              <a:ext cx="98975" cy="291050"/>
            </a:xfrm>
            <a:custGeom>
              <a:avLst/>
              <a:gdLst/>
              <a:ahLst/>
              <a:cxnLst/>
              <a:rect l="l" t="t" r="r" b="b"/>
              <a:pathLst>
                <a:path w="3959" h="11642" extrusionOk="0">
                  <a:moveTo>
                    <a:pt x="2099" y="995"/>
                  </a:moveTo>
                  <a:cubicBezTo>
                    <a:pt x="2269" y="995"/>
                    <a:pt x="2389" y="1166"/>
                    <a:pt x="2355" y="1337"/>
                  </a:cubicBezTo>
                  <a:cubicBezTo>
                    <a:pt x="2338" y="1473"/>
                    <a:pt x="2286" y="1592"/>
                    <a:pt x="2184" y="1695"/>
                  </a:cubicBezTo>
                  <a:cubicBezTo>
                    <a:pt x="1962" y="1917"/>
                    <a:pt x="1655" y="2053"/>
                    <a:pt x="1331" y="2070"/>
                  </a:cubicBezTo>
                  <a:lnTo>
                    <a:pt x="1194" y="2070"/>
                  </a:lnTo>
                  <a:cubicBezTo>
                    <a:pt x="1194" y="2070"/>
                    <a:pt x="1177" y="2019"/>
                    <a:pt x="1177" y="1865"/>
                  </a:cubicBezTo>
                  <a:lnTo>
                    <a:pt x="1177" y="1814"/>
                  </a:lnTo>
                  <a:cubicBezTo>
                    <a:pt x="1177" y="1780"/>
                    <a:pt x="1194" y="1695"/>
                    <a:pt x="1194" y="1627"/>
                  </a:cubicBezTo>
                  <a:cubicBezTo>
                    <a:pt x="1194" y="1456"/>
                    <a:pt x="1280" y="1302"/>
                    <a:pt x="1416" y="1200"/>
                  </a:cubicBezTo>
                  <a:cubicBezTo>
                    <a:pt x="1587" y="1081"/>
                    <a:pt x="1792" y="995"/>
                    <a:pt x="2013" y="995"/>
                  </a:cubicBezTo>
                  <a:close/>
                  <a:moveTo>
                    <a:pt x="2021" y="1"/>
                  </a:moveTo>
                  <a:cubicBezTo>
                    <a:pt x="1899" y="1"/>
                    <a:pt x="1776" y="14"/>
                    <a:pt x="1655" y="40"/>
                  </a:cubicBezTo>
                  <a:cubicBezTo>
                    <a:pt x="734" y="245"/>
                    <a:pt x="222" y="773"/>
                    <a:pt x="171" y="1592"/>
                  </a:cubicBezTo>
                  <a:lnTo>
                    <a:pt x="171" y="1695"/>
                  </a:lnTo>
                  <a:cubicBezTo>
                    <a:pt x="154" y="1780"/>
                    <a:pt x="154" y="1848"/>
                    <a:pt x="154" y="1917"/>
                  </a:cubicBezTo>
                  <a:cubicBezTo>
                    <a:pt x="171" y="2616"/>
                    <a:pt x="154" y="3333"/>
                    <a:pt x="137" y="4032"/>
                  </a:cubicBezTo>
                  <a:cubicBezTo>
                    <a:pt x="120" y="4527"/>
                    <a:pt x="102" y="5056"/>
                    <a:pt x="102" y="5568"/>
                  </a:cubicBezTo>
                  <a:cubicBezTo>
                    <a:pt x="102" y="5994"/>
                    <a:pt x="85" y="6438"/>
                    <a:pt x="68" y="6864"/>
                  </a:cubicBezTo>
                  <a:cubicBezTo>
                    <a:pt x="51" y="7206"/>
                    <a:pt x="17" y="7564"/>
                    <a:pt x="17" y="7905"/>
                  </a:cubicBezTo>
                  <a:cubicBezTo>
                    <a:pt x="0" y="8554"/>
                    <a:pt x="17" y="9185"/>
                    <a:pt x="17" y="9816"/>
                  </a:cubicBezTo>
                  <a:lnTo>
                    <a:pt x="34" y="10396"/>
                  </a:lnTo>
                  <a:cubicBezTo>
                    <a:pt x="51" y="10482"/>
                    <a:pt x="51" y="10584"/>
                    <a:pt x="68" y="10686"/>
                  </a:cubicBezTo>
                  <a:lnTo>
                    <a:pt x="68" y="10754"/>
                  </a:lnTo>
                  <a:cubicBezTo>
                    <a:pt x="68" y="10857"/>
                    <a:pt x="102" y="10942"/>
                    <a:pt x="171" y="11027"/>
                  </a:cubicBezTo>
                  <a:cubicBezTo>
                    <a:pt x="205" y="11113"/>
                    <a:pt x="307" y="11181"/>
                    <a:pt x="410" y="11181"/>
                  </a:cubicBezTo>
                  <a:lnTo>
                    <a:pt x="427" y="11181"/>
                  </a:lnTo>
                  <a:cubicBezTo>
                    <a:pt x="563" y="11164"/>
                    <a:pt x="648" y="11062"/>
                    <a:pt x="666" y="10942"/>
                  </a:cubicBezTo>
                  <a:cubicBezTo>
                    <a:pt x="683" y="10823"/>
                    <a:pt x="717" y="10703"/>
                    <a:pt x="734" y="10584"/>
                  </a:cubicBezTo>
                  <a:cubicBezTo>
                    <a:pt x="802" y="10311"/>
                    <a:pt x="853" y="10038"/>
                    <a:pt x="870" y="9765"/>
                  </a:cubicBezTo>
                  <a:cubicBezTo>
                    <a:pt x="921" y="9185"/>
                    <a:pt x="956" y="8622"/>
                    <a:pt x="973" y="8059"/>
                  </a:cubicBezTo>
                  <a:cubicBezTo>
                    <a:pt x="990" y="7786"/>
                    <a:pt x="1007" y="7496"/>
                    <a:pt x="1041" y="7206"/>
                  </a:cubicBezTo>
                  <a:cubicBezTo>
                    <a:pt x="1075" y="6523"/>
                    <a:pt x="1126" y="5790"/>
                    <a:pt x="1126" y="5073"/>
                  </a:cubicBezTo>
                  <a:lnTo>
                    <a:pt x="1126" y="4646"/>
                  </a:lnTo>
                  <a:lnTo>
                    <a:pt x="1177" y="4834"/>
                  </a:lnTo>
                  <a:cubicBezTo>
                    <a:pt x="1314" y="5363"/>
                    <a:pt x="1450" y="5909"/>
                    <a:pt x="1604" y="6421"/>
                  </a:cubicBezTo>
                  <a:lnTo>
                    <a:pt x="1706" y="6882"/>
                  </a:lnTo>
                  <a:cubicBezTo>
                    <a:pt x="1996" y="8042"/>
                    <a:pt x="2303" y="9236"/>
                    <a:pt x="2696" y="10396"/>
                  </a:cubicBezTo>
                  <a:lnTo>
                    <a:pt x="2696" y="10413"/>
                  </a:lnTo>
                  <a:cubicBezTo>
                    <a:pt x="2798" y="10669"/>
                    <a:pt x="2866" y="10908"/>
                    <a:pt x="2918" y="11164"/>
                  </a:cubicBezTo>
                  <a:cubicBezTo>
                    <a:pt x="2952" y="11249"/>
                    <a:pt x="2986" y="11335"/>
                    <a:pt x="3037" y="11420"/>
                  </a:cubicBezTo>
                  <a:cubicBezTo>
                    <a:pt x="3122" y="11556"/>
                    <a:pt x="3276" y="11642"/>
                    <a:pt x="3447" y="11642"/>
                  </a:cubicBezTo>
                  <a:cubicBezTo>
                    <a:pt x="3634" y="11642"/>
                    <a:pt x="3788" y="11522"/>
                    <a:pt x="3873" y="11369"/>
                  </a:cubicBezTo>
                  <a:cubicBezTo>
                    <a:pt x="3941" y="11232"/>
                    <a:pt x="3958" y="11096"/>
                    <a:pt x="3941" y="10976"/>
                  </a:cubicBezTo>
                  <a:cubicBezTo>
                    <a:pt x="3924" y="10857"/>
                    <a:pt x="3890" y="10720"/>
                    <a:pt x="3873" y="10618"/>
                  </a:cubicBezTo>
                  <a:cubicBezTo>
                    <a:pt x="3822" y="10413"/>
                    <a:pt x="3754" y="10226"/>
                    <a:pt x="3685" y="10021"/>
                  </a:cubicBezTo>
                  <a:cubicBezTo>
                    <a:pt x="3651" y="9936"/>
                    <a:pt x="3617" y="9833"/>
                    <a:pt x="3583" y="9748"/>
                  </a:cubicBezTo>
                  <a:cubicBezTo>
                    <a:pt x="3310" y="8912"/>
                    <a:pt x="3071" y="8059"/>
                    <a:pt x="2849" y="7240"/>
                  </a:cubicBezTo>
                  <a:cubicBezTo>
                    <a:pt x="2781" y="6984"/>
                    <a:pt x="2713" y="6728"/>
                    <a:pt x="2628" y="6489"/>
                  </a:cubicBezTo>
                  <a:cubicBezTo>
                    <a:pt x="2320" y="5346"/>
                    <a:pt x="1945" y="4220"/>
                    <a:pt x="1484" y="3128"/>
                  </a:cubicBezTo>
                  <a:lnTo>
                    <a:pt x="1502" y="3128"/>
                  </a:lnTo>
                  <a:cubicBezTo>
                    <a:pt x="1928" y="3094"/>
                    <a:pt x="2338" y="2923"/>
                    <a:pt x="2679" y="2667"/>
                  </a:cubicBezTo>
                  <a:cubicBezTo>
                    <a:pt x="3071" y="2377"/>
                    <a:pt x="3327" y="1934"/>
                    <a:pt x="3361" y="1439"/>
                  </a:cubicBezTo>
                  <a:cubicBezTo>
                    <a:pt x="3395" y="791"/>
                    <a:pt x="3139" y="347"/>
                    <a:pt x="2611" y="125"/>
                  </a:cubicBezTo>
                  <a:cubicBezTo>
                    <a:pt x="2428" y="39"/>
                    <a:pt x="2226" y="1"/>
                    <a:pt x="2021" y="1"/>
                  </a:cubicBezTo>
                  <a:close/>
                </a:path>
              </a:pathLst>
            </a:custGeom>
            <a:solidFill>
              <a:srgbClr val="BA0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7"/>
            <p:cNvSpPr/>
            <p:nvPr/>
          </p:nvSpPr>
          <p:spPr>
            <a:xfrm>
              <a:off x="2940475" y="4807200"/>
              <a:ext cx="97700" cy="279425"/>
            </a:xfrm>
            <a:custGeom>
              <a:avLst/>
              <a:gdLst/>
              <a:ahLst/>
              <a:cxnLst/>
              <a:rect l="l" t="t" r="r" b="b"/>
              <a:pathLst>
                <a:path w="3908" h="11177" extrusionOk="0">
                  <a:moveTo>
                    <a:pt x="3123" y="0"/>
                  </a:moveTo>
                  <a:cubicBezTo>
                    <a:pt x="2321" y="0"/>
                    <a:pt x="1536" y="52"/>
                    <a:pt x="768" y="103"/>
                  </a:cubicBezTo>
                  <a:cubicBezTo>
                    <a:pt x="700" y="103"/>
                    <a:pt x="649" y="120"/>
                    <a:pt x="581" y="137"/>
                  </a:cubicBezTo>
                  <a:cubicBezTo>
                    <a:pt x="410" y="205"/>
                    <a:pt x="308" y="359"/>
                    <a:pt x="291" y="529"/>
                  </a:cubicBezTo>
                  <a:cubicBezTo>
                    <a:pt x="291" y="717"/>
                    <a:pt x="393" y="888"/>
                    <a:pt x="581" y="956"/>
                  </a:cubicBezTo>
                  <a:cubicBezTo>
                    <a:pt x="680" y="989"/>
                    <a:pt x="786" y="1008"/>
                    <a:pt x="890" y="1008"/>
                  </a:cubicBezTo>
                  <a:cubicBezTo>
                    <a:pt x="948" y="1008"/>
                    <a:pt x="1004" y="1002"/>
                    <a:pt x="1058" y="990"/>
                  </a:cubicBezTo>
                  <a:lnTo>
                    <a:pt x="1246" y="990"/>
                  </a:lnTo>
                  <a:lnTo>
                    <a:pt x="1417" y="973"/>
                  </a:lnTo>
                  <a:lnTo>
                    <a:pt x="1451" y="973"/>
                  </a:lnTo>
                  <a:cubicBezTo>
                    <a:pt x="1451" y="990"/>
                    <a:pt x="1451" y="990"/>
                    <a:pt x="1451" y="1007"/>
                  </a:cubicBezTo>
                  <a:cubicBezTo>
                    <a:pt x="1417" y="1229"/>
                    <a:pt x="1400" y="1468"/>
                    <a:pt x="1400" y="1689"/>
                  </a:cubicBezTo>
                  <a:cubicBezTo>
                    <a:pt x="1400" y="1809"/>
                    <a:pt x="1400" y="1928"/>
                    <a:pt x="1400" y="2031"/>
                  </a:cubicBezTo>
                  <a:cubicBezTo>
                    <a:pt x="1383" y="2304"/>
                    <a:pt x="1348" y="2577"/>
                    <a:pt x="1314" y="2833"/>
                  </a:cubicBezTo>
                  <a:cubicBezTo>
                    <a:pt x="1297" y="3054"/>
                    <a:pt x="1280" y="3259"/>
                    <a:pt x="1263" y="3481"/>
                  </a:cubicBezTo>
                  <a:cubicBezTo>
                    <a:pt x="1229" y="3976"/>
                    <a:pt x="1178" y="4641"/>
                    <a:pt x="1161" y="5307"/>
                  </a:cubicBezTo>
                  <a:cubicBezTo>
                    <a:pt x="1161" y="5579"/>
                    <a:pt x="1127" y="5852"/>
                    <a:pt x="1127" y="6143"/>
                  </a:cubicBezTo>
                  <a:cubicBezTo>
                    <a:pt x="1093" y="6637"/>
                    <a:pt x="1075" y="7166"/>
                    <a:pt x="1075" y="7695"/>
                  </a:cubicBezTo>
                  <a:lnTo>
                    <a:pt x="1075" y="7951"/>
                  </a:lnTo>
                  <a:lnTo>
                    <a:pt x="1075" y="9998"/>
                  </a:lnTo>
                  <a:cubicBezTo>
                    <a:pt x="1075" y="10067"/>
                    <a:pt x="1075" y="10118"/>
                    <a:pt x="1058" y="10169"/>
                  </a:cubicBezTo>
                  <a:cubicBezTo>
                    <a:pt x="1033" y="10178"/>
                    <a:pt x="1003" y="10182"/>
                    <a:pt x="973" y="10182"/>
                  </a:cubicBezTo>
                  <a:cubicBezTo>
                    <a:pt x="943" y="10182"/>
                    <a:pt x="913" y="10178"/>
                    <a:pt x="888" y="10169"/>
                  </a:cubicBezTo>
                  <a:lnTo>
                    <a:pt x="768" y="10169"/>
                  </a:lnTo>
                  <a:cubicBezTo>
                    <a:pt x="649" y="10169"/>
                    <a:pt x="530" y="10186"/>
                    <a:pt x="410" y="10203"/>
                  </a:cubicBezTo>
                  <a:cubicBezTo>
                    <a:pt x="171" y="10254"/>
                    <a:pt x="1" y="10476"/>
                    <a:pt x="1" y="10715"/>
                  </a:cubicBezTo>
                  <a:cubicBezTo>
                    <a:pt x="17" y="10977"/>
                    <a:pt x="222" y="11177"/>
                    <a:pt x="481" y="11177"/>
                  </a:cubicBezTo>
                  <a:cubicBezTo>
                    <a:pt x="491" y="11177"/>
                    <a:pt x="502" y="11176"/>
                    <a:pt x="512" y="11176"/>
                  </a:cubicBezTo>
                  <a:lnTo>
                    <a:pt x="649" y="11176"/>
                  </a:lnTo>
                  <a:cubicBezTo>
                    <a:pt x="1093" y="11176"/>
                    <a:pt x="1553" y="11176"/>
                    <a:pt x="1997" y="11125"/>
                  </a:cubicBezTo>
                  <a:cubicBezTo>
                    <a:pt x="2116" y="11107"/>
                    <a:pt x="2236" y="11073"/>
                    <a:pt x="2355" y="11039"/>
                  </a:cubicBezTo>
                  <a:cubicBezTo>
                    <a:pt x="2560" y="10988"/>
                    <a:pt x="2679" y="10800"/>
                    <a:pt x="2679" y="10596"/>
                  </a:cubicBezTo>
                  <a:cubicBezTo>
                    <a:pt x="2662" y="10408"/>
                    <a:pt x="2526" y="10237"/>
                    <a:pt x="2338" y="10186"/>
                  </a:cubicBezTo>
                  <a:cubicBezTo>
                    <a:pt x="2287" y="10186"/>
                    <a:pt x="2253" y="10169"/>
                    <a:pt x="2202" y="10169"/>
                  </a:cubicBezTo>
                  <a:lnTo>
                    <a:pt x="2133" y="10169"/>
                  </a:lnTo>
                  <a:lnTo>
                    <a:pt x="2031" y="10152"/>
                  </a:lnTo>
                  <a:cubicBezTo>
                    <a:pt x="2031" y="10101"/>
                    <a:pt x="2031" y="10067"/>
                    <a:pt x="2031" y="10016"/>
                  </a:cubicBezTo>
                  <a:lnTo>
                    <a:pt x="2031" y="9555"/>
                  </a:lnTo>
                  <a:lnTo>
                    <a:pt x="2082" y="7354"/>
                  </a:lnTo>
                  <a:lnTo>
                    <a:pt x="2082" y="7115"/>
                  </a:lnTo>
                  <a:cubicBezTo>
                    <a:pt x="2133" y="6330"/>
                    <a:pt x="2167" y="5614"/>
                    <a:pt x="2167" y="4965"/>
                  </a:cubicBezTo>
                  <a:lnTo>
                    <a:pt x="2167" y="4709"/>
                  </a:lnTo>
                  <a:lnTo>
                    <a:pt x="2219" y="3634"/>
                  </a:lnTo>
                  <a:cubicBezTo>
                    <a:pt x="2253" y="3037"/>
                    <a:pt x="2270" y="2440"/>
                    <a:pt x="2304" y="1843"/>
                  </a:cubicBezTo>
                  <a:cubicBezTo>
                    <a:pt x="2304" y="1724"/>
                    <a:pt x="2304" y="1621"/>
                    <a:pt x="2304" y="1502"/>
                  </a:cubicBezTo>
                  <a:cubicBezTo>
                    <a:pt x="2321" y="1382"/>
                    <a:pt x="2304" y="1229"/>
                    <a:pt x="2321" y="1075"/>
                  </a:cubicBezTo>
                  <a:cubicBezTo>
                    <a:pt x="2338" y="939"/>
                    <a:pt x="2321" y="922"/>
                    <a:pt x="2492" y="905"/>
                  </a:cubicBezTo>
                  <a:cubicBezTo>
                    <a:pt x="2730" y="871"/>
                    <a:pt x="2969" y="853"/>
                    <a:pt x="3208" y="853"/>
                  </a:cubicBezTo>
                  <a:lnTo>
                    <a:pt x="3345" y="853"/>
                  </a:lnTo>
                  <a:cubicBezTo>
                    <a:pt x="3367" y="859"/>
                    <a:pt x="3388" y="861"/>
                    <a:pt x="3408" y="861"/>
                  </a:cubicBezTo>
                  <a:cubicBezTo>
                    <a:pt x="3449" y="861"/>
                    <a:pt x="3487" y="853"/>
                    <a:pt x="3532" y="853"/>
                  </a:cubicBezTo>
                  <a:cubicBezTo>
                    <a:pt x="3737" y="836"/>
                    <a:pt x="3891" y="666"/>
                    <a:pt x="3908" y="461"/>
                  </a:cubicBezTo>
                  <a:cubicBezTo>
                    <a:pt x="3908" y="239"/>
                    <a:pt x="3754" y="69"/>
                    <a:pt x="3549" y="34"/>
                  </a:cubicBezTo>
                  <a:cubicBezTo>
                    <a:pt x="3430" y="17"/>
                    <a:pt x="3293" y="0"/>
                    <a:pt x="3174" y="0"/>
                  </a:cubicBezTo>
                  <a:close/>
                </a:path>
              </a:pathLst>
            </a:custGeom>
            <a:solidFill>
              <a:srgbClr val="BA0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7"/>
            <p:cNvSpPr/>
            <p:nvPr/>
          </p:nvSpPr>
          <p:spPr>
            <a:xfrm>
              <a:off x="3174650" y="4799950"/>
              <a:ext cx="62300" cy="282100"/>
            </a:xfrm>
            <a:custGeom>
              <a:avLst/>
              <a:gdLst/>
              <a:ahLst/>
              <a:cxnLst/>
              <a:rect l="l" t="t" r="r" b="b"/>
              <a:pathLst>
                <a:path w="2492" h="11284" extrusionOk="0">
                  <a:moveTo>
                    <a:pt x="580" y="0"/>
                  </a:moveTo>
                  <a:cubicBezTo>
                    <a:pt x="427" y="0"/>
                    <a:pt x="290" y="86"/>
                    <a:pt x="222" y="222"/>
                  </a:cubicBezTo>
                  <a:cubicBezTo>
                    <a:pt x="188" y="290"/>
                    <a:pt x="154" y="359"/>
                    <a:pt x="154" y="427"/>
                  </a:cubicBezTo>
                  <a:lnTo>
                    <a:pt x="137" y="529"/>
                  </a:lnTo>
                  <a:cubicBezTo>
                    <a:pt x="120" y="734"/>
                    <a:pt x="103" y="922"/>
                    <a:pt x="103" y="1126"/>
                  </a:cubicBezTo>
                  <a:cubicBezTo>
                    <a:pt x="103" y="1604"/>
                    <a:pt x="103" y="2065"/>
                    <a:pt x="86" y="2542"/>
                  </a:cubicBezTo>
                  <a:cubicBezTo>
                    <a:pt x="86" y="3327"/>
                    <a:pt x="86" y="4163"/>
                    <a:pt x="52" y="4965"/>
                  </a:cubicBezTo>
                  <a:cubicBezTo>
                    <a:pt x="35" y="5460"/>
                    <a:pt x="35" y="5938"/>
                    <a:pt x="52" y="6467"/>
                  </a:cubicBezTo>
                  <a:cubicBezTo>
                    <a:pt x="52" y="6927"/>
                    <a:pt x="52" y="7405"/>
                    <a:pt x="35" y="7849"/>
                  </a:cubicBezTo>
                  <a:cubicBezTo>
                    <a:pt x="17" y="8309"/>
                    <a:pt x="0" y="8838"/>
                    <a:pt x="0" y="9333"/>
                  </a:cubicBezTo>
                  <a:cubicBezTo>
                    <a:pt x="0" y="9589"/>
                    <a:pt x="35" y="9862"/>
                    <a:pt x="103" y="10118"/>
                  </a:cubicBezTo>
                  <a:cubicBezTo>
                    <a:pt x="154" y="10442"/>
                    <a:pt x="342" y="10732"/>
                    <a:pt x="598" y="10937"/>
                  </a:cubicBezTo>
                  <a:cubicBezTo>
                    <a:pt x="976" y="11164"/>
                    <a:pt x="1409" y="11284"/>
                    <a:pt x="1836" y="11284"/>
                  </a:cubicBezTo>
                  <a:cubicBezTo>
                    <a:pt x="1890" y="11284"/>
                    <a:pt x="1943" y="11282"/>
                    <a:pt x="1997" y="11278"/>
                  </a:cubicBezTo>
                  <a:cubicBezTo>
                    <a:pt x="2201" y="11278"/>
                    <a:pt x="2389" y="11142"/>
                    <a:pt x="2423" y="10937"/>
                  </a:cubicBezTo>
                  <a:cubicBezTo>
                    <a:pt x="2491" y="10732"/>
                    <a:pt x="2423" y="10527"/>
                    <a:pt x="2270" y="10391"/>
                  </a:cubicBezTo>
                  <a:cubicBezTo>
                    <a:pt x="2184" y="10306"/>
                    <a:pt x="2065" y="10254"/>
                    <a:pt x="1945" y="10237"/>
                  </a:cubicBezTo>
                  <a:lnTo>
                    <a:pt x="1843" y="10220"/>
                  </a:lnTo>
                  <a:cubicBezTo>
                    <a:pt x="1707" y="10186"/>
                    <a:pt x="1570" y="10152"/>
                    <a:pt x="1434" y="10135"/>
                  </a:cubicBezTo>
                  <a:cubicBezTo>
                    <a:pt x="1263" y="10118"/>
                    <a:pt x="1144" y="9981"/>
                    <a:pt x="1126" y="9828"/>
                  </a:cubicBezTo>
                  <a:cubicBezTo>
                    <a:pt x="1092" y="9657"/>
                    <a:pt x="1075" y="9469"/>
                    <a:pt x="1075" y="9299"/>
                  </a:cubicBezTo>
                  <a:cubicBezTo>
                    <a:pt x="1075" y="8668"/>
                    <a:pt x="1075" y="8122"/>
                    <a:pt x="1092" y="7593"/>
                  </a:cubicBezTo>
                  <a:cubicBezTo>
                    <a:pt x="1109" y="6944"/>
                    <a:pt x="1092" y="6313"/>
                    <a:pt x="1075" y="5665"/>
                  </a:cubicBezTo>
                  <a:cubicBezTo>
                    <a:pt x="1075" y="5187"/>
                    <a:pt x="1058" y="4692"/>
                    <a:pt x="1058" y="4215"/>
                  </a:cubicBezTo>
                  <a:lnTo>
                    <a:pt x="1058" y="4078"/>
                  </a:lnTo>
                  <a:cubicBezTo>
                    <a:pt x="1058" y="4044"/>
                    <a:pt x="1058" y="4027"/>
                    <a:pt x="1058" y="3993"/>
                  </a:cubicBezTo>
                  <a:cubicBezTo>
                    <a:pt x="1058" y="3822"/>
                    <a:pt x="1041" y="3634"/>
                    <a:pt x="1024" y="3464"/>
                  </a:cubicBezTo>
                  <a:cubicBezTo>
                    <a:pt x="990" y="3140"/>
                    <a:pt x="990" y="2798"/>
                    <a:pt x="1007" y="2474"/>
                  </a:cubicBezTo>
                  <a:cubicBezTo>
                    <a:pt x="1024" y="2099"/>
                    <a:pt x="1024" y="1724"/>
                    <a:pt x="1024" y="1365"/>
                  </a:cubicBezTo>
                  <a:lnTo>
                    <a:pt x="1024" y="615"/>
                  </a:lnTo>
                  <a:cubicBezTo>
                    <a:pt x="1041" y="495"/>
                    <a:pt x="1007" y="376"/>
                    <a:pt x="956" y="256"/>
                  </a:cubicBezTo>
                  <a:cubicBezTo>
                    <a:pt x="905" y="103"/>
                    <a:pt x="751" y="0"/>
                    <a:pt x="580" y="0"/>
                  </a:cubicBezTo>
                  <a:close/>
                </a:path>
              </a:pathLst>
            </a:custGeom>
            <a:solidFill>
              <a:srgbClr val="BA0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7"/>
            <p:cNvSpPr/>
            <p:nvPr/>
          </p:nvSpPr>
          <p:spPr>
            <a:xfrm>
              <a:off x="2426925" y="4884150"/>
              <a:ext cx="339125" cy="497925"/>
            </a:xfrm>
            <a:custGeom>
              <a:avLst/>
              <a:gdLst/>
              <a:ahLst/>
              <a:cxnLst/>
              <a:rect l="l" t="t" r="r" b="b"/>
              <a:pathLst>
                <a:path w="13565" h="19917" extrusionOk="0">
                  <a:moveTo>
                    <a:pt x="3224" y="1"/>
                  </a:moveTo>
                  <a:cubicBezTo>
                    <a:pt x="2812" y="1"/>
                    <a:pt x="2209" y="232"/>
                    <a:pt x="1331" y="710"/>
                  </a:cubicBezTo>
                  <a:cubicBezTo>
                    <a:pt x="1" y="1444"/>
                    <a:pt x="461" y="3252"/>
                    <a:pt x="1229" y="6255"/>
                  </a:cubicBezTo>
                  <a:cubicBezTo>
                    <a:pt x="1997" y="9258"/>
                    <a:pt x="4488" y="9753"/>
                    <a:pt x="4761" y="10077"/>
                  </a:cubicBezTo>
                  <a:cubicBezTo>
                    <a:pt x="5017" y="10401"/>
                    <a:pt x="4232" y="18659"/>
                    <a:pt x="4488" y="19461"/>
                  </a:cubicBezTo>
                  <a:cubicBezTo>
                    <a:pt x="4594" y="19791"/>
                    <a:pt x="6073" y="19917"/>
                    <a:pt x="7791" y="19917"/>
                  </a:cubicBezTo>
                  <a:cubicBezTo>
                    <a:pt x="8288" y="19917"/>
                    <a:pt x="8806" y="19906"/>
                    <a:pt x="9316" y="19887"/>
                  </a:cubicBezTo>
                  <a:cubicBezTo>
                    <a:pt x="11295" y="19819"/>
                    <a:pt x="13155" y="19597"/>
                    <a:pt x="13291" y="19341"/>
                  </a:cubicBezTo>
                  <a:cubicBezTo>
                    <a:pt x="13564" y="18812"/>
                    <a:pt x="12728" y="16304"/>
                    <a:pt x="12438" y="13899"/>
                  </a:cubicBezTo>
                  <a:cubicBezTo>
                    <a:pt x="12148" y="11493"/>
                    <a:pt x="12200" y="11715"/>
                    <a:pt x="12984" y="8473"/>
                  </a:cubicBezTo>
                  <a:cubicBezTo>
                    <a:pt x="13445" y="6392"/>
                    <a:pt x="13564" y="4242"/>
                    <a:pt x="13326" y="2126"/>
                  </a:cubicBezTo>
                  <a:cubicBezTo>
                    <a:pt x="13175" y="1534"/>
                    <a:pt x="12817" y="1299"/>
                    <a:pt x="11947" y="1299"/>
                  </a:cubicBezTo>
                  <a:cubicBezTo>
                    <a:pt x="11237" y="1299"/>
                    <a:pt x="10188" y="1455"/>
                    <a:pt x="8634" y="1700"/>
                  </a:cubicBezTo>
                  <a:cubicBezTo>
                    <a:pt x="8152" y="1776"/>
                    <a:pt x="7718" y="1809"/>
                    <a:pt x="7326" y="1809"/>
                  </a:cubicBezTo>
                  <a:cubicBezTo>
                    <a:pt x="5787" y="1809"/>
                    <a:pt x="4899" y="1295"/>
                    <a:pt x="4368" y="847"/>
                  </a:cubicBezTo>
                  <a:cubicBezTo>
                    <a:pt x="4147" y="642"/>
                    <a:pt x="3942" y="420"/>
                    <a:pt x="3737" y="198"/>
                  </a:cubicBezTo>
                  <a:cubicBezTo>
                    <a:pt x="3612" y="67"/>
                    <a:pt x="3445" y="1"/>
                    <a:pt x="3224" y="1"/>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7"/>
            <p:cNvSpPr/>
            <p:nvPr/>
          </p:nvSpPr>
          <p:spPr>
            <a:xfrm>
              <a:off x="2518625" y="4905300"/>
              <a:ext cx="247425" cy="476050"/>
            </a:xfrm>
            <a:custGeom>
              <a:avLst/>
              <a:gdLst/>
              <a:ahLst/>
              <a:cxnLst/>
              <a:rect l="l" t="t" r="r" b="b"/>
              <a:pathLst>
                <a:path w="9897" h="19042" extrusionOk="0">
                  <a:moveTo>
                    <a:pt x="700" y="1"/>
                  </a:moveTo>
                  <a:cubicBezTo>
                    <a:pt x="308" y="495"/>
                    <a:pt x="1" y="1348"/>
                    <a:pt x="206" y="2440"/>
                  </a:cubicBezTo>
                  <a:cubicBezTo>
                    <a:pt x="206" y="2440"/>
                    <a:pt x="251" y="3267"/>
                    <a:pt x="982" y="3267"/>
                  </a:cubicBezTo>
                  <a:cubicBezTo>
                    <a:pt x="1022" y="3267"/>
                    <a:pt x="1065" y="3265"/>
                    <a:pt x="1110" y="3259"/>
                  </a:cubicBezTo>
                  <a:cubicBezTo>
                    <a:pt x="1917" y="3179"/>
                    <a:pt x="2174" y="2243"/>
                    <a:pt x="2257" y="2243"/>
                  </a:cubicBezTo>
                  <a:cubicBezTo>
                    <a:pt x="2262" y="2243"/>
                    <a:pt x="2266" y="2246"/>
                    <a:pt x="2270" y="2253"/>
                  </a:cubicBezTo>
                  <a:cubicBezTo>
                    <a:pt x="2335" y="2350"/>
                    <a:pt x="2647" y="3267"/>
                    <a:pt x="3604" y="3267"/>
                  </a:cubicBezTo>
                  <a:cubicBezTo>
                    <a:pt x="3652" y="3267"/>
                    <a:pt x="3702" y="3264"/>
                    <a:pt x="3754" y="3259"/>
                  </a:cubicBezTo>
                  <a:cubicBezTo>
                    <a:pt x="4636" y="3174"/>
                    <a:pt x="4890" y="2839"/>
                    <a:pt x="5029" y="2839"/>
                  </a:cubicBezTo>
                  <a:cubicBezTo>
                    <a:pt x="5056" y="2839"/>
                    <a:pt x="5079" y="2853"/>
                    <a:pt x="5102" y="2884"/>
                  </a:cubicBezTo>
                  <a:cubicBezTo>
                    <a:pt x="5379" y="3346"/>
                    <a:pt x="5879" y="3627"/>
                    <a:pt x="6413" y="3627"/>
                  </a:cubicBezTo>
                  <a:cubicBezTo>
                    <a:pt x="6471" y="3627"/>
                    <a:pt x="6529" y="3624"/>
                    <a:pt x="6587" y="3618"/>
                  </a:cubicBezTo>
                  <a:cubicBezTo>
                    <a:pt x="7441" y="3560"/>
                    <a:pt x="7583" y="3243"/>
                    <a:pt x="7752" y="3243"/>
                  </a:cubicBezTo>
                  <a:cubicBezTo>
                    <a:pt x="7782" y="3243"/>
                    <a:pt x="7813" y="3253"/>
                    <a:pt x="7849" y="3276"/>
                  </a:cubicBezTo>
                  <a:cubicBezTo>
                    <a:pt x="8088" y="3413"/>
                    <a:pt x="8446" y="6160"/>
                    <a:pt x="6569" y="8873"/>
                  </a:cubicBezTo>
                  <a:cubicBezTo>
                    <a:pt x="5136" y="10937"/>
                    <a:pt x="5341" y="16192"/>
                    <a:pt x="5648" y="19041"/>
                  </a:cubicBezTo>
                  <a:cubicBezTo>
                    <a:pt x="7627" y="18973"/>
                    <a:pt x="9487" y="18751"/>
                    <a:pt x="9623" y="18495"/>
                  </a:cubicBezTo>
                  <a:cubicBezTo>
                    <a:pt x="9896" y="17966"/>
                    <a:pt x="9060" y="15458"/>
                    <a:pt x="8770" y="13053"/>
                  </a:cubicBezTo>
                  <a:cubicBezTo>
                    <a:pt x="8480" y="10647"/>
                    <a:pt x="8532" y="10869"/>
                    <a:pt x="9316" y="7627"/>
                  </a:cubicBezTo>
                  <a:cubicBezTo>
                    <a:pt x="9777" y="5546"/>
                    <a:pt x="9896" y="3396"/>
                    <a:pt x="9658" y="1280"/>
                  </a:cubicBezTo>
                  <a:cubicBezTo>
                    <a:pt x="9506" y="694"/>
                    <a:pt x="9145" y="459"/>
                    <a:pt x="8263" y="459"/>
                  </a:cubicBezTo>
                  <a:cubicBezTo>
                    <a:pt x="7554" y="459"/>
                    <a:pt x="6509" y="610"/>
                    <a:pt x="4966" y="854"/>
                  </a:cubicBezTo>
                  <a:cubicBezTo>
                    <a:pt x="4477" y="931"/>
                    <a:pt x="4037" y="965"/>
                    <a:pt x="3641" y="965"/>
                  </a:cubicBezTo>
                  <a:cubicBezTo>
                    <a:pt x="2112" y="965"/>
                    <a:pt x="1229" y="461"/>
                    <a:pt x="700" y="1"/>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7"/>
            <p:cNvSpPr/>
            <p:nvPr/>
          </p:nvSpPr>
          <p:spPr>
            <a:xfrm>
              <a:off x="2708025" y="4790125"/>
              <a:ext cx="69125" cy="177900"/>
            </a:xfrm>
            <a:custGeom>
              <a:avLst/>
              <a:gdLst/>
              <a:ahLst/>
              <a:cxnLst/>
              <a:rect l="l" t="t" r="r" b="b"/>
              <a:pathLst>
                <a:path w="2765" h="7116" extrusionOk="0">
                  <a:moveTo>
                    <a:pt x="1250" y="0"/>
                  </a:moveTo>
                  <a:cubicBezTo>
                    <a:pt x="628" y="0"/>
                    <a:pt x="1" y="532"/>
                    <a:pt x="34" y="2782"/>
                  </a:cubicBezTo>
                  <a:cubicBezTo>
                    <a:pt x="51" y="4932"/>
                    <a:pt x="171" y="6808"/>
                    <a:pt x="1177" y="7081"/>
                  </a:cubicBezTo>
                  <a:cubicBezTo>
                    <a:pt x="1280" y="7099"/>
                    <a:pt x="1382" y="7116"/>
                    <a:pt x="1484" y="7116"/>
                  </a:cubicBezTo>
                  <a:cubicBezTo>
                    <a:pt x="2764" y="7064"/>
                    <a:pt x="2576" y="3464"/>
                    <a:pt x="2389" y="2134"/>
                  </a:cubicBezTo>
                  <a:cubicBezTo>
                    <a:pt x="2201" y="803"/>
                    <a:pt x="1979" y="69"/>
                    <a:pt x="1348" y="1"/>
                  </a:cubicBezTo>
                  <a:lnTo>
                    <a:pt x="1280" y="1"/>
                  </a:lnTo>
                  <a:cubicBezTo>
                    <a:pt x="1270" y="1"/>
                    <a:pt x="1260" y="0"/>
                    <a:pt x="1250" y="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7"/>
            <p:cNvSpPr/>
            <p:nvPr/>
          </p:nvSpPr>
          <p:spPr>
            <a:xfrm>
              <a:off x="2708025" y="4790125"/>
              <a:ext cx="32000" cy="176625"/>
            </a:xfrm>
            <a:custGeom>
              <a:avLst/>
              <a:gdLst/>
              <a:ahLst/>
              <a:cxnLst/>
              <a:rect l="l" t="t" r="r" b="b"/>
              <a:pathLst>
                <a:path w="1280" h="7065" extrusionOk="0">
                  <a:moveTo>
                    <a:pt x="1250" y="0"/>
                  </a:moveTo>
                  <a:cubicBezTo>
                    <a:pt x="628" y="0"/>
                    <a:pt x="1" y="532"/>
                    <a:pt x="34" y="2765"/>
                  </a:cubicBezTo>
                  <a:cubicBezTo>
                    <a:pt x="51" y="4915"/>
                    <a:pt x="171" y="6808"/>
                    <a:pt x="1177" y="7064"/>
                  </a:cubicBezTo>
                  <a:cubicBezTo>
                    <a:pt x="717" y="6177"/>
                    <a:pt x="529" y="4044"/>
                    <a:pt x="648" y="2287"/>
                  </a:cubicBezTo>
                  <a:cubicBezTo>
                    <a:pt x="665" y="1485"/>
                    <a:pt x="887" y="700"/>
                    <a:pt x="1280" y="1"/>
                  </a:cubicBezTo>
                  <a:cubicBezTo>
                    <a:pt x="1270" y="1"/>
                    <a:pt x="1260" y="0"/>
                    <a:pt x="1250" y="0"/>
                  </a:cubicBezTo>
                  <a:close/>
                </a:path>
              </a:pathLst>
            </a:custGeom>
            <a:solidFill>
              <a:srgbClr val="D36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7"/>
            <p:cNvSpPr/>
            <p:nvPr/>
          </p:nvSpPr>
          <p:spPr>
            <a:xfrm>
              <a:off x="2632950" y="4761550"/>
              <a:ext cx="88750" cy="215450"/>
            </a:xfrm>
            <a:custGeom>
              <a:avLst/>
              <a:gdLst/>
              <a:ahLst/>
              <a:cxnLst/>
              <a:rect l="l" t="t" r="r" b="b"/>
              <a:pathLst>
                <a:path w="3550" h="8618" extrusionOk="0">
                  <a:moveTo>
                    <a:pt x="1848" y="0"/>
                  </a:moveTo>
                  <a:cubicBezTo>
                    <a:pt x="1840" y="0"/>
                    <a:pt x="1833" y="0"/>
                    <a:pt x="1826" y="1"/>
                  </a:cubicBezTo>
                  <a:lnTo>
                    <a:pt x="1792" y="1"/>
                  </a:lnTo>
                  <a:cubicBezTo>
                    <a:pt x="1195" y="35"/>
                    <a:pt x="0" y="188"/>
                    <a:pt x="120" y="2987"/>
                  </a:cubicBezTo>
                  <a:cubicBezTo>
                    <a:pt x="255" y="5810"/>
                    <a:pt x="340" y="8618"/>
                    <a:pt x="1903" y="8618"/>
                  </a:cubicBezTo>
                  <a:cubicBezTo>
                    <a:pt x="1917" y="8618"/>
                    <a:pt x="1931" y="8617"/>
                    <a:pt x="1945" y="8617"/>
                  </a:cubicBezTo>
                  <a:cubicBezTo>
                    <a:pt x="2252" y="8600"/>
                    <a:pt x="2525" y="8446"/>
                    <a:pt x="2713" y="8190"/>
                  </a:cubicBezTo>
                  <a:cubicBezTo>
                    <a:pt x="3549" y="7098"/>
                    <a:pt x="3498" y="4164"/>
                    <a:pt x="3259" y="2509"/>
                  </a:cubicBezTo>
                  <a:cubicBezTo>
                    <a:pt x="2974" y="496"/>
                    <a:pt x="2277" y="0"/>
                    <a:pt x="1848" y="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7"/>
            <p:cNvSpPr/>
            <p:nvPr/>
          </p:nvSpPr>
          <p:spPr>
            <a:xfrm>
              <a:off x="2632950" y="4761550"/>
              <a:ext cx="67850" cy="215450"/>
            </a:xfrm>
            <a:custGeom>
              <a:avLst/>
              <a:gdLst/>
              <a:ahLst/>
              <a:cxnLst/>
              <a:rect l="l" t="t" r="r" b="b"/>
              <a:pathLst>
                <a:path w="2714" h="8618" extrusionOk="0">
                  <a:moveTo>
                    <a:pt x="1792" y="1"/>
                  </a:moveTo>
                  <a:lnTo>
                    <a:pt x="1792" y="1"/>
                  </a:lnTo>
                  <a:cubicBezTo>
                    <a:pt x="1195" y="35"/>
                    <a:pt x="0" y="188"/>
                    <a:pt x="120" y="2987"/>
                  </a:cubicBezTo>
                  <a:cubicBezTo>
                    <a:pt x="255" y="5810"/>
                    <a:pt x="340" y="8618"/>
                    <a:pt x="1903" y="8618"/>
                  </a:cubicBezTo>
                  <a:cubicBezTo>
                    <a:pt x="1917" y="8618"/>
                    <a:pt x="1931" y="8617"/>
                    <a:pt x="1945" y="8617"/>
                  </a:cubicBezTo>
                  <a:cubicBezTo>
                    <a:pt x="2252" y="8600"/>
                    <a:pt x="2525" y="8446"/>
                    <a:pt x="2713" y="8190"/>
                  </a:cubicBezTo>
                  <a:cubicBezTo>
                    <a:pt x="939" y="8037"/>
                    <a:pt x="512" y="4573"/>
                    <a:pt x="734" y="2662"/>
                  </a:cubicBezTo>
                  <a:cubicBezTo>
                    <a:pt x="870" y="1707"/>
                    <a:pt x="1229" y="786"/>
                    <a:pt x="1792" y="1"/>
                  </a:cubicBezTo>
                  <a:close/>
                </a:path>
              </a:pathLst>
            </a:custGeom>
            <a:solidFill>
              <a:srgbClr val="D36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7"/>
            <p:cNvSpPr/>
            <p:nvPr/>
          </p:nvSpPr>
          <p:spPr>
            <a:xfrm>
              <a:off x="2555325" y="4771325"/>
              <a:ext cx="98975" cy="197550"/>
            </a:xfrm>
            <a:custGeom>
              <a:avLst/>
              <a:gdLst/>
              <a:ahLst/>
              <a:cxnLst/>
              <a:rect l="l" t="t" r="r" b="b"/>
              <a:pathLst>
                <a:path w="3959" h="7902" extrusionOk="0">
                  <a:moveTo>
                    <a:pt x="1852" y="1"/>
                  </a:moveTo>
                  <a:cubicBezTo>
                    <a:pt x="1821" y="1"/>
                    <a:pt x="1790" y="1"/>
                    <a:pt x="1757" y="2"/>
                  </a:cubicBezTo>
                  <a:cubicBezTo>
                    <a:pt x="1638" y="19"/>
                    <a:pt x="1501" y="36"/>
                    <a:pt x="1382" y="70"/>
                  </a:cubicBezTo>
                  <a:cubicBezTo>
                    <a:pt x="785" y="207"/>
                    <a:pt x="0" y="719"/>
                    <a:pt x="17" y="2067"/>
                  </a:cubicBezTo>
                  <a:cubicBezTo>
                    <a:pt x="68" y="3722"/>
                    <a:pt x="444" y="7902"/>
                    <a:pt x="2167" y="7902"/>
                  </a:cubicBezTo>
                  <a:lnTo>
                    <a:pt x="2201" y="7902"/>
                  </a:lnTo>
                  <a:cubicBezTo>
                    <a:pt x="3958" y="7868"/>
                    <a:pt x="3668" y="5257"/>
                    <a:pt x="3378" y="2851"/>
                  </a:cubicBezTo>
                  <a:cubicBezTo>
                    <a:pt x="3097" y="523"/>
                    <a:pt x="2785" y="1"/>
                    <a:pt x="1852" y="1"/>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7"/>
            <p:cNvSpPr/>
            <p:nvPr/>
          </p:nvSpPr>
          <p:spPr>
            <a:xfrm>
              <a:off x="2555325" y="4773075"/>
              <a:ext cx="54175" cy="195800"/>
            </a:xfrm>
            <a:custGeom>
              <a:avLst/>
              <a:gdLst/>
              <a:ahLst/>
              <a:cxnLst/>
              <a:rect l="l" t="t" r="r" b="b"/>
              <a:pathLst>
                <a:path w="2167" h="7832" extrusionOk="0">
                  <a:moveTo>
                    <a:pt x="1382" y="0"/>
                  </a:moveTo>
                  <a:lnTo>
                    <a:pt x="1382" y="0"/>
                  </a:lnTo>
                  <a:cubicBezTo>
                    <a:pt x="785" y="137"/>
                    <a:pt x="0" y="649"/>
                    <a:pt x="17" y="1997"/>
                  </a:cubicBezTo>
                  <a:cubicBezTo>
                    <a:pt x="68" y="3652"/>
                    <a:pt x="444" y="7832"/>
                    <a:pt x="2167" y="7832"/>
                  </a:cubicBezTo>
                  <a:cubicBezTo>
                    <a:pt x="2133" y="7781"/>
                    <a:pt x="2082" y="7729"/>
                    <a:pt x="2030" y="7695"/>
                  </a:cubicBezTo>
                  <a:cubicBezTo>
                    <a:pt x="1092" y="6825"/>
                    <a:pt x="478" y="3652"/>
                    <a:pt x="529" y="2133"/>
                  </a:cubicBezTo>
                  <a:cubicBezTo>
                    <a:pt x="580" y="1348"/>
                    <a:pt x="887" y="598"/>
                    <a:pt x="1382" y="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7"/>
            <p:cNvSpPr/>
            <p:nvPr/>
          </p:nvSpPr>
          <p:spPr>
            <a:xfrm>
              <a:off x="2487075" y="4762825"/>
              <a:ext cx="84050" cy="215025"/>
            </a:xfrm>
            <a:custGeom>
              <a:avLst/>
              <a:gdLst/>
              <a:ahLst/>
              <a:cxnLst/>
              <a:rect l="l" t="t" r="r" b="b"/>
              <a:pathLst>
                <a:path w="3362" h="8601" extrusionOk="0">
                  <a:moveTo>
                    <a:pt x="1553" y="1"/>
                  </a:moveTo>
                  <a:cubicBezTo>
                    <a:pt x="785" y="1"/>
                    <a:pt x="0" y="888"/>
                    <a:pt x="137" y="3601"/>
                  </a:cubicBezTo>
                  <a:cubicBezTo>
                    <a:pt x="251" y="6202"/>
                    <a:pt x="1200" y="8601"/>
                    <a:pt x="2131" y="8601"/>
                  </a:cubicBezTo>
                  <a:cubicBezTo>
                    <a:pt x="2177" y="8601"/>
                    <a:pt x="2223" y="8595"/>
                    <a:pt x="2269" y="8583"/>
                  </a:cubicBezTo>
                  <a:cubicBezTo>
                    <a:pt x="3225" y="8327"/>
                    <a:pt x="3361" y="6041"/>
                    <a:pt x="3003" y="3533"/>
                  </a:cubicBezTo>
                  <a:cubicBezTo>
                    <a:pt x="2662" y="1025"/>
                    <a:pt x="2577" y="1"/>
                    <a:pt x="1553" y="1"/>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7"/>
            <p:cNvSpPr/>
            <p:nvPr/>
          </p:nvSpPr>
          <p:spPr>
            <a:xfrm>
              <a:off x="2504125" y="4897450"/>
              <a:ext cx="92600" cy="81150"/>
            </a:xfrm>
            <a:custGeom>
              <a:avLst/>
              <a:gdLst/>
              <a:ahLst/>
              <a:cxnLst/>
              <a:rect l="l" t="t" r="r" b="b"/>
              <a:pathLst>
                <a:path w="3704" h="3246" extrusionOk="0">
                  <a:moveTo>
                    <a:pt x="3113" y="0"/>
                  </a:moveTo>
                  <a:cubicBezTo>
                    <a:pt x="2691" y="0"/>
                    <a:pt x="336" y="1261"/>
                    <a:pt x="188" y="1458"/>
                  </a:cubicBezTo>
                  <a:cubicBezTo>
                    <a:pt x="52" y="1679"/>
                    <a:pt x="1" y="2806"/>
                    <a:pt x="171" y="3130"/>
                  </a:cubicBezTo>
                  <a:cubicBezTo>
                    <a:pt x="213" y="3209"/>
                    <a:pt x="295" y="3246"/>
                    <a:pt x="413" y="3246"/>
                  </a:cubicBezTo>
                  <a:cubicBezTo>
                    <a:pt x="781" y="3246"/>
                    <a:pt x="1502" y="2883"/>
                    <a:pt x="2458" y="2277"/>
                  </a:cubicBezTo>
                  <a:cubicBezTo>
                    <a:pt x="3703" y="1475"/>
                    <a:pt x="3157" y="7"/>
                    <a:pt x="3157" y="7"/>
                  </a:cubicBezTo>
                  <a:cubicBezTo>
                    <a:pt x="3146" y="2"/>
                    <a:pt x="3132" y="0"/>
                    <a:pt x="3113" y="0"/>
                  </a:cubicBezTo>
                  <a:close/>
                </a:path>
              </a:pathLst>
            </a:custGeom>
            <a:solidFill>
              <a:srgbClr val="D36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7"/>
            <p:cNvSpPr/>
            <p:nvPr/>
          </p:nvSpPr>
          <p:spPr>
            <a:xfrm>
              <a:off x="2459975" y="4872325"/>
              <a:ext cx="142700" cy="95875"/>
            </a:xfrm>
            <a:custGeom>
              <a:avLst/>
              <a:gdLst/>
              <a:ahLst/>
              <a:cxnLst/>
              <a:rect l="l" t="t" r="r" b="b"/>
              <a:pathLst>
                <a:path w="5708" h="3835" extrusionOk="0">
                  <a:moveTo>
                    <a:pt x="3527" y="1"/>
                  </a:moveTo>
                  <a:cubicBezTo>
                    <a:pt x="2492" y="1"/>
                    <a:pt x="1260" y="553"/>
                    <a:pt x="760" y="876"/>
                  </a:cubicBezTo>
                  <a:cubicBezTo>
                    <a:pt x="1" y="1361"/>
                    <a:pt x="557" y="3835"/>
                    <a:pt x="1618" y="3835"/>
                  </a:cubicBezTo>
                  <a:cubicBezTo>
                    <a:pt x="1677" y="3835"/>
                    <a:pt x="1738" y="3827"/>
                    <a:pt x="1801" y="3811"/>
                  </a:cubicBezTo>
                  <a:cubicBezTo>
                    <a:pt x="2108" y="3742"/>
                    <a:pt x="5708" y="2531"/>
                    <a:pt x="5025" y="876"/>
                  </a:cubicBezTo>
                  <a:cubicBezTo>
                    <a:pt x="4766" y="225"/>
                    <a:pt x="4187" y="1"/>
                    <a:pt x="3527" y="1"/>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7"/>
            <p:cNvSpPr/>
            <p:nvPr/>
          </p:nvSpPr>
          <p:spPr>
            <a:xfrm>
              <a:off x="2525500" y="4882250"/>
              <a:ext cx="58000" cy="53825"/>
            </a:xfrm>
            <a:custGeom>
              <a:avLst/>
              <a:gdLst/>
              <a:ahLst/>
              <a:cxnLst/>
              <a:rect l="l" t="t" r="r" b="b"/>
              <a:pathLst>
                <a:path w="2320" h="2153" extrusionOk="0">
                  <a:moveTo>
                    <a:pt x="1194" y="1"/>
                  </a:moveTo>
                  <a:cubicBezTo>
                    <a:pt x="694" y="1"/>
                    <a:pt x="167" y="246"/>
                    <a:pt x="101" y="445"/>
                  </a:cubicBezTo>
                  <a:cubicBezTo>
                    <a:pt x="1" y="763"/>
                    <a:pt x="625" y="2152"/>
                    <a:pt x="825" y="2152"/>
                  </a:cubicBezTo>
                  <a:cubicBezTo>
                    <a:pt x="828" y="2152"/>
                    <a:pt x="832" y="2152"/>
                    <a:pt x="835" y="2151"/>
                  </a:cubicBezTo>
                  <a:cubicBezTo>
                    <a:pt x="1005" y="2117"/>
                    <a:pt x="2319" y="1673"/>
                    <a:pt x="2097" y="632"/>
                  </a:cubicBezTo>
                  <a:cubicBezTo>
                    <a:pt x="1983" y="160"/>
                    <a:pt x="1597" y="1"/>
                    <a:pt x="1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7"/>
            <p:cNvSpPr/>
            <p:nvPr/>
          </p:nvSpPr>
          <p:spPr>
            <a:xfrm>
              <a:off x="2585600" y="4911175"/>
              <a:ext cx="54625" cy="48000"/>
            </a:xfrm>
            <a:custGeom>
              <a:avLst/>
              <a:gdLst/>
              <a:ahLst/>
              <a:cxnLst/>
              <a:rect l="l" t="t" r="r" b="b"/>
              <a:pathLst>
                <a:path w="2185" h="1920" extrusionOk="0">
                  <a:moveTo>
                    <a:pt x="1331" y="0"/>
                  </a:moveTo>
                  <a:cubicBezTo>
                    <a:pt x="777" y="0"/>
                    <a:pt x="29" y="126"/>
                    <a:pt x="18" y="243"/>
                  </a:cubicBezTo>
                  <a:cubicBezTo>
                    <a:pt x="0" y="431"/>
                    <a:pt x="18" y="1813"/>
                    <a:pt x="1075" y="1915"/>
                  </a:cubicBezTo>
                  <a:cubicBezTo>
                    <a:pt x="1107" y="1918"/>
                    <a:pt x="1138" y="1920"/>
                    <a:pt x="1168" y="1920"/>
                  </a:cubicBezTo>
                  <a:cubicBezTo>
                    <a:pt x="2184" y="1920"/>
                    <a:pt x="2175" y="289"/>
                    <a:pt x="1877" y="90"/>
                  </a:cubicBezTo>
                  <a:cubicBezTo>
                    <a:pt x="1792" y="26"/>
                    <a:pt x="1581" y="0"/>
                    <a:pt x="13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7"/>
            <p:cNvSpPr/>
            <p:nvPr/>
          </p:nvSpPr>
          <p:spPr>
            <a:xfrm>
              <a:off x="2656400" y="4914575"/>
              <a:ext cx="54625" cy="48025"/>
            </a:xfrm>
            <a:custGeom>
              <a:avLst/>
              <a:gdLst/>
              <a:ahLst/>
              <a:cxnLst/>
              <a:rect l="l" t="t" r="r" b="b"/>
              <a:pathLst>
                <a:path w="2185" h="1921" extrusionOk="0">
                  <a:moveTo>
                    <a:pt x="1334" y="1"/>
                  </a:moveTo>
                  <a:cubicBezTo>
                    <a:pt x="785" y="1"/>
                    <a:pt x="41" y="126"/>
                    <a:pt x="18" y="244"/>
                  </a:cubicBezTo>
                  <a:cubicBezTo>
                    <a:pt x="1" y="431"/>
                    <a:pt x="18" y="1830"/>
                    <a:pt x="1076" y="1916"/>
                  </a:cubicBezTo>
                  <a:cubicBezTo>
                    <a:pt x="1107" y="1919"/>
                    <a:pt x="1138" y="1920"/>
                    <a:pt x="1169" y="1920"/>
                  </a:cubicBezTo>
                  <a:cubicBezTo>
                    <a:pt x="2184" y="1920"/>
                    <a:pt x="2176" y="289"/>
                    <a:pt x="1877" y="90"/>
                  </a:cubicBezTo>
                  <a:cubicBezTo>
                    <a:pt x="1792" y="26"/>
                    <a:pt x="1583" y="1"/>
                    <a:pt x="1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7"/>
            <p:cNvSpPr/>
            <p:nvPr/>
          </p:nvSpPr>
          <p:spPr>
            <a:xfrm>
              <a:off x="2720800" y="4915800"/>
              <a:ext cx="47375" cy="41650"/>
            </a:xfrm>
            <a:custGeom>
              <a:avLst/>
              <a:gdLst/>
              <a:ahLst/>
              <a:cxnLst/>
              <a:rect l="l" t="t" r="r" b="b"/>
              <a:pathLst>
                <a:path w="1895" h="1666" extrusionOk="0">
                  <a:moveTo>
                    <a:pt x="1166" y="0"/>
                  </a:moveTo>
                  <a:cubicBezTo>
                    <a:pt x="689" y="0"/>
                    <a:pt x="47" y="106"/>
                    <a:pt x="35" y="212"/>
                  </a:cubicBezTo>
                  <a:cubicBezTo>
                    <a:pt x="1" y="365"/>
                    <a:pt x="35" y="1577"/>
                    <a:pt x="939" y="1662"/>
                  </a:cubicBezTo>
                  <a:cubicBezTo>
                    <a:pt x="966" y="1664"/>
                    <a:pt x="992" y="1666"/>
                    <a:pt x="1017" y="1666"/>
                  </a:cubicBezTo>
                  <a:cubicBezTo>
                    <a:pt x="1895" y="1666"/>
                    <a:pt x="1888" y="258"/>
                    <a:pt x="1639" y="75"/>
                  </a:cubicBezTo>
                  <a:cubicBezTo>
                    <a:pt x="1564" y="22"/>
                    <a:pt x="1382" y="0"/>
                    <a:pt x="1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1751;p47"/>
          <p:cNvSpPr txBox="1">
            <a:spLocks noGrp="1"/>
          </p:cNvSpPr>
          <p:nvPr>
            <p:ph type="title"/>
          </p:nvPr>
        </p:nvSpPr>
        <p:spPr>
          <a:xfrm>
            <a:off x="2000250" y="347663"/>
            <a:ext cx="4657725" cy="661987"/>
          </a:xfrm>
          <a:prstGeom prst="rect">
            <a:avLst/>
          </a:prstGeom>
        </p:spPr>
        <p:txBody>
          <a:bodyPr spcFirstLastPara="1" wrap="square" lIns="91425" tIns="91425" rIns="91425" bIns="91425" anchor="ctr" anchorCtr="0">
            <a:noAutofit/>
          </a:bodyPr>
          <a:lstStyle/>
          <a:p>
            <a:pPr algn="l"/>
            <a:r>
              <a:rPr lang="es-ES" sz="1800" b="1" dirty="0" smtClean="0"/>
              <a:t>¿Qué nuevas actividades y roles realizan las</a:t>
            </a:r>
            <a:r>
              <a:rPr lang="es-ES" sz="1800" dirty="0" smtClean="0"/>
              <a:t/>
            </a:r>
            <a:br>
              <a:rPr lang="es-ES" sz="1800" dirty="0" smtClean="0"/>
            </a:br>
            <a:r>
              <a:rPr lang="es-ES" sz="1800" b="1" dirty="0" smtClean="0"/>
              <a:t>mujeres en la actualidad?</a:t>
            </a:r>
            <a:r>
              <a:rPr lang="es-ES" sz="1600" dirty="0" smtClean="0"/>
              <a:t/>
            </a:r>
            <a:br>
              <a:rPr lang="es-ES" sz="1600" dirty="0" smtClean="0"/>
            </a:br>
            <a:endParaRPr lang="es-ES" sz="1600" dirty="0"/>
          </a:p>
        </p:txBody>
      </p:sp>
      <p:pic>
        <p:nvPicPr>
          <p:cNvPr id="71682" name="Picture 2" descr="Los cinco roles de la mujer en la sociedad actual"/>
          <p:cNvPicPr>
            <a:picLocks noChangeAspect="1" noChangeArrowheads="1"/>
          </p:cNvPicPr>
          <p:nvPr/>
        </p:nvPicPr>
        <p:blipFill>
          <a:blip r:embed="rId3"/>
          <a:srcRect/>
          <a:stretch>
            <a:fillRect/>
          </a:stretch>
        </p:blipFill>
        <p:spPr bwMode="auto">
          <a:xfrm>
            <a:off x="4965657" y="2810933"/>
            <a:ext cx="3481322" cy="210989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7"/>
        <p:cNvGrpSpPr/>
        <p:nvPr/>
      </p:nvGrpSpPr>
      <p:grpSpPr>
        <a:xfrm>
          <a:off x="0" y="0"/>
          <a:ext cx="0" cy="0"/>
          <a:chOff x="0" y="0"/>
          <a:chExt cx="0" cy="0"/>
        </a:xfrm>
      </p:grpSpPr>
      <p:sp>
        <p:nvSpPr>
          <p:cNvPr id="2568" name="Google Shape;2568;p6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s-ES" sz="3200" dirty="0" smtClean="0"/>
              <a:t>VIDEOS EXTRAS</a:t>
            </a:r>
            <a:endParaRPr dirty="0">
              <a:solidFill>
                <a:schemeClr val="accent5"/>
              </a:solidFill>
            </a:endParaRPr>
          </a:p>
        </p:txBody>
      </p:sp>
      <p:grpSp>
        <p:nvGrpSpPr>
          <p:cNvPr id="2569" name="Google Shape;2569;p61"/>
          <p:cNvGrpSpPr/>
          <p:nvPr/>
        </p:nvGrpSpPr>
        <p:grpSpPr>
          <a:xfrm rot="-5400000">
            <a:off x="719862" y="1043238"/>
            <a:ext cx="2924340" cy="3885862"/>
            <a:chOff x="2371683" y="929768"/>
            <a:chExt cx="2388300" cy="3284100"/>
          </a:xfrm>
        </p:grpSpPr>
        <p:grpSp>
          <p:nvGrpSpPr>
            <p:cNvPr id="2570" name="Google Shape;2570;p61"/>
            <p:cNvGrpSpPr/>
            <p:nvPr/>
          </p:nvGrpSpPr>
          <p:grpSpPr>
            <a:xfrm>
              <a:off x="2371683" y="929768"/>
              <a:ext cx="2388300" cy="3284100"/>
              <a:chOff x="1835466" y="929768"/>
              <a:chExt cx="2388300" cy="3284100"/>
            </a:xfrm>
          </p:grpSpPr>
          <p:sp>
            <p:nvSpPr>
              <p:cNvPr id="2571" name="Google Shape;2571;p61"/>
              <p:cNvSpPr/>
              <p:nvPr/>
            </p:nvSpPr>
            <p:spPr>
              <a:xfrm>
                <a:off x="1835466" y="929768"/>
                <a:ext cx="2388300" cy="3284100"/>
              </a:xfrm>
              <a:prstGeom prst="roundRect">
                <a:avLst>
                  <a:gd name="adj" fmla="val 4846"/>
                </a:avLst>
              </a:prstGeom>
              <a:solidFill>
                <a:srgbClr val="FDC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72" name="Google Shape;2572;p61"/>
              <p:cNvSpPr/>
              <p:nvPr/>
            </p:nvSpPr>
            <p:spPr>
              <a:xfrm>
                <a:off x="2947422" y="4067543"/>
                <a:ext cx="164400" cy="97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3" name="Google Shape;2573;p61"/>
            <p:cNvSpPr/>
            <p:nvPr/>
          </p:nvSpPr>
          <p:spPr>
            <a:xfrm>
              <a:off x="3568016" y="996800"/>
              <a:ext cx="54600" cy="54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74" name="Google Shape;2574;p61"/>
          <p:cNvPicPr preferRelativeResize="0"/>
          <p:nvPr/>
        </p:nvPicPr>
        <p:blipFill rotWithShape="1">
          <a:blip r:embed="rId3">
            <a:alphaModFix/>
          </a:blip>
          <a:srcRect t="14875" b="38081"/>
          <a:stretch/>
        </p:blipFill>
        <p:spPr>
          <a:xfrm>
            <a:off x="465595" y="1788160"/>
            <a:ext cx="3178458" cy="2432936"/>
          </a:xfrm>
          <a:prstGeom prst="rect">
            <a:avLst/>
          </a:prstGeom>
          <a:noFill/>
          <a:ln>
            <a:noFill/>
          </a:ln>
        </p:spPr>
      </p:pic>
      <p:grpSp>
        <p:nvGrpSpPr>
          <p:cNvPr id="2575" name="Google Shape;2575;p61"/>
          <p:cNvGrpSpPr/>
          <p:nvPr/>
        </p:nvGrpSpPr>
        <p:grpSpPr>
          <a:xfrm>
            <a:off x="1567242" y="2691117"/>
            <a:ext cx="725343" cy="725361"/>
            <a:chOff x="2226879" y="2494420"/>
            <a:chExt cx="626051" cy="626067"/>
          </a:xfrm>
        </p:grpSpPr>
        <p:sp>
          <p:nvSpPr>
            <p:cNvPr id="2576" name="Google Shape;2576;p61"/>
            <p:cNvSpPr/>
            <p:nvPr/>
          </p:nvSpPr>
          <p:spPr>
            <a:xfrm>
              <a:off x="2226879" y="2494420"/>
              <a:ext cx="626051" cy="626067"/>
            </a:xfrm>
            <a:custGeom>
              <a:avLst/>
              <a:gdLst/>
              <a:ahLst/>
              <a:cxnLst/>
              <a:rect l="l" t="t" r="r" b="b"/>
              <a:pathLst>
                <a:path w="39680" h="39681" extrusionOk="0">
                  <a:moveTo>
                    <a:pt x="19840" y="1"/>
                  </a:moveTo>
                  <a:cubicBezTo>
                    <a:pt x="8884" y="1"/>
                    <a:pt x="1" y="8884"/>
                    <a:pt x="1" y="19840"/>
                  </a:cubicBezTo>
                  <a:cubicBezTo>
                    <a:pt x="1" y="30797"/>
                    <a:pt x="8884" y="39680"/>
                    <a:pt x="19840" y="39680"/>
                  </a:cubicBezTo>
                  <a:cubicBezTo>
                    <a:pt x="30797" y="39680"/>
                    <a:pt x="39680" y="30797"/>
                    <a:pt x="39680" y="19840"/>
                  </a:cubicBezTo>
                  <a:cubicBezTo>
                    <a:pt x="39680" y="8884"/>
                    <a:pt x="30797" y="1"/>
                    <a:pt x="19840" y="1"/>
                  </a:cubicBezTo>
                  <a:close/>
                </a:path>
              </a:pathLst>
            </a:custGeom>
            <a:solidFill>
              <a:srgbClr val="F3F3F3">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1"/>
            <p:cNvSpPr/>
            <p:nvPr/>
          </p:nvSpPr>
          <p:spPr>
            <a:xfrm>
              <a:off x="2433501" y="2666379"/>
              <a:ext cx="282149" cy="282149"/>
            </a:xfrm>
            <a:custGeom>
              <a:avLst/>
              <a:gdLst/>
              <a:ahLst/>
              <a:cxnLst/>
              <a:rect l="l" t="t" r="r" b="b"/>
              <a:pathLst>
                <a:path w="17883" h="17883" extrusionOk="0">
                  <a:moveTo>
                    <a:pt x="0" y="1"/>
                  </a:moveTo>
                  <a:lnTo>
                    <a:pt x="0" y="17882"/>
                  </a:lnTo>
                  <a:lnTo>
                    <a:pt x="17883" y="8941"/>
                  </a:lnTo>
                  <a:lnTo>
                    <a:pt x="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8" name="Google Shape;2578;p61"/>
          <p:cNvGrpSpPr/>
          <p:nvPr/>
        </p:nvGrpSpPr>
        <p:grpSpPr>
          <a:xfrm>
            <a:off x="448983" y="3962401"/>
            <a:ext cx="3222164" cy="171974"/>
            <a:chOff x="5185012" y="3095898"/>
            <a:chExt cx="3391784" cy="162398"/>
          </a:xfrm>
        </p:grpSpPr>
        <p:sp>
          <p:nvSpPr>
            <p:cNvPr id="2579" name="Google Shape;2579;p61"/>
            <p:cNvSpPr/>
            <p:nvPr/>
          </p:nvSpPr>
          <p:spPr>
            <a:xfrm>
              <a:off x="5185012" y="3112512"/>
              <a:ext cx="3391784" cy="18144"/>
            </a:xfrm>
            <a:custGeom>
              <a:avLst/>
              <a:gdLst/>
              <a:ahLst/>
              <a:cxnLst/>
              <a:rect l="l" t="t" r="r" b="b"/>
              <a:pathLst>
                <a:path w="214976" h="1150" extrusionOk="0">
                  <a:moveTo>
                    <a:pt x="0" y="1"/>
                  </a:moveTo>
                  <a:lnTo>
                    <a:pt x="0" y="1149"/>
                  </a:lnTo>
                  <a:lnTo>
                    <a:pt x="214975" y="1149"/>
                  </a:lnTo>
                  <a:lnTo>
                    <a:pt x="214975" y="1"/>
                  </a:lnTo>
                  <a:close/>
                </a:path>
              </a:pathLst>
            </a:custGeom>
            <a:solidFill>
              <a:srgbClr val="4A5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1"/>
            <p:cNvSpPr/>
            <p:nvPr/>
          </p:nvSpPr>
          <p:spPr>
            <a:xfrm>
              <a:off x="5185012" y="3112512"/>
              <a:ext cx="1721483" cy="18144"/>
            </a:xfrm>
            <a:custGeom>
              <a:avLst/>
              <a:gdLst/>
              <a:ahLst/>
              <a:cxnLst/>
              <a:rect l="l" t="t" r="r" b="b"/>
              <a:pathLst>
                <a:path w="109110" h="1150" extrusionOk="0">
                  <a:moveTo>
                    <a:pt x="0" y="1"/>
                  </a:moveTo>
                  <a:lnTo>
                    <a:pt x="0" y="1149"/>
                  </a:lnTo>
                  <a:lnTo>
                    <a:pt x="109109" y="1149"/>
                  </a:lnTo>
                  <a:lnTo>
                    <a:pt x="109109" y="1"/>
                  </a:lnTo>
                  <a:close/>
                </a:path>
              </a:pathLst>
            </a:custGeom>
            <a:solidFill>
              <a:srgbClr val="D40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1"/>
            <p:cNvSpPr/>
            <p:nvPr/>
          </p:nvSpPr>
          <p:spPr>
            <a:xfrm>
              <a:off x="6880841" y="3095898"/>
              <a:ext cx="51356" cy="51372"/>
            </a:xfrm>
            <a:custGeom>
              <a:avLst/>
              <a:gdLst/>
              <a:ahLst/>
              <a:cxnLst/>
              <a:rect l="l" t="t" r="r" b="b"/>
              <a:pathLst>
                <a:path w="3255" h="3256" extrusionOk="0">
                  <a:moveTo>
                    <a:pt x="1625" y="1"/>
                  </a:moveTo>
                  <a:cubicBezTo>
                    <a:pt x="728" y="1"/>
                    <a:pt x="1" y="729"/>
                    <a:pt x="1" y="1626"/>
                  </a:cubicBezTo>
                  <a:cubicBezTo>
                    <a:pt x="1" y="2527"/>
                    <a:pt x="728" y="3255"/>
                    <a:pt x="1625" y="3255"/>
                  </a:cubicBezTo>
                  <a:cubicBezTo>
                    <a:pt x="2527" y="3255"/>
                    <a:pt x="3254" y="2527"/>
                    <a:pt x="3254" y="1626"/>
                  </a:cubicBezTo>
                  <a:cubicBezTo>
                    <a:pt x="3254" y="729"/>
                    <a:pt x="2527" y="1"/>
                    <a:pt x="1625" y="1"/>
                  </a:cubicBezTo>
                  <a:close/>
                </a:path>
              </a:pathLst>
            </a:custGeom>
            <a:solidFill>
              <a:srgbClr val="FF0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1"/>
            <p:cNvSpPr/>
            <p:nvPr/>
          </p:nvSpPr>
          <p:spPr>
            <a:xfrm>
              <a:off x="7121275" y="3112512"/>
              <a:ext cx="30230" cy="18144"/>
            </a:xfrm>
            <a:custGeom>
              <a:avLst/>
              <a:gdLst/>
              <a:ahLst/>
              <a:cxnLst/>
              <a:rect l="l" t="t" r="r" b="b"/>
              <a:pathLst>
                <a:path w="1916" h="1150" extrusionOk="0">
                  <a:moveTo>
                    <a:pt x="0" y="1"/>
                  </a:moveTo>
                  <a:lnTo>
                    <a:pt x="0" y="1149"/>
                  </a:lnTo>
                  <a:lnTo>
                    <a:pt x="1916" y="1149"/>
                  </a:lnTo>
                  <a:lnTo>
                    <a:pt x="1916" y="1"/>
                  </a:lnTo>
                  <a:close/>
                </a:path>
              </a:pathLst>
            </a:custGeom>
            <a:solidFill>
              <a:srgbClr val="FFB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1"/>
            <p:cNvSpPr/>
            <p:nvPr/>
          </p:nvSpPr>
          <p:spPr>
            <a:xfrm>
              <a:off x="8505435" y="3112512"/>
              <a:ext cx="30167" cy="18144"/>
            </a:xfrm>
            <a:custGeom>
              <a:avLst/>
              <a:gdLst/>
              <a:ahLst/>
              <a:cxnLst/>
              <a:rect l="l" t="t" r="r" b="b"/>
              <a:pathLst>
                <a:path w="1912" h="1150" extrusionOk="0">
                  <a:moveTo>
                    <a:pt x="1" y="1"/>
                  </a:moveTo>
                  <a:lnTo>
                    <a:pt x="1" y="1149"/>
                  </a:lnTo>
                  <a:lnTo>
                    <a:pt x="1911" y="1149"/>
                  </a:lnTo>
                  <a:lnTo>
                    <a:pt x="1911" y="1"/>
                  </a:lnTo>
                  <a:close/>
                </a:path>
              </a:pathLst>
            </a:custGeom>
            <a:solidFill>
              <a:srgbClr val="FFB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1"/>
            <p:cNvSpPr/>
            <p:nvPr/>
          </p:nvSpPr>
          <p:spPr>
            <a:xfrm>
              <a:off x="7795210" y="3112512"/>
              <a:ext cx="145863" cy="18144"/>
            </a:xfrm>
            <a:custGeom>
              <a:avLst/>
              <a:gdLst/>
              <a:ahLst/>
              <a:cxnLst/>
              <a:rect l="l" t="t" r="r" b="b"/>
              <a:pathLst>
                <a:path w="9245" h="1150" extrusionOk="0">
                  <a:moveTo>
                    <a:pt x="1" y="1"/>
                  </a:moveTo>
                  <a:lnTo>
                    <a:pt x="1" y="1149"/>
                  </a:lnTo>
                  <a:lnTo>
                    <a:pt x="9244" y="1149"/>
                  </a:lnTo>
                  <a:lnTo>
                    <a:pt x="9244" y="1"/>
                  </a:lnTo>
                  <a:close/>
                </a:path>
              </a:pathLst>
            </a:custGeom>
            <a:solidFill>
              <a:srgbClr val="FFB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1"/>
            <p:cNvSpPr/>
            <p:nvPr/>
          </p:nvSpPr>
          <p:spPr>
            <a:xfrm>
              <a:off x="5248249" y="3194492"/>
              <a:ext cx="57335" cy="57335"/>
            </a:xfrm>
            <a:custGeom>
              <a:avLst/>
              <a:gdLst/>
              <a:ahLst/>
              <a:cxnLst/>
              <a:rect l="l" t="t" r="r" b="b"/>
              <a:pathLst>
                <a:path w="3634" h="3634" extrusionOk="0">
                  <a:moveTo>
                    <a:pt x="1" y="1"/>
                  </a:moveTo>
                  <a:lnTo>
                    <a:pt x="1" y="3633"/>
                  </a:lnTo>
                  <a:lnTo>
                    <a:pt x="3634" y="181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1"/>
            <p:cNvSpPr/>
            <p:nvPr/>
          </p:nvSpPr>
          <p:spPr>
            <a:xfrm>
              <a:off x="5378571" y="3202428"/>
              <a:ext cx="41463" cy="41447"/>
            </a:xfrm>
            <a:custGeom>
              <a:avLst/>
              <a:gdLst/>
              <a:ahLst/>
              <a:cxnLst/>
              <a:rect l="l" t="t" r="r" b="b"/>
              <a:pathLst>
                <a:path w="2628" h="2627" extrusionOk="0">
                  <a:moveTo>
                    <a:pt x="1" y="0"/>
                  </a:moveTo>
                  <a:lnTo>
                    <a:pt x="1" y="2627"/>
                  </a:lnTo>
                  <a:lnTo>
                    <a:pt x="2628" y="1312"/>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1"/>
            <p:cNvSpPr/>
            <p:nvPr/>
          </p:nvSpPr>
          <p:spPr>
            <a:xfrm>
              <a:off x="5421975" y="3202428"/>
              <a:ext cx="5333" cy="41447"/>
            </a:xfrm>
            <a:custGeom>
              <a:avLst/>
              <a:gdLst/>
              <a:ahLst/>
              <a:cxnLst/>
              <a:rect l="l" t="t" r="r" b="b"/>
              <a:pathLst>
                <a:path w="338" h="2627" extrusionOk="0">
                  <a:moveTo>
                    <a:pt x="0" y="0"/>
                  </a:moveTo>
                  <a:lnTo>
                    <a:pt x="0" y="2627"/>
                  </a:lnTo>
                  <a:lnTo>
                    <a:pt x="337" y="2627"/>
                  </a:lnTo>
                  <a:lnTo>
                    <a:pt x="3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1"/>
            <p:cNvSpPr/>
            <p:nvPr/>
          </p:nvSpPr>
          <p:spPr>
            <a:xfrm>
              <a:off x="5500278" y="3191068"/>
              <a:ext cx="43435" cy="64167"/>
            </a:xfrm>
            <a:custGeom>
              <a:avLst/>
              <a:gdLst/>
              <a:ahLst/>
              <a:cxnLst/>
              <a:rect l="l" t="t" r="r" b="b"/>
              <a:pathLst>
                <a:path w="2753" h="4067" extrusionOk="0">
                  <a:moveTo>
                    <a:pt x="2752" y="1"/>
                  </a:moveTo>
                  <a:lnTo>
                    <a:pt x="1" y="2032"/>
                  </a:lnTo>
                  <a:lnTo>
                    <a:pt x="2752" y="4066"/>
                  </a:lnTo>
                  <a:lnTo>
                    <a:pt x="27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1"/>
            <p:cNvSpPr/>
            <p:nvPr/>
          </p:nvSpPr>
          <p:spPr>
            <a:xfrm>
              <a:off x="5500278" y="3207240"/>
              <a:ext cx="21883" cy="31760"/>
            </a:xfrm>
            <a:custGeom>
              <a:avLst/>
              <a:gdLst/>
              <a:ahLst/>
              <a:cxnLst/>
              <a:rect l="l" t="t" r="r" b="b"/>
              <a:pathLst>
                <a:path w="1387" h="2013" extrusionOk="0">
                  <a:moveTo>
                    <a:pt x="1" y="1"/>
                  </a:moveTo>
                  <a:lnTo>
                    <a:pt x="1" y="2013"/>
                  </a:lnTo>
                  <a:lnTo>
                    <a:pt x="1386" y="2013"/>
                  </a:lnTo>
                  <a:lnTo>
                    <a:pt x="13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1"/>
            <p:cNvSpPr/>
            <p:nvPr/>
          </p:nvSpPr>
          <p:spPr>
            <a:xfrm>
              <a:off x="5550151" y="3192599"/>
              <a:ext cx="24739" cy="61059"/>
            </a:xfrm>
            <a:custGeom>
              <a:avLst/>
              <a:gdLst/>
              <a:ahLst/>
              <a:cxnLst/>
              <a:rect l="l" t="t" r="r" b="b"/>
              <a:pathLst>
                <a:path w="1568" h="3870" extrusionOk="0">
                  <a:moveTo>
                    <a:pt x="1" y="0"/>
                  </a:moveTo>
                  <a:lnTo>
                    <a:pt x="1" y="426"/>
                  </a:lnTo>
                  <a:cubicBezTo>
                    <a:pt x="666" y="604"/>
                    <a:pt x="1161" y="1212"/>
                    <a:pt x="1161" y="1935"/>
                  </a:cubicBezTo>
                  <a:cubicBezTo>
                    <a:pt x="1161" y="2658"/>
                    <a:pt x="666" y="3266"/>
                    <a:pt x="1" y="3448"/>
                  </a:cubicBezTo>
                  <a:lnTo>
                    <a:pt x="1" y="3869"/>
                  </a:lnTo>
                  <a:cubicBezTo>
                    <a:pt x="895" y="3680"/>
                    <a:pt x="1568" y="2887"/>
                    <a:pt x="1568" y="1935"/>
                  </a:cubicBezTo>
                  <a:cubicBezTo>
                    <a:pt x="1568" y="983"/>
                    <a:pt x="895" y="19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1"/>
            <p:cNvSpPr/>
            <p:nvPr/>
          </p:nvSpPr>
          <p:spPr>
            <a:xfrm>
              <a:off x="5550151" y="3207855"/>
              <a:ext cx="12417" cy="30529"/>
            </a:xfrm>
            <a:custGeom>
              <a:avLst/>
              <a:gdLst/>
              <a:ahLst/>
              <a:cxnLst/>
              <a:rect l="l" t="t" r="r" b="b"/>
              <a:pathLst>
                <a:path w="787" h="1935" extrusionOk="0">
                  <a:moveTo>
                    <a:pt x="1" y="1"/>
                  </a:moveTo>
                  <a:lnTo>
                    <a:pt x="1" y="1935"/>
                  </a:lnTo>
                  <a:cubicBezTo>
                    <a:pt x="450" y="1842"/>
                    <a:pt x="786" y="1444"/>
                    <a:pt x="786" y="968"/>
                  </a:cubicBezTo>
                  <a:cubicBezTo>
                    <a:pt x="786" y="492"/>
                    <a:pt x="450" y="9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1"/>
            <p:cNvSpPr/>
            <p:nvPr/>
          </p:nvSpPr>
          <p:spPr>
            <a:xfrm>
              <a:off x="5590021" y="3215965"/>
              <a:ext cx="179343" cy="14310"/>
            </a:xfrm>
            <a:custGeom>
              <a:avLst/>
              <a:gdLst/>
              <a:ahLst/>
              <a:cxnLst/>
              <a:rect l="l" t="t" r="r" b="b"/>
              <a:pathLst>
                <a:path w="11367" h="907" extrusionOk="0">
                  <a:moveTo>
                    <a:pt x="0" y="1"/>
                  </a:moveTo>
                  <a:lnTo>
                    <a:pt x="0" y="906"/>
                  </a:lnTo>
                  <a:lnTo>
                    <a:pt x="11367" y="906"/>
                  </a:lnTo>
                  <a:lnTo>
                    <a:pt x="113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1"/>
            <p:cNvSpPr/>
            <p:nvPr/>
          </p:nvSpPr>
          <p:spPr>
            <a:xfrm>
              <a:off x="5749153" y="3202917"/>
              <a:ext cx="40422" cy="40422"/>
            </a:xfrm>
            <a:custGeom>
              <a:avLst/>
              <a:gdLst/>
              <a:ahLst/>
              <a:cxnLst/>
              <a:rect l="l" t="t" r="r" b="b"/>
              <a:pathLst>
                <a:path w="2562" h="2562" extrusionOk="0">
                  <a:moveTo>
                    <a:pt x="1281" y="1"/>
                  </a:moveTo>
                  <a:cubicBezTo>
                    <a:pt x="573" y="1"/>
                    <a:pt x="1" y="576"/>
                    <a:pt x="1" y="1281"/>
                  </a:cubicBezTo>
                  <a:cubicBezTo>
                    <a:pt x="1" y="1989"/>
                    <a:pt x="573" y="2562"/>
                    <a:pt x="1281" y="2562"/>
                  </a:cubicBezTo>
                  <a:cubicBezTo>
                    <a:pt x="1989" y="2562"/>
                    <a:pt x="2561" y="1989"/>
                    <a:pt x="2561" y="1281"/>
                  </a:cubicBezTo>
                  <a:cubicBezTo>
                    <a:pt x="2561" y="576"/>
                    <a:pt x="1989"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1"/>
            <p:cNvSpPr/>
            <p:nvPr/>
          </p:nvSpPr>
          <p:spPr>
            <a:xfrm>
              <a:off x="5864518" y="3205110"/>
              <a:ext cx="24676" cy="37550"/>
            </a:xfrm>
            <a:custGeom>
              <a:avLst/>
              <a:gdLst/>
              <a:ahLst/>
              <a:cxnLst/>
              <a:rect l="l" t="t" r="r" b="b"/>
              <a:pathLst>
                <a:path w="1564" h="2380" extrusionOk="0">
                  <a:moveTo>
                    <a:pt x="786" y="241"/>
                  </a:moveTo>
                  <a:cubicBezTo>
                    <a:pt x="1107" y="241"/>
                    <a:pt x="1250" y="616"/>
                    <a:pt x="1250" y="1180"/>
                  </a:cubicBezTo>
                  <a:cubicBezTo>
                    <a:pt x="1250" y="1769"/>
                    <a:pt x="1099" y="2140"/>
                    <a:pt x="782" y="2140"/>
                  </a:cubicBezTo>
                  <a:cubicBezTo>
                    <a:pt x="496" y="2140"/>
                    <a:pt x="314" y="1799"/>
                    <a:pt x="314" y="1200"/>
                  </a:cubicBezTo>
                  <a:cubicBezTo>
                    <a:pt x="314" y="573"/>
                    <a:pt x="511" y="241"/>
                    <a:pt x="786" y="241"/>
                  </a:cubicBezTo>
                  <a:close/>
                  <a:moveTo>
                    <a:pt x="801" y="1"/>
                  </a:moveTo>
                  <a:cubicBezTo>
                    <a:pt x="333" y="1"/>
                    <a:pt x="1" y="426"/>
                    <a:pt x="1" y="1196"/>
                  </a:cubicBezTo>
                  <a:cubicBezTo>
                    <a:pt x="8" y="1958"/>
                    <a:pt x="314" y="2380"/>
                    <a:pt x="763" y="2380"/>
                  </a:cubicBezTo>
                  <a:cubicBezTo>
                    <a:pt x="1274" y="2380"/>
                    <a:pt x="1563" y="1946"/>
                    <a:pt x="1563" y="1165"/>
                  </a:cubicBezTo>
                  <a:cubicBezTo>
                    <a:pt x="1563" y="434"/>
                    <a:pt x="1285" y="1"/>
                    <a:pt x="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1"/>
            <p:cNvSpPr/>
            <p:nvPr/>
          </p:nvSpPr>
          <p:spPr>
            <a:xfrm>
              <a:off x="5894053" y="3215965"/>
              <a:ext cx="6690" cy="26696"/>
            </a:xfrm>
            <a:custGeom>
              <a:avLst/>
              <a:gdLst/>
              <a:ahLst/>
              <a:cxnLst/>
              <a:rect l="l" t="t" r="r" b="b"/>
              <a:pathLst>
                <a:path w="424" h="1692" extrusionOk="0">
                  <a:moveTo>
                    <a:pt x="214" y="1"/>
                  </a:moveTo>
                  <a:cubicBezTo>
                    <a:pt x="90" y="1"/>
                    <a:pt x="1" y="94"/>
                    <a:pt x="1" y="222"/>
                  </a:cubicBezTo>
                  <a:cubicBezTo>
                    <a:pt x="1" y="345"/>
                    <a:pt x="86" y="442"/>
                    <a:pt x="209" y="442"/>
                  </a:cubicBezTo>
                  <a:cubicBezTo>
                    <a:pt x="341" y="442"/>
                    <a:pt x="423" y="345"/>
                    <a:pt x="423" y="222"/>
                  </a:cubicBezTo>
                  <a:cubicBezTo>
                    <a:pt x="418" y="94"/>
                    <a:pt x="338" y="1"/>
                    <a:pt x="214" y="1"/>
                  </a:cubicBezTo>
                  <a:close/>
                  <a:moveTo>
                    <a:pt x="214" y="1251"/>
                  </a:moveTo>
                  <a:cubicBezTo>
                    <a:pt x="90" y="1251"/>
                    <a:pt x="1" y="1340"/>
                    <a:pt x="1" y="1472"/>
                  </a:cubicBezTo>
                  <a:cubicBezTo>
                    <a:pt x="1" y="1595"/>
                    <a:pt x="86" y="1692"/>
                    <a:pt x="209" y="1692"/>
                  </a:cubicBezTo>
                  <a:cubicBezTo>
                    <a:pt x="341" y="1692"/>
                    <a:pt x="423" y="1595"/>
                    <a:pt x="423" y="1472"/>
                  </a:cubicBezTo>
                  <a:cubicBezTo>
                    <a:pt x="418" y="1340"/>
                    <a:pt x="338" y="1251"/>
                    <a:pt x="214" y="12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1"/>
            <p:cNvSpPr/>
            <p:nvPr/>
          </p:nvSpPr>
          <p:spPr>
            <a:xfrm>
              <a:off x="5905034" y="3205725"/>
              <a:ext cx="22609" cy="36935"/>
            </a:xfrm>
            <a:custGeom>
              <a:avLst/>
              <a:gdLst/>
              <a:ahLst/>
              <a:cxnLst/>
              <a:rect l="l" t="t" r="r" b="b"/>
              <a:pathLst>
                <a:path w="1433" h="2341" extrusionOk="0">
                  <a:moveTo>
                    <a:pt x="288" y="0"/>
                  </a:moveTo>
                  <a:lnTo>
                    <a:pt x="136" y="1107"/>
                  </a:lnTo>
                  <a:cubicBezTo>
                    <a:pt x="222" y="1095"/>
                    <a:pt x="326" y="1080"/>
                    <a:pt x="458" y="1080"/>
                  </a:cubicBezTo>
                  <a:cubicBezTo>
                    <a:pt x="915" y="1080"/>
                    <a:pt x="1115" y="1293"/>
                    <a:pt x="1120" y="1591"/>
                  </a:cubicBezTo>
                  <a:cubicBezTo>
                    <a:pt x="1120" y="1900"/>
                    <a:pt x="868" y="2089"/>
                    <a:pt x="574" y="2089"/>
                  </a:cubicBezTo>
                  <a:cubicBezTo>
                    <a:pt x="365" y="2089"/>
                    <a:pt x="175" y="2020"/>
                    <a:pt x="83" y="1962"/>
                  </a:cubicBezTo>
                  <a:lnTo>
                    <a:pt x="1" y="2198"/>
                  </a:lnTo>
                  <a:cubicBezTo>
                    <a:pt x="113" y="2271"/>
                    <a:pt x="326" y="2341"/>
                    <a:pt x="578" y="2341"/>
                  </a:cubicBezTo>
                  <a:cubicBezTo>
                    <a:pt x="1077" y="2341"/>
                    <a:pt x="1433" y="2005"/>
                    <a:pt x="1433" y="1555"/>
                  </a:cubicBezTo>
                  <a:cubicBezTo>
                    <a:pt x="1433" y="1266"/>
                    <a:pt x="1286" y="1068"/>
                    <a:pt x="1104" y="964"/>
                  </a:cubicBezTo>
                  <a:cubicBezTo>
                    <a:pt x="961" y="878"/>
                    <a:pt x="786" y="839"/>
                    <a:pt x="609" y="839"/>
                  </a:cubicBezTo>
                  <a:cubicBezTo>
                    <a:pt x="524" y="839"/>
                    <a:pt x="474" y="848"/>
                    <a:pt x="419" y="855"/>
                  </a:cubicBezTo>
                  <a:lnTo>
                    <a:pt x="508" y="264"/>
                  </a:lnTo>
                  <a:lnTo>
                    <a:pt x="1386" y="264"/>
                  </a:lnTo>
                  <a:lnTo>
                    <a:pt x="13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1"/>
            <p:cNvSpPr/>
            <p:nvPr/>
          </p:nvSpPr>
          <p:spPr>
            <a:xfrm>
              <a:off x="5933371" y="3205110"/>
              <a:ext cx="24676" cy="37550"/>
            </a:xfrm>
            <a:custGeom>
              <a:avLst/>
              <a:gdLst/>
              <a:ahLst/>
              <a:cxnLst/>
              <a:rect l="l" t="t" r="r" b="b"/>
              <a:pathLst>
                <a:path w="1564" h="2380" extrusionOk="0">
                  <a:moveTo>
                    <a:pt x="782" y="241"/>
                  </a:moveTo>
                  <a:cubicBezTo>
                    <a:pt x="1107" y="241"/>
                    <a:pt x="1250" y="616"/>
                    <a:pt x="1250" y="1180"/>
                  </a:cubicBezTo>
                  <a:cubicBezTo>
                    <a:pt x="1250" y="1769"/>
                    <a:pt x="1099" y="2140"/>
                    <a:pt x="778" y="2140"/>
                  </a:cubicBezTo>
                  <a:cubicBezTo>
                    <a:pt x="496" y="2140"/>
                    <a:pt x="314" y="1799"/>
                    <a:pt x="314" y="1200"/>
                  </a:cubicBezTo>
                  <a:cubicBezTo>
                    <a:pt x="314" y="573"/>
                    <a:pt x="511" y="241"/>
                    <a:pt x="782" y="241"/>
                  </a:cubicBezTo>
                  <a:close/>
                  <a:moveTo>
                    <a:pt x="801" y="1"/>
                  </a:moveTo>
                  <a:cubicBezTo>
                    <a:pt x="333" y="1"/>
                    <a:pt x="1" y="426"/>
                    <a:pt x="1" y="1196"/>
                  </a:cubicBezTo>
                  <a:cubicBezTo>
                    <a:pt x="8" y="1958"/>
                    <a:pt x="314" y="2380"/>
                    <a:pt x="763" y="2380"/>
                  </a:cubicBezTo>
                  <a:cubicBezTo>
                    <a:pt x="1274" y="2380"/>
                    <a:pt x="1563" y="1946"/>
                    <a:pt x="1563" y="1165"/>
                  </a:cubicBezTo>
                  <a:cubicBezTo>
                    <a:pt x="1563" y="434"/>
                    <a:pt x="1285" y="1"/>
                    <a:pt x="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1"/>
            <p:cNvSpPr/>
            <p:nvPr/>
          </p:nvSpPr>
          <p:spPr>
            <a:xfrm>
              <a:off x="5971773" y="3203769"/>
              <a:ext cx="19422" cy="40548"/>
            </a:xfrm>
            <a:custGeom>
              <a:avLst/>
              <a:gdLst/>
              <a:ahLst/>
              <a:cxnLst/>
              <a:rect l="l" t="t" r="r" b="b"/>
              <a:pathLst>
                <a:path w="1231" h="2570" extrusionOk="0">
                  <a:moveTo>
                    <a:pt x="990" y="1"/>
                  </a:moveTo>
                  <a:lnTo>
                    <a:pt x="0" y="2570"/>
                  </a:lnTo>
                  <a:lnTo>
                    <a:pt x="240" y="2570"/>
                  </a:lnTo>
                  <a:lnTo>
                    <a:pt x="12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1"/>
            <p:cNvSpPr/>
            <p:nvPr/>
          </p:nvSpPr>
          <p:spPr>
            <a:xfrm>
              <a:off x="6005332" y="3205110"/>
              <a:ext cx="23224" cy="36935"/>
            </a:xfrm>
            <a:custGeom>
              <a:avLst/>
              <a:gdLst/>
              <a:ahLst/>
              <a:cxnLst/>
              <a:rect l="l" t="t" r="r" b="b"/>
              <a:pathLst>
                <a:path w="1472" h="2341" extrusionOk="0">
                  <a:moveTo>
                    <a:pt x="709" y="1"/>
                  </a:moveTo>
                  <a:cubicBezTo>
                    <a:pt x="445" y="1"/>
                    <a:pt x="218" y="101"/>
                    <a:pt x="59" y="237"/>
                  </a:cubicBezTo>
                  <a:lnTo>
                    <a:pt x="156" y="453"/>
                  </a:lnTo>
                  <a:cubicBezTo>
                    <a:pt x="264" y="364"/>
                    <a:pt x="438" y="260"/>
                    <a:pt x="647" y="260"/>
                  </a:cubicBezTo>
                  <a:cubicBezTo>
                    <a:pt x="988" y="260"/>
                    <a:pt x="1104" y="476"/>
                    <a:pt x="1104" y="708"/>
                  </a:cubicBezTo>
                  <a:cubicBezTo>
                    <a:pt x="1100" y="1057"/>
                    <a:pt x="833" y="1355"/>
                    <a:pt x="245" y="1912"/>
                  </a:cubicBezTo>
                  <a:lnTo>
                    <a:pt x="1" y="2151"/>
                  </a:lnTo>
                  <a:lnTo>
                    <a:pt x="1" y="2341"/>
                  </a:lnTo>
                  <a:lnTo>
                    <a:pt x="1471" y="2341"/>
                  </a:lnTo>
                  <a:lnTo>
                    <a:pt x="1471" y="2082"/>
                  </a:lnTo>
                  <a:lnTo>
                    <a:pt x="438" y="2082"/>
                  </a:lnTo>
                  <a:lnTo>
                    <a:pt x="438" y="2074"/>
                  </a:lnTo>
                  <a:lnTo>
                    <a:pt x="620" y="1904"/>
                  </a:lnTo>
                  <a:cubicBezTo>
                    <a:pt x="1107" y="1440"/>
                    <a:pt x="1413" y="1096"/>
                    <a:pt x="1413" y="669"/>
                  </a:cubicBezTo>
                  <a:cubicBezTo>
                    <a:pt x="1413" y="341"/>
                    <a:pt x="1204" y="1"/>
                    <a:pt x="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1"/>
            <p:cNvSpPr/>
            <p:nvPr/>
          </p:nvSpPr>
          <p:spPr>
            <a:xfrm>
              <a:off x="6034394" y="3215965"/>
              <a:ext cx="6674" cy="26696"/>
            </a:xfrm>
            <a:custGeom>
              <a:avLst/>
              <a:gdLst/>
              <a:ahLst/>
              <a:cxnLst/>
              <a:rect l="l" t="t" r="r" b="b"/>
              <a:pathLst>
                <a:path w="423" h="1692" extrusionOk="0">
                  <a:moveTo>
                    <a:pt x="213" y="1"/>
                  </a:moveTo>
                  <a:cubicBezTo>
                    <a:pt x="89" y="1"/>
                    <a:pt x="1" y="94"/>
                    <a:pt x="1" y="222"/>
                  </a:cubicBezTo>
                  <a:cubicBezTo>
                    <a:pt x="1" y="345"/>
                    <a:pt x="85" y="442"/>
                    <a:pt x="210" y="442"/>
                  </a:cubicBezTo>
                  <a:cubicBezTo>
                    <a:pt x="341" y="442"/>
                    <a:pt x="422" y="345"/>
                    <a:pt x="422" y="222"/>
                  </a:cubicBezTo>
                  <a:cubicBezTo>
                    <a:pt x="419" y="94"/>
                    <a:pt x="337" y="1"/>
                    <a:pt x="213" y="1"/>
                  </a:cubicBezTo>
                  <a:close/>
                  <a:moveTo>
                    <a:pt x="213" y="1251"/>
                  </a:moveTo>
                  <a:cubicBezTo>
                    <a:pt x="89" y="1251"/>
                    <a:pt x="1" y="1340"/>
                    <a:pt x="1" y="1472"/>
                  </a:cubicBezTo>
                  <a:cubicBezTo>
                    <a:pt x="1" y="1595"/>
                    <a:pt x="85" y="1692"/>
                    <a:pt x="210" y="1692"/>
                  </a:cubicBezTo>
                  <a:cubicBezTo>
                    <a:pt x="341" y="1692"/>
                    <a:pt x="422" y="1595"/>
                    <a:pt x="422" y="1472"/>
                  </a:cubicBezTo>
                  <a:cubicBezTo>
                    <a:pt x="419" y="1340"/>
                    <a:pt x="337" y="1251"/>
                    <a:pt x="213" y="12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1"/>
            <p:cNvSpPr/>
            <p:nvPr/>
          </p:nvSpPr>
          <p:spPr>
            <a:xfrm>
              <a:off x="6045391" y="3205725"/>
              <a:ext cx="22578" cy="36935"/>
            </a:xfrm>
            <a:custGeom>
              <a:avLst/>
              <a:gdLst/>
              <a:ahLst/>
              <a:cxnLst/>
              <a:rect l="l" t="t" r="r" b="b"/>
              <a:pathLst>
                <a:path w="1431" h="2341" extrusionOk="0">
                  <a:moveTo>
                    <a:pt x="282" y="0"/>
                  </a:moveTo>
                  <a:lnTo>
                    <a:pt x="135" y="1107"/>
                  </a:lnTo>
                  <a:cubicBezTo>
                    <a:pt x="220" y="1095"/>
                    <a:pt x="320" y="1080"/>
                    <a:pt x="452" y="1080"/>
                  </a:cubicBezTo>
                  <a:cubicBezTo>
                    <a:pt x="913" y="1080"/>
                    <a:pt x="1110" y="1293"/>
                    <a:pt x="1114" y="1591"/>
                  </a:cubicBezTo>
                  <a:cubicBezTo>
                    <a:pt x="1114" y="1900"/>
                    <a:pt x="863" y="2089"/>
                    <a:pt x="568" y="2089"/>
                  </a:cubicBezTo>
                  <a:cubicBezTo>
                    <a:pt x="359" y="2089"/>
                    <a:pt x="174" y="2020"/>
                    <a:pt x="77" y="1962"/>
                  </a:cubicBezTo>
                  <a:lnTo>
                    <a:pt x="0" y="2198"/>
                  </a:lnTo>
                  <a:cubicBezTo>
                    <a:pt x="108" y="2271"/>
                    <a:pt x="320" y="2341"/>
                    <a:pt x="572" y="2341"/>
                  </a:cubicBezTo>
                  <a:cubicBezTo>
                    <a:pt x="1072" y="2341"/>
                    <a:pt x="1431" y="2005"/>
                    <a:pt x="1431" y="1555"/>
                  </a:cubicBezTo>
                  <a:cubicBezTo>
                    <a:pt x="1431" y="1266"/>
                    <a:pt x="1281" y="1068"/>
                    <a:pt x="1099" y="964"/>
                  </a:cubicBezTo>
                  <a:cubicBezTo>
                    <a:pt x="959" y="878"/>
                    <a:pt x="781" y="839"/>
                    <a:pt x="604" y="839"/>
                  </a:cubicBezTo>
                  <a:cubicBezTo>
                    <a:pt x="518" y="839"/>
                    <a:pt x="472" y="848"/>
                    <a:pt x="418" y="855"/>
                  </a:cubicBezTo>
                  <a:lnTo>
                    <a:pt x="506" y="264"/>
                  </a:lnTo>
                  <a:lnTo>
                    <a:pt x="1385" y="264"/>
                  </a:lnTo>
                  <a:lnTo>
                    <a:pt x="13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1"/>
            <p:cNvSpPr/>
            <p:nvPr/>
          </p:nvSpPr>
          <p:spPr>
            <a:xfrm>
              <a:off x="6073696" y="3205110"/>
              <a:ext cx="24613" cy="37550"/>
            </a:xfrm>
            <a:custGeom>
              <a:avLst/>
              <a:gdLst/>
              <a:ahLst/>
              <a:cxnLst/>
              <a:rect l="l" t="t" r="r" b="b"/>
              <a:pathLst>
                <a:path w="1560" h="2380" extrusionOk="0">
                  <a:moveTo>
                    <a:pt x="783" y="241"/>
                  </a:moveTo>
                  <a:cubicBezTo>
                    <a:pt x="1103" y="241"/>
                    <a:pt x="1251" y="616"/>
                    <a:pt x="1251" y="1180"/>
                  </a:cubicBezTo>
                  <a:cubicBezTo>
                    <a:pt x="1251" y="1769"/>
                    <a:pt x="1096" y="2140"/>
                    <a:pt x="778" y="2140"/>
                  </a:cubicBezTo>
                  <a:cubicBezTo>
                    <a:pt x="496" y="2140"/>
                    <a:pt x="310" y="1799"/>
                    <a:pt x="310" y="1200"/>
                  </a:cubicBezTo>
                  <a:cubicBezTo>
                    <a:pt x="310" y="573"/>
                    <a:pt x="508" y="241"/>
                    <a:pt x="783" y="241"/>
                  </a:cubicBezTo>
                  <a:close/>
                  <a:moveTo>
                    <a:pt x="798" y="1"/>
                  </a:moveTo>
                  <a:cubicBezTo>
                    <a:pt x="333" y="1"/>
                    <a:pt x="1" y="426"/>
                    <a:pt x="1" y="1196"/>
                  </a:cubicBezTo>
                  <a:cubicBezTo>
                    <a:pt x="8" y="1958"/>
                    <a:pt x="310" y="2380"/>
                    <a:pt x="760" y="2380"/>
                  </a:cubicBezTo>
                  <a:cubicBezTo>
                    <a:pt x="1270" y="2380"/>
                    <a:pt x="1560" y="1946"/>
                    <a:pt x="1560" y="1165"/>
                  </a:cubicBezTo>
                  <a:cubicBezTo>
                    <a:pt x="1560" y="434"/>
                    <a:pt x="1285" y="1"/>
                    <a:pt x="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1"/>
            <p:cNvSpPr/>
            <p:nvPr/>
          </p:nvSpPr>
          <p:spPr>
            <a:xfrm>
              <a:off x="7753605" y="3191857"/>
              <a:ext cx="80765" cy="62526"/>
            </a:xfrm>
            <a:custGeom>
              <a:avLst/>
              <a:gdLst/>
              <a:ahLst/>
              <a:cxnLst/>
              <a:rect l="l" t="t" r="r" b="b"/>
              <a:pathLst>
                <a:path w="5119" h="3963" extrusionOk="0">
                  <a:moveTo>
                    <a:pt x="1323" y="1761"/>
                  </a:moveTo>
                  <a:lnTo>
                    <a:pt x="1323" y="2202"/>
                  </a:lnTo>
                  <a:lnTo>
                    <a:pt x="495" y="2202"/>
                  </a:lnTo>
                  <a:lnTo>
                    <a:pt x="495" y="1761"/>
                  </a:lnTo>
                  <a:close/>
                  <a:moveTo>
                    <a:pt x="4515" y="1761"/>
                  </a:moveTo>
                  <a:lnTo>
                    <a:pt x="4515" y="2202"/>
                  </a:lnTo>
                  <a:lnTo>
                    <a:pt x="1872" y="2202"/>
                  </a:lnTo>
                  <a:lnTo>
                    <a:pt x="1872" y="1761"/>
                  </a:lnTo>
                  <a:close/>
                  <a:moveTo>
                    <a:pt x="3191" y="2698"/>
                  </a:moveTo>
                  <a:lnTo>
                    <a:pt x="3191" y="3139"/>
                  </a:lnTo>
                  <a:lnTo>
                    <a:pt x="549" y="3139"/>
                  </a:lnTo>
                  <a:lnTo>
                    <a:pt x="549" y="2698"/>
                  </a:lnTo>
                  <a:close/>
                  <a:moveTo>
                    <a:pt x="4569" y="2698"/>
                  </a:moveTo>
                  <a:lnTo>
                    <a:pt x="4569" y="3139"/>
                  </a:lnTo>
                  <a:lnTo>
                    <a:pt x="3745" y="3139"/>
                  </a:lnTo>
                  <a:lnTo>
                    <a:pt x="3745" y="2698"/>
                  </a:lnTo>
                  <a:close/>
                  <a:moveTo>
                    <a:pt x="538" y="1"/>
                  </a:moveTo>
                  <a:cubicBezTo>
                    <a:pt x="240" y="1"/>
                    <a:pt x="0" y="241"/>
                    <a:pt x="0" y="539"/>
                  </a:cubicBezTo>
                  <a:lnTo>
                    <a:pt x="0" y="3429"/>
                  </a:lnTo>
                  <a:cubicBezTo>
                    <a:pt x="0" y="3723"/>
                    <a:pt x="240" y="3963"/>
                    <a:pt x="538" y="3963"/>
                  </a:cubicBezTo>
                  <a:lnTo>
                    <a:pt x="4584" y="3963"/>
                  </a:lnTo>
                  <a:cubicBezTo>
                    <a:pt x="4878" y="3963"/>
                    <a:pt x="5118" y="3723"/>
                    <a:pt x="5118" y="3429"/>
                  </a:cubicBezTo>
                  <a:lnTo>
                    <a:pt x="5118" y="539"/>
                  </a:lnTo>
                  <a:cubicBezTo>
                    <a:pt x="5118" y="241"/>
                    <a:pt x="4878" y="1"/>
                    <a:pt x="45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1"/>
            <p:cNvSpPr/>
            <p:nvPr/>
          </p:nvSpPr>
          <p:spPr>
            <a:xfrm>
              <a:off x="8158898" y="3195233"/>
              <a:ext cx="88591" cy="55789"/>
            </a:xfrm>
            <a:custGeom>
              <a:avLst/>
              <a:gdLst/>
              <a:ahLst/>
              <a:cxnLst/>
              <a:rect l="l" t="t" r="r" b="b"/>
              <a:pathLst>
                <a:path w="5615" h="3536" extrusionOk="0">
                  <a:moveTo>
                    <a:pt x="5119" y="495"/>
                  </a:moveTo>
                  <a:lnTo>
                    <a:pt x="5119" y="3041"/>
                  </a:lnTo>
                  <a:lnTo>
                    <a:pt x="496" y="3041"/>
                  </a:lnTo>
                  <a:lnTo>
                    <a:pt x="496" y="495"/>
                  </a:lnTo>
                  <a:close/>
                  <a:moveTo>
                    <a:pt x="248" y="0"/>
                  </a:moveTo>
                  <a:cubicBezTo>
                    <a:pt x="109" y="0"/>
                    <a:pt x="0" y="112"/>
                    <a:pt x="0" y="247"/>
                  </a:cubicBezTo>
                  <a:lnTo>
                    <a:pt x="0" y="3288"/>
                  </a:lnTo>
                  <a:cubicBezTo>
                    <a:pt x="0" y="3424"/>
                    <a:pt x="109" y="3536"/>
                    <a:pt x="248" y="3536"/>
                  </a:cubicBezTo>
                  <a:lnTo>
                    <a:pt x="5367" y="3536"/>
                  </a:lnTo>
                  <a:cubicBezTo>
                    <a:pt x="5502" y="3536"/>
                    <a:pt x="5614" y="3424"/>
                    <a:pt x="5614" y="3288"/>
                  </a:cubicBezTo>
                  <a:lnTo>
                    <a:pt x="5614" y="247"/>
                  </a:lnTo>
                  <a:cubicBezTo>
                    <a:pt x="5614" y="112"/>
                    <a:pt x="5502" y="0"/>
                    <a:pt x="5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1"/>
            <p:cNvSpPr/>
            <p:nvPr/>
          </p:nvSpPr>
          <p:spPr>
            <a:xfrm>
              <a:off x="7890317" y="3193214"/>
              <a:ext cx="58203" cy="59828"/>
            </a:xfrm>
            <a:custGeom>
              <a:avLst/>
              <a:gdLst/>
              <a:ahLst/>
              <a:cxnLst/>
              <a:rect l="l" t="t" r="r" b="b"/>
              <a:pathLst>
                <a:path w="3689" h="3792" extrusionOk="0">
                  <a:moveTo>
                    <a:pt x="1847" y="1173"/>
                  </a:moveTo>
                  <a:cubicBezTo>
                    <a:pt x="2245" y="1173"/>
                    <a:pt x="2570" y="1498"/>
                    <a:pt x="2570" y="1896"/>
                  </a:cubicBezTo>
                  <a:cubicBezTo>
                    <a:pt x="2570" y="2298"/>
                    <a:pt x="2245" y="2619"/>
                    <a:pt x="1847" y="2619"/>
                  </a:cubicBezTo>
                  <a:cubicBezTo>
                    <a:pt x="1444" y="2619"/>
                    <a:pt x="1119" y="2298"/>
                    <a:pt x="1119" y="1896"/>
                  </a:cubicBezTo>
                  <a:cubicBezTo>
                    <a:pt x="1119" y="1498"/>
                    <a:pt x="1444" y="1173"/>
                    <a:pt x="1847" y="1173"/>
                  </a:cubicBezTo>
                  <a:close/>
                  <a:moveTo>
                    <a:pt x="1336" y="0"/>
                  </a:moveTo>
                  <a:lnTo>
                    <a:pt x="1258" y="766"/>
                  </a:lnTo>
                  <a:lnTo>
                    <a:pt x="589" y="391"/>
                  </a:lnTo>
                  <a:lnTo>
                    <a:pt x="1" y="1223"/>
                  </a:lnTo>
                  <a:lnTo>
                    <a:pt x="783" y="1896"/>
                  </a:lnTo>
                  <a:lnTo>
                    <a:pt x="1" y="2569"/>
                  </a:lnTo>
                  <a:lnTo>
                    <a:pt x="589" y="3405"/>
                  </a:lnTo>
                  <a:lnTo>
                    <a:pt x="1258" y="3025"/>
                  </a:lnTo>
                  <a:lnTo>
                    <a:pt x="1336" y="3791"/>
                  </a:lnTo>
                  <a:lnTo>
                    <a:pt x="2353" y="3791"/>
                  </a:lnTo>
                  <a:lnTo>
                    <a:pt x="2431" y="3025"/>
                  </a:lnTo>
                  <a:lnTo>
                    <a:pt x="3100" y="3405"/>
                  </a:lnTo>
                  <a:lnTo>
                    <a:pt x="3688" y="2569"/>
                  </a:lnTo>
                  <a:lnTo>
                    <a:pt x="2910" y="1896"/>
                  </a:lnTo>
                  <a:lnTo>
                    <a:pt x="3688" y="1223"/>
                  </a:lnTo>
                  <a:lnTo>
                    <a:pt x="3100" y="391"/>
                  </a:lnTo>
                  <a:lnTo>
                    <a:pt x="2431" y="766"/>
                  </a:lnTo>
                  <a:lnTo>
                    <a:pt x="23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1"/>
            <p:cNvSpPr/>
            <p:nvPr/>
          </p:nvSpPr>
          <p:spPr>
            <a:xfrm>
              <a:off x="7923655" y="3193214"/>
              <a:ext cx="37361" cy="26443"/>
            </a:xfrm>
            <a:custGeom>
              <a:avLst/>
              <a:gdLst/>
              <a:ahLst/>
              <a:cxnLst/>
              <a:rect l="l" t="t" r="r" b="b"/>
              <a:pathLst>
                <a:path w="2368" h="1676" extrusionOk="0">
                  <a:moveTo>
                    <a:pt x="0" y="0"/>
                  </a:moveTo>
                  <a:lnTo>
                    <a:pt x="0" y="1675"/>
                  </a:lnTo>
                  <a:lnTo>
                    <a:pt x="2368" y="1675"/>
                  </a:lnTo>
                  <a:lnTo>
                    <a:pt x="2368" y="0"/>
                  </a:lnTo>
                  <a:close/>
                </a:path>
              </a:pathLst>
            </a:custGeom>
            <a:solidFill>
              <a:srgbClr val="FF0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1"/>
            <p:cNvSpPr/>
            <p:nvPr/>
          </p:nvSpPr>
          <p:spPr>
            <a:xfrm>
              <a:off x="7930976" y="3199620"/>
              <a:ext cx="11060" cy="14847"/>
            </a:xfrm>
            <a:custGeom>
              <a:avLst/>
              <a:gdLst/>
              <a:ahLst/>
              <a:cxnLst/>
              <a:rect l="l" t="t" r="r" b="b"/>
              <a:pathLst>
                <a:path w="701" h="941" extrusionOk="0">
                  <a:moveTo>
                    <a:pt x="1" y="1"/>
                  </a:moveTo>
                  <a:lnTo>
                    <a:pt x="1" y="940"/>
                  </a:lnTo>
                  <a:lnTo>
                    <a:pt x="124" y="940"/>
                  </a:lnTo>
                  <a:lnTo>
                    <a:pt x="124" y="499"/>
                  </a:lnTo>
                  <a:lnTo>
                    <a:pt x="577" y="499"/>
                  </a:lnTo>
                  <a:lnTo>
                    <a:pt x="577" y="940"/>
                  </a:lnTo>
                  <a:lnTo>
                    <a:pt x="701" y="940"/>
                  </a:lnTo>
                  <a:lnTo>
                    <a:pt x="701" y="1"/>
                  </a:lnTo>
                  <a:lnTo>
                    <a:pt x="577" y="1"/>
                  </a:lnTo>
                  <a:lnTo>
                    <a:pt x="577" y="395"/>
                  </a:lnTo>
                  <a:lnTo>
                    <a:pt x="124" y="395"/>
                  </a:lnTo>
                  <a:lnTo>
                    <a:pt x="1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1"/>
            <p:cNvSpPr/>
            <p:nvPr/>
          </p:nvSpPr>
          <p:spPr>
            <a:xfrm>
              <a:off x="7945318" y="3199493"/>
              <a:ext cx="12164" cy="15083"/>
            </a:xfrm>
            <a:custGeom>
              <a:avLst/>
              <a:gdLst/>
              <a:ahLst/>
              <a:cxnLst/>
              <a:rect l="l" t="t" r="r" b="b"/>
              <a:pathLst>
                <a:path w="771" h="956" extrusionOk="0">
                  <a:moveTo>
                    <a:pt x="264" y="97"/>
                  </a:moveTo>
                  <a:cubicBezTo>
                    <a:pt x="520" y="97"/>
                    <a:pt x="647" y="241"/>
                    <a:pt x="647" y="461"/>
                  </a:cubicBezTo>
                  <a:cubicBezTo>
                    <a:pt x="647" y="713"/>
                    <a:pt x="504" y="859"/>
                    <a:pt x="245" y="859"/>
                  </a:cubicBezTo>
                  <a:cubicBezTo>
                    <a:pt x="198" y="859"/>
                    <a:pt x="152" y="856"/>
                    <a:pt x="120" y="852"/>
                  </a:cubicBezTo>
                  <a:lnTo>
                    <a:pt x="120" y="109"/>
                  </a:lnTo>
                  <a:cubicBezTo>
                    <a:pt x="156" y="105"/>
                    <a:pt x="202" y="97"/>
                    <a:pt x="264" y="97"/>
                  </a:cubicBezTo>
                  <a:close/>
                  <a:moveTo>
                    <a:pt x="260" y="0"/>
                  </a:moveTo>
                  <a:cubicBezTo>
                    <a:pt x="163" y="0"/>
                    <a:pt x="74" y="9"/>
                    <a:pt x="1" y="20"/>
                  </a:cubicBezTo>
                  <a:lnTo>
                    <a:pt x="1" y="945"/>
                  </a:lnTo>
                  <a:cubicBezTo>
                    <a:pt x="63" y="952"/>
                    <a:pt x="136" y="956"/>
                    <a:pt x="222" y="956"/>
                  </a:cubicBezTo>
                  <a:cubicBezTo>
                    <a:pt x="404" y="956"/>
                    <a:pt x="550" y="909"/>
                    <a:pt x="636" y="821"/>
                  </a:cubicBezTo>
                  <a:cubicBezTo>
                    <a:pt x="724" y="736"/>
                    <a:pt x="770" y="608"/>
                    <a:pt x="770" y="457"/>
                  </a:cubicBezTo>
                  <a:cubicBezTo>
                    <a:pt x="770" y="302"/>
                    <a:pt x="724" y="194"/>
                    <a:pt x="639" y="120"/>
                  </a:cubicBezTo>
                  <a:cubicBezTo>
                    <a:pt x="558" y="43"/>
                    <a:pt x="434" y="0"/>
                    <a:pt x="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1"/>
            <p:cNvSpPr/>
            <p:nvPr/>
          </p:nvSpPr>
          <p:spPr>
            <a:xfrm>
              <a:off x="8016979" y="3189238"/>
              <a:ext cx="85972" cy="67764"/>
            </a:xfrm>
            <a:custGeom>
              <a:avLst/>
              <a:gdLst/>
              <a:ahLst/>
              <a:cxnLst/>
              <a:rect l="l" t="t" r="r" b="b"/>
              <a:pathLst>
                <a:path w="5449" h="4295" extrusionOk="0">
                  <a:moveTo>
                    <a:pt x="4747" y="334"/>
                  </a:moveTo>
                  <a:cubicBezTo>
                    <a:pt x="4953" y="334"/>
                    <a:pt x="5119" y="500"/>
                    <a:pt x="5119" y="705"/>
                  </a:cubicBezTo>
                  <a:lnTo>
                    <a:pt x="5119" y="3595"/>
                  </a:lnTo>
                  <a:cubicBezTo>
                    <a:pt x="5119" y="3800"/>
                    <a:pt x="4953" y="3966"/>
                    <a:pt x="4747" y="3966"/>
                  </a:cubicBezTo>
                  <a:lnTo>
                    <a:pt x="701" y="3966"/>
                  </a:lnTo>
                  <a:cubicBezTo>
                    <a:pt x="496" y="3966"/>
                    <a:pt x="330" y="3800"/>
                    <a:pt x="330" y="3595"/>
                  </a:cubicBezTo>
                  <a:lnTo>
                    <a:pt x="330" y="705"/>
                  </a:lnTo>
                  <a:cubicBezTo>
                    <a:pt x="330" y="500"/>
                    <a:pt x="496" y="334"/>
                    <a:pt x="701" y="334"/>
                  </a:cubicBezTo>
                  <a:close/>
                  <a:moveTo>
                    <a:pt x="701" y="0"/>
                  </a:moveTo>
                  <a:cubicBezTo>
                    <a:pt x="314" y="0"/>
                    <a:pt x="1" y="318"/>
                    <a:pt x="1" y="705"/>
                  </a:cubicBezTo>
                  <a:lnTo>
                    <a:pt x="1" y="3595"/>
                  </a:lnTo>
                  <a:cubicBezTo>
                    <a:pt x="1" y="3982"/>
                    <a:pt x="314" y="4295"/>
                    <a:pt x="701" y="4295"/>
                  </a:cubicBezTo>
                  <a:lnTo>
                    <a:pt x="4747" y="4295"/>
                  </a:lnTo>
                  <a:cubicBezTo>
                    <a:pt x="5135" y="4295"/>
                    <a:pt x="5448" y="3982"/>
                    <a:pt x="5448" y="3595"/>
                  </a:cubicBezTo>
                  <a:lnTo>
                    <a:pt x="5448" y="705"/>
                  </a:lnTo>
                  <a:cubicBezTo>
                    <a:pt x="5448" y="318"/>
                    <a:pt x="5135" y="0"/>
                    <a:pt x="47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1"/>
            <p:cNvSpPr/>
            <p:nvPr/>
          </p:nvSpPr>
          <p:spPr>
            <a:xfrm>
              <a:off x="8063554" y="3223491"/>
              <a:ext cx="26632" cy="20574"/>
            </a:xfrm>
            <a:custGeom>
              <a:avLst/>
              <a:gdLst/>
              <a:ahLst/>
              <a:cxnLst/>
              <a:rect l="l" t="t" r="r" b="b"/>
              <a:pathLst>
                <a:path w="1688" h="1304" extrusionOk="0">
                  <a:moveTo>
                    <a:pt x="179" y="0"/>
                  </a:moveTo>
                  <a:cubicBezTo>
                    <a:pt x="82" y="0"/>
                    <a:pt x="1" y="77"/>
                    <a:pt x="1" y="174"/>
                  </a:cubicBezTo>
                  <a:lnTo>
                    <a:pt x="1" y="1129"/>
                  </a:lnTo>
                  <a:cubicBezTo>
                    <a:pt x="1" y="1227"/>
                    <a:pt x="82" y="1304"/>
                    <a:pt x="179" y="1304"/>
                  </a:cubicBezTo>
                  <a:lnTo>
                    <a:pt x="1513" y="1304"/>
                  </a:lnTo>
                  <a:cubicBezTo>
                    <a:pt x="1610" y="1304"/>
                    <a:pt x="1688" y="1227"/>
                    <a:pt x="1688" y="1129"/>
                  </a:cubicBezTo>
                  <a:lnTo>
                    <a:pt x="1688" y="174"/>
                  </a:lnTo>
                  <a:cubicBezTo>
                    <a:pt x="1688" y="77"/>
                    <a:pt x="1610" y="0"/>
                    <a:pt x="15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1"/>
            <p:cNvSpPr/>
            <p:nvPr/>
          </p:nvSpPr>
          <p:spPr>
            <a:xfrm>
              <a:off x="8303877" y="3189238"/>
              <a:ext cx="85956" cy="67764"/>
            </a:xfrm>
            <a:custGeom>
              <a:avLst/>
              <a:gdLst/>
              <a:ahLst/>
              <a:cxnLst/>
              <a:rect l="l" t="t" r="r" b="b"/>
              <a:pathLst>
                <a:path w="5448" h="4295" extrusionOk="0">
                  <a:moveTo>
                    <a:pt x="700" y="0"/>
                  </a:moveTo>
                  <a:cubicBezTo>
                    <a:pt x="314" y="0"/>
                    <a:pt x="0" y="318"/>
                    <a:pt x="0" y="705"/>
                  </a:cubicBezTo>
                  <a:lnTo>
                    <a:pt x="329" y="705"/>
                  </a:lnTo>
                  <a:cubicBezTo>
                    <a:pt x="329" y="500"/>
                    <a:pt x="496" y="334"/>
                    <a:pt x="700" y="334"/>
                  </a:cubicBezTo>
                  <a:lnTo>
                    <a:pt x="4748" y="334"/>
                  </a:lnTo>
                  <a:cubicBezTo>
                    <a:pt x="4953" y="334"/>
                    <a:pt x="5119" y="500"/>
                    <a:pt x="5119" y="705"/>
                  </a:cubicBezTo>
                  <a:lnTo>
                    <a:pt x="5119" y="3595"/>
                  </a:lnTo>
                  <a:cubicBezTo>
                    <a:pt x="5119" y="3800"/>
                    <a:pt x="4953" y="3966"/>
                    <a:pt x="4748" y="3966"/>
                  </a:cubicBezTo>
                  <a:lnTo>
                    <a:pt x="3769" y="3966"/>
                  </a:lnTo>
                  <a:lnTo>
                    <a:pt x="3769" y="4295"/>
                  </a:lnTo>
                  <a:lnTo>
                    <a:pt x="4748" y="4295"/>
                  </a:lnTo>
                  <a:cubicBezTo>
                    <a:pt x="5134" y="4295"/>
                    <a:pt x="5448" y="3982"/>
                    <a:pt x="5448" y="3595"/>
                  </a:cubicBezTo>
                  <a:lnTo>
                    <a:pt x="5448" y="705"/>
                  </a:lnTo>
                  <a:cubicBezTo>
                    <a:pt x="5448" y="318"/>
                    <a:pt x="5134" y="0"/>
                    <a:pt x="4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61"/>
            <p:cNvSpPr/>
            <p:nvPr/>
          </p:nvSpPr>
          <p:spPr>
            <a:xfrm>
              <a:off x="8303451" y="3205773"/>
              <a:ext cx="50378" cy="50378"/>
            </a:xfrm>
            <a:custGeom>
              <a:avLst/>
              <a:gdLst/>
              <a:ahLst/>
              <a:cxnLst/>
              <a:rect l="l" t="t" r="r" b="b"/>
              <a:pathLst>
                <a:path w="3193" h="3193" extrusionOk="0">
                  <a:moveTo>
                    <a:pt x="0" y="1"/>
                  </a:moveTo>
                  <a:lnTo>
                    <a:pt x="0" y="477"/>
                  </a:lnTo>
                  <a:cubicBezTo>
                    <a:pt x="1498" y="477"/>
                    <a:pt x="2716" y="1695"/>
                    <a:pt x="2716" y="3193"/>
                  </a:cubicBezTo>
                  <a:lnTo>
                    <a:pt x="3192" y="3193"/>
                  </a:lnTo>
                  <a:cubicBezTo>
                    <a:pt x="3192" y="1433"/>
                    <a:pt x="176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61"/>
            <p:cNvSpPr/>
            <p:nvPr/>
          </p:nvSpPr>
          <p:spPr>
            <a:xfrm>
              <a:off x="8303451" y="3222876"/>
              <a:ext cx="33275" cy="33275"/>
            </a:xfrm>
            <a:custGeom>
              <a:avLst/>
              <a:gdLst/>
              <a:ahLst/>
              <a:cxnLst/>
              <a:rect l="l" t="t" r="r" b="b"/>
              <a:pathLst>
                <a:path w="2109" h="2109" extrusionOk="0">
                  <a:moveTo>
                    <a:pt x="0" y="0"/>
                  </a:moveTo>
                  <a:lnTo>
                    <a:pt x="0" y="477"/>
                  </a:lnTo>
                  <a:cubicBezTo>
                    <a:pt x="902" y="477"/>
                    <a:pt x="1632" y="1207"/>
                    <a:pt x="1632" y="2109"/>
                  </a:cubicBezTo>
                  <a:lnTo>
                    <a:pt x="2109" y="2109"/>
                  </a:lnTo>
                  <a:cubicBezTo>
                    <a:pt x="2109" y="945"/>
                    <a:pt x="1164"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1"/>
            <p:cNvSpPr/>
            <p:nvPr/>
          </p:nvSpPr>
          <p:spPr>
            <a:xfrm>
              <a:off x="8303451" y="3241793"/>
              <a:ext cx="14358" cy="14358"/>
            </a:xfrm>
            <a:custGeom>
              <a:avLst/>
              <a:gdLst/>
              <a:ahLst/>
              <a:cxnLst/>
              <a:rect l="l" t="t" r="r" b="b"/>
              <a:pathLst>
                <a:path w="910" h="910" extrusionOk="0">
                  <a:moveTo>
                    <a:pt x="0" y="1"/>
                  </a:moveTo>
                  <a:lnTo>
                    <a:pt x="0" y="910"/>
                  </a:lnTo>
                  <a:lnTo>
                    <a:pt x="909" y="910"/>
                  </a:lnTo>
                  <a:cubicBezTo>
                    <a:pt x="909" y="407"/>
                    <a:pt x="50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1"/>
            <p:cNvSpPr/>
            <p:nvPr/>
          </p:nvSpPr>
          <p:spPr>
            <a:xfrm>
              <a:off x="8445796" y="3187960"/>
              <a:ext cx="30892" cy="30892"/>
            </a:xfrm>
            <a:custGeom>
              <a:avLst/>
              <a:gdLst/>
              <a:ahLst/>
              <a:cxnLst/>
              <a:rect l="l" t="t" r="r" b="b"/>
              <a:pathLst>
                <a:path w="1958" h="1958" extrusionOk="0">
                  <a:moveTo>
                    <a:pt x="248" y="1"/>
                  </a:moveTo>
                  <a:cubicBezTo>
                    <a:pt x="113" y="1"/>
                    <a:pt x="1" y="113"/>
                    <a:pt x="1" y="248"/>
                  </a:cubicBezTo>
                  <a:lnTo>
                    <a:pt x="1" y="1710"/>
                  </a:lnTo>
                  <a:cubicBezTo>
                    <a:pt x="1" y="1849"/>
                    <a:pt x="113" y="1958"/>
                    <a:pt x="248" y="1958"/>
                  </a:cubicBezTo>
                  <a:cubicBezTo>
                    <a:pt x="383" y="1958"/>
                    <a:pt x="495" y="1849"/>
                    <a:pt x="495" y="1710"/>
                  </a:cubicBezTo>
                  <a:lnTo>
                    <a:pt x="495" y="496"/>
                  </a:lnTo>
                  <a:lnTo>
                    <a:pt x="1710" y="496"/>
                  </a:lnTo>
                  <a:cubicBezTo>
                    <a:pt x="1845" y="496"/>
                    <a:pt x="1958" y="383"/>
                    <a:pt x="1958" y="248"/>
                  </a:cubicBezTo>
                  <a:cubicBezTo>
                    <a:pt x="1958" y="113"/>
                    <a:pt x="1845" y="1"/>
                    <a:pt x="17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1"/>
            <p:cNvSpPr/>
            <p:nvPr/>
          </p:nvSpPr>
          <p:spPr>
            <a:xfrm>
              <a:off x="8482589" y="3187960"/>
              <a:ext cx="30971" cy="30892"/>
            </a:xfrm>
            <a:custGeom>
              <a:avLst/>
              <a:gdLst/>
              <a:ahLst/>
              <a:cxnLst/>
              <a:rect l="l" t="t" r="r" b="b"/>
              <a:pathLst>
                <a:path w="1963" h="1958" extrusionOk="0">
                  <a:moveTo>
                    <a:pt x="249" y="1"/>
                  </a:moveTo>
                  <a:cubicBezTo>
                    <a:pt x="113" y="1"/>
                    <a:pt x="1" y="113"/>
                    <a:pt x="1" y="248"/>
                  </a:cubicBezTo>
                  <a:cubicBezTo>
                    <a:pt x="1" y="383"/>
                    <a:pt x="113" y="496"/>
                    <a:pt x="249" y="496"/>
                  </a:cubicBezTo>
                  <a:lnTo>
                    <a:pt x="1467" y="496"/>
                  </a:lnTo>
                  <a:lnTo>
                    <a:pt x="1467" y="1710"/>
                  </a:lnTo>
                  <a:cubicBezTo>
                    <a:pt x="1467" y="1849"/>
                    <a:pt x="1576" y="1958"/>
                    <a:pt x="1715" y="1958"/>
                  </a:cubicBezTo>
                  <a:cubicBezTo>
                    <a:pt x="1851" y="1958"/>
                    <a:pt x="1963" y="1849"/>
                    <a:pt x="1963" y="1710"/>
                  </a:cubicBezTo>
                  <a:lnTo>
                    <a:pt x="1963" y="248"/>
                  </a:lnTo>
                  <a:cubicBezTo>
                    <a:pt x="1963" y="113"/>
                    <a:pt x="1851" y="1"/>
                    <a:pt x="1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1"/>
            <p:cNvSpPr/>
            <p:nvPr/>
          </p:nvSpPr>
          <p:spPr>
            <a:xfrm>
              <a:off x="8482589" y="3227388"/>
              <a:ext cx="30971" cy="30908"/>
            </a:xfrm>
            <a:custGeom>
              <a:avLst/>
              <a:gdLst/>
              <a:ahLst/>
              <a:cxnLst/>
              <a:rect l="l" t="t" r="r" b="b"/>
              <a:pathLst>
                <a:path w="1963" h="1959" extrusionOk="0">
                  <a:moveTo>
                    <a:pt x="1715" y="0"/>
                  </a:moveTo>
                  <a:cubicBezTo>
                    <a:pt x="1576" y="0"/>
                    <a:pt x="1467" y="113"/>
                    <a:pt x="1467" y="248"/>
                  </a:cubicBezTo>
                  <a:lnTo>
                    <a:pt x="1467" y="1463"/>
                  </a:lnTo>
                  <a:lnTo>
                    <a:pt x="249" y="1463"/>
                  </a:lnTo>
                  <a:cubicBezTo>
                    <a:pt x="113" y="1463"/>
                    <a:pt x="1" y="1575"/>
                    <a:pt x="1" y="1711"/>
                  </a:cubicBezTo>
                  <a:cubicBezTo>
                    <a:pt x="1" y="1850"/>
                    <a:pt x="113" y="1959"/>
                    <a:pt x="249" y="1959"/>
                  </a:cubicBezTo>
                  <a:lnTo>
                    <a:pt x="1715" y="1959"/>
                  </a:lnTo>
                  <a:cubicBezTo>
                    <a:pt x="1851" y="1959"/>
                    <a:pt x="1963" y="1850"/>
                    <a:pt x="1963" y="1711"/>
                  </a:cubicBezTo>
                  <a:lnTo>
                    <a:pt x="1963" y="248"/>
                  </a:lnTo>
                  <a:cubicBezTo>
                    <a:pt x="1963" y="113"/>
                    <a:pt x="1851" y="0"/>
                    <a:pt x="1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61"/>
            <p:cNvSpPr/>
            <p:nvPr/>
          </p:nvSpPr>
          <p:spPr>
            <a:xfrm>
              <a:off x="8445796" y="3227388"/>
              <a:ext cx="30892" cy="30908"/>
            </a:xfrm>
            <a:custGeom>
              <a:avLst/>
              <a:gdLst/>
              <a:ahLst/>
              <a:cxnLst/>
              <a:rect l="l" t="t" r="r" b="b"/>
              <a:pathLst>
                <a:path w="1958" h="1959" extrusionOk="0">
                  <a:moveTo>
                    <a:pt x="248" y="0"/>
                  </a:moveTo>
                  <a:cubicBezTo>
                    <a:pt x="113" y="0"/>
                    <a:pt x="1" y="113"/>
                    <a:pt x="1" y="248"/>
                  </a:cubicBezTo>
                  <a:lnTo>
                    <a:pt x="1" y="1711"/>
                  </a:lnTo>
                  <a:cubicBezTo>
                    <a:pt x="1" y="1850"/>
                    <a:pt x="113" y="1959"/>
                    <a:pt x="248" y="1959"/>
                  </a:cubicBezTo>
                  <a:lnTo>
                    <a:pt x="1710" y="1959"/>
                  </a:lnTo>
                  <a:cubicBezTo>
                    <a:pt x="1845" y="1959"/>
                    <a:pt x="1958" y="1850"/>
                    <a:pt x="1958" y="1711"/>
                  </a:cubicBezTo>
                  <a:cubicBezTo>
                    <a:pt x="1958" y="1575"/>
                    <a:pt x="1845" y="1463"/>
                    <a:pt x="1710" y="1463"/>
                  </a:cubicBezTo>
                  <a:lnTo>
                    <a:pt x="495" y="1463"/>
                  </a:lnTo>
                  <a:lnTo>
                    <a:pt x="495" y="248"/>
                  </a:lnTo>
                  <a:cubicBezTo>
                    <a:pt x="495" y="113"/>
                    <a:pt x="383" y="0"/>
                    <a:pt x="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9" name="Google Shape;2619;p61"/>
          <p:cNvGrpSpPr/>
          <p:nvPr/>
        </p:nvGrpSpPr>
        <p:grpSpPr>
          <a:xfrm rot="-2557744">
            <a:off x="7533417" y="115784"/>
            <a:ext cx="1334920" cy="1334920"/>
            <a:chOff x="5094780" y="1239601"/>
            <a:chExt cx="1335017" cy="1335017"/>
          </a:xfrm>
        </p:grpSpPr>
        <p:sp>
          <p:nvSpPr>
            <p:cNvPr id="2620" name="Google Shape;2620;p61"/>
            <p:cNvSpPr/>
            <p:nvPr/>
          </p:nvSpPr>
          <p:spPr>
            <a:xfrm rot="2700000">
              <a:off x="5255856" y="1469542"/>
              <a:ext cx="1012865" cy="875134"/>
            </a:xfrm>
            <a:custGeom>
              <a:avLst/>
              <a:gdLst/>
              <a:ahLst/>
              <a:cxnLst/>
              <a:rect l="l" t="t" r="r" b="b"/>
              <a:pathLst>
                <a:path w="20716" h="17899" extrusionOk="0">
                  <a:moveTo>
                    <a:pt x="10085" y="0"/>
                  </a:moveTo>
                  <a:cubicBezTo>
                    <a:pt x="5289" y="0"/>
                    <a:pt x="854" y="1280"/>
                    <a:pt x="485" y="5668"/>
                  </a:cubicBezTo>
                  <a:cubicBezTo>
                    <a:pt x="1" y="11423"/>
                    <a:pt x="764" y="14873"/>
                    <a:pt x="3612" y="15313"/>
                  </a:cubicBezTo>
                  <a:cubicBezTo>
                    <a:pt x="5554" y="15614"/>
                    <a:pt x="6329" y="15661"/>
                    <a:pt x="6733" y="15661"/>
                  </a:cubicBezTo>
                  <a:cubicBezTo>
                    <a:pt x="6921" y="15661"/>
                    <a:pt x="7028" y="15651"/>
                    <a:pt x="7136" y="15651"/>
                  </a:cubicBezTo>
                  <a:cubicBezTo>
                    <a:pt x="7400" y="15651"/>
                    <a:pt x="7929" y="15710"/>
                    <a:pt x="8251" y="16400"/>
                  </a:cubicBezTo>
                  <a:cubicBezTo>
                    <a:pt x="8567" y="17058"/>
                    <a:pt x="8965" y="17899"/>
                    <a:pt x="9189" y="17899"/>
                  </a:cubicBezTo>
                  <a:cubicBezTo>
                    <a:pt x="9195" y="17899"/>
                    <a:pt x="9200" y="17898"/>
                    <a:pt x="9206" y="17897"/>
                  </a:cubicBezTo>
                  <a:cubicBezTo>
                    <a:pt x="9426" y="17838"/>
                    <a:pt x="9602" y="16532"/>
                    <a:pt x="9720" y="16091"/>
                  </a:cubicBezTo>
                  <a:cubicBezTo>
                    <a:pt x="9830" y="15677"/>
                    <a:pt x="9824" y="15458"/>
                    <a:pt x="10446" y="15458"/>
                  </a:cubicBezTo>
                  <a:cubicBezTo>
                    <a:pt x="10485" y="15458"/>
                    <a:pt x="10527" y="15458"/>
                    <a:pt x="10571" y="15460"/>
                  </a:cubicBezTo>
                  <a:cubicBezTo>
                    <a:pt x="10865" y="15466"/>
                    <a:pt x="12031" y="15665"/>
                    <a:pt x="13392" y="15665"/>
                  </a:cubicBezTo>
                  <a:cubicBezTo>
                    <a:pt x="15432" y="15665"/>
                    <a:pt x="17909" y="15218"/>
                    <a:pt x="18543" y="13008"/>
                  </a:cubicBezTo>
                  <a:cubicBezTo>
                    <a:pt x="19615" y="9309"/>
                    <a:pt x="20716" y="1146"/>
                    <a:pt x="14608" y="324"/>
                  </a:cubicBezTo>
                  <a:cubicBezTo>
                    <a:pt x="13142" y="127"/>
                    <a:pt x="11596" y="0"/>
                    <a:pt x="10085" y="0"/>
                  </a:cubicBezTo>
                  <a:close/>
                </a:path>
              </a:pathLst>
            </a:custGeom>
            <a:solidFill>
              <a:schemeClr val="l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1" name="Google Shape;2621;p61"/>
            <p:cNvGrpSpPr/>
            <p:nvPr/>
          </p:nvGrpSpPr>
          <p:grpSpPr>
            <a:xfrm rot="-828049">
              <a:off x="5471964" y="1555078"/>
              <a:ext cx="613451" cy="613451"/>
              <a:chOff x="7317334" y="3850172"/>
              <a:chExt cx="1194589" cy="1194589"/>
            </a:xfrm>
          </p:grpSpPr>
          <p:sp>
            <p:nvSpPr>
              <p:cNvPr id="2622" name="Google Shape;2622;p61"/>
              <p:cNvSpPr/>
              <p:nvPr/>
            </p:nvSpPr>
            <p:spPr>
              <a:xfrm rot="2700000">
                <a:off x="7451907" y="4065485"/>
                <a:ext cx="925442" cy="763962"/>
              </a:xfrm>
              <a:custGeom>
                <a:avLst/>
                <a:gdLst/>
                <a:ahLst/>
                <a:cxnLst/>
                <a:rect l="l" t="t" r="r" b="b"/>
                <a:pathLst>
                  <a:path w="46043" h="38009" extrusionOk="0">
                    <a:moveTo>
                      <a:pt x="13978" y="1"/>
                    </a:moveTo>
                    <a:cubicBezTo>
                      <a:pt x="13115" y="1"/>
                      <a:pt x="12200" y="236"/>
                      <a:pt x="11234" y="770"/>
                    </a:cubicBezTo>
                    <a:cubicBezTo>
                      <a:pt x="1" y="7017"/>
                      <a:pt x="15653" y="37384"/>
                      <a:pt x="19184" y="38001"/>
                    </a:cubicBezTo>
                    <a:cubicBezTo>
                      <a:pt x="19211" y="38006"/>
                      <a:pt x="19240" y="38008"/>
                      <a:pt x="19273" y="38008"/>
                    </a:cubicBezTo>
                    <a:cubicBezTo>
                      <a:pt x="21183" y="38008"/>
                      <a:pt x="33319" y="30282"/>
                      <a:pt x="41231" y="17855"/>
                    </a:cubicBezTo>
                    <a:cubicBezTo>
                      <a:pt x="46042" y="10314"/>
                      <a:pt x="41732" y="5428"/>
                      <a:pt x="35787" y="5428"/>
                    </a:cubicBezTo>
                    <a:cubicBezTo>
                      <a:pt x="31787" y="5428"/>
                      <a:pt x="27048" y="7640"/>
                      <a:pt x="23850" y="12745"/>
                    </a:cubicBezTo>
                    <a:cubicBezTo>
                      <a:pt x="23850" y="12745"/>
                      <a:pt x="20329" y="1"/>
                      <a:pt x="13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61"/>
              <p:cNvSpPr/>
              <p:nvPr/>
            </p:nvSpPr>
            <p:spPr>
              <a:xfrm rot="2700000">
                <a:off x="7627188" y="4277298"/>
                <a:ext cx="623286" cy="608553"/>
              </a:xfrm>
              <a:custGeom>
                <a:avLst/>
                <a:gdLst/>
                <a:ahLst/>
                <a:cxnLst/>
                <a:rect l="l" t="t" r="r" b="b"/>
                <a:pathLst>
                  <a:path w="31010" h="30277" extrusionOk="0">
                    <a:moveTo>
                      <a:pt x="28640" y="1"/>
                    </a:moveTo>
                    <a:lnTo>
                      <a:pt x="28640" y="1"/>
                    </a:lnTo>
                    <a:cubicBezTo>
                      <a:pt x="23974" y="6790"/>
                      <a:pt x="18048" y="13135"/>
                      <a:pt x="11061" y="17579"/>
                    </a:cubicBezTo>
                    <a:cubicBezTo>
                      <a:pt x="7802" y="19628"/>
                      <a:pt x="3926" y="21579"/>
                      <a:pt x="1" y="21776"/>
                    </a:cubicBezTo>
                    <a:cubicBezTo>
                      <a:pt x="2420" y="26566"/>
                      <a:pt x="4938" y="30072"/>
                      <a:pt x="6099" y="30269"/>
                    </a:cubicBezTo>
                    <a:cubicBezTo>
                      <a:pt x="6126" y="30274"/>
                      <a:pt x="6155" y="30276"/>
                      <a:pt x="6188" y="30276"/>
                    </a:cubicBezTo>
                    <a:cubicBezTo>
                      <a:pt x="8098" y="30276"/>
                      <a:pt x="20234" y="22550"/>
                      <a:pt x="28146" y="10148"/>
                    </a:cubicBezTo>
                    <a:cubicBezTo>
                      <a:pt x="31010" y="5679"/>
                      <a:pt x="30640" y="2124"/>
                      <a:pt x="28640" y="1"/>
                    </a:cubicBezTo>
                    <a:close/>
                  </a:path>
                </a:pathLst>
              </a:custGeom>
              <a:solidFill>
                <a:srgbClr val="FFFFFF">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61"/>
              <p:cNvSpPr/>
              <p:nvPr/>
            </p:nvSpPr>
            <p:spPr>
              <a:xfrm rot="2700000">
                <a:off x="7859027" y="4018703"/>
                <a:ext cx="67936" cy="174484"/>
              </a:xfrm>
              <a:custGeom>
                <a:avLst/>
                <a:gdLst/>
                <a:ahLst/>
                <a:cxnLst/>
                <a:rect l="l" t="t" r="r" b="b"/>
                <a:pathLst>
                  <a:path w="3380" h="8681" extrusionOk="0">
                    <a:moveTo>
                      <a:pt x="2501" y="0"/>
                    </a:moveTo>
                    <a:cubicBezTo>
                      <a:pt x="2311" y="0"/>
                      <a:pt x="2127" y="95"/>
                      <a:pt x="2012" y="323"/>
                    </a:cubicBezTo>
                    <a:cubicBezTo>
                      <a:pt x="803" y="2743"/>
                      <a:pt x="136" y="5360"/>
                      <a:pt x="13" y="8051"/>
                    </a:cubicBezTo>
                    <a:cubicBezTo>
                      <a:pt x="0" y="8470"/>
                      <a:pt x="321" y="8680"/>
                      <a:pt x="648" y="8680"/>
                    </a:cubicBezTo>
                    <a:cubicBezTo>
                      <a:pt x="975" y="8680"/>
                      <a:pt x="1309" y="8470"/>
                      <a:pt x="1321" y="8051"/>
                    </a:cubicBezTo>
                    <a:cubicBezTo>
                      <a:pt x="1420" y="5582"/>
                      <a:pt x="2037" y="3187"/>
                      <a:pt x="3123" y="990"/>
                    </a:cubicBezTo>
                    <a:cubicBezTo>
                      <a:pt x="3380" y="477"/>
                      <a:pt x="2927" y="0"/>
                      <a:pt x="2501" y="0"/>
                    </a:cubicBezTo>
                    <a:close/>
                  </a:path>
                </a:pathLst>
              </a:custGeom>
              <a:solidFill>
                <a:srgbClr val="91DF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61"/>
              <p:cNvSpPr/>
              <p:nvPr/>
            </p:nvSpPr>
            <p:spPr>
              <a:xfrm rot="2700000">
                <a:off x="7976870" y="4063805"/>
                <a:ext cx="85724" cy="35335"/>
              </a:xfrm>
              <a:custGeom>
                <a:avLst/>
                <a:gdLst/>
                <a:ahLst/>
                <a:cxnLst/>
                <a:rect l="l" t="t" r="r" b="b"/>
                <a:pathLst>
                  <a:path w="4265" h="1758" extrusionOk="0">
                    <a:moveTo>
                      <a:pt x="3108" y="0"/>
                    </a:moveTo>
                    <a:cubicBezTo>
                      <a:pt x="2277" y="0"/>
                      <a:pt x="1451" y="171"/>
                      <a:pt x="684" y="478"/>
                    </a:cubicBezTo>
                    <a:cubicBezTo>
                      <a:pt x="0" y="743"/>
                      <a:pt x="184" y="1758"/>
                      <a:pt x="796" y="1758"/>
                    </a:cubicBezTo>
                    <a:cubicBezTo>
                      <a:pt x="868" y="1758"/>
                      <a:pt x="946" y="1743"/>
                      <a:pt x="1030" y="1712"/>
                    </a:cubicBezTo>
                    <a:cubicBezTo>
                      <a:pt x="1740" y="1437"/>
                      <a:pt x="2493" y="1290"/>
                      <a:pt x="3249" y="1290"/>
                    </a:cubicBezTo>
                    <a:cubicBezTo>
                      <a:pt x="3308" y="1290"/>
                      <a:pt x="3366" y="1291"/>
                      <a:pt x="3425" y="1292"/>
                    </a:cubicBezTo>
                    <a:cubicBezTo>
                      <a:pt x="3433" y="1293"/>
                      <a:pt x="3441" y="1293"/>
                      <a:pt x="3449" y="1293"/>
                    </a:cubicBezTo>
                    <a:cubicBezTo>
                      <a:pt x="4264" y="1293"/>
                      <a:pt x="4256" y="33"/>
                      <a:pt x="3425" y="9"/>
                    </a:cubicBezTo>
                    <a:cubicBezTo>
                      <a:pt x="3319" y="3"/>
                      <a:pt x="3214" y="0"/>
                      <a:pt x="3108" y="0"/>
                    </a:cubicBezTo>
                    <a:close/>
                  </a:path>
                </a:pathLst>
              </a:custGeom>
              <a:solidFill>
                <a:srgbClr val="91DF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26" name="Google Shape;2626;p61"/>
          <p:cNvSpPr txBox="1">
            <a:spLocks noGrp="1"/>
          </p:cNvSpPr>
          <p:nvPr>
            <p:ph type="subTitle" idx="1"/>
          </p:nvPr>
        </p:nvSpPr>
        <p:spPr>
          <a:xfrm>
            <a:off x="4118187" y="1341120"/>
            <a:ext cx="4700693" cy="3129280"/>
          </a:xfrm>
          <a:prstGeom prst="rect">
            <a:avLst/>
          </a:prstGeom>
        </p:spPr>
        <p:txBody>
          <a:bodyPr spcFirstLastPara="1" wrap="square" lIns="91425" tIns="91425" rIns="91425" bIns="91425" anchor="ctr" anchorCtr="0">
            <a:noAutofit/>
          </a:bodyPr>
          <a:lstStyle/>
          <a:p>
            <a:pPr marL="0" lvl="0" indent="0">
              <a:buFont typeface="Arial" pitchFamily="34" charset="0"/>
              <a:buChar char="•"/>
            </a:pPr>
            <a:r>
              <a:rPr lang="es-ES" dirty="0" smtClean="0"/>
              <a:t>Aquí veras porque se celebra el día de la mujer:</a:t>
            </a:r>
          </a:p>
          <a:p>
            <a:pPr marL="0" lvl="0" indent="0"/>
            <a:r>
              <a:rPr lang="es-ES" dirty="0" smtClean="0">
                <a:solidFill>
                  <a:srgbClr val="00B0F0"/>
                </a:solidFill>
                <a:hlinkClick r:id="rId4"/>
              </a:rPr>
              <a:t>https://www.youtube.com/watch?v=twCcKEaKpyU</a:t>
            </a:r>
            <a:r>
              <a:rPr lang="es-ES" dirty="0" smtClean="0">
                <a:solidFill>
                  <a:srgbClr val="00B0F0"/>
                </a:solidFill>
              </a:rPr>
              <a:t> </a:t>
            </a:r>
          </a:p>
          <a:p>
            <a:pPr marL="0" lvl="0" indent="0">
              <a:buFont typeface="Arial" pitchFamily="34" charset="0"/>
              <a:buChar char="•"/>
            </a:pPr>
            <a:r>
              <a:rPr lang="es-ES" dirty="0" smtClean="0">
                <a:solidFill>
                  <a:schemeClr val="bg1"/>
                </a:solidFill>
              </a:rPr>
              <a:t>Aquí otro de cómo valoran a la mujer en el trabajo:</a:t>
            </a:r>
          </a:p>
          <a:p>
            <a:pPr marL="0" lvl="0" indent="0"/>
            <a:r>
              <a:rPr lang="es-ES" dirty="0" smtClean="0">
                <a:solidFill>
                  <a:schemeClr val="bg1"/>
                </a:solidFill>
                <a:hlinkClick r:id="rId5"/>
              </a:rPr>
              <a:t>https://www.youtube.com/watch?v=zZwoKy-XrdE</a:t>
            </a:r>
            <a:endParaRPr lang="es-ES" dirty="0" smtClean="0">
              <a:solidFill>
                <a:schemeClr val="bg1"/>
              </a:solidFill>
            </a:endParaRPr>
          </a:p>
          <a:p>
            <a:pPr marL="0" lvl="0" indent="0"/>
            <a:endParaRPr lang="es-ES" dirty="0" smtClean="0">
              <a:solidFill>
                <a:srgbClr val="00B0F0"/>
              </a:solidFill>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4"/>
        <p:cNvGrpSpPr/>
        <p:nvPr/>
      </p:nvGrpSpPr>
      <p:grpSpPr>
        <a:xfrm>
          <a:off x="0" y="0"/>
          <a:ext cx="0" cy="0"/>
          <a:chOff x="0" y="0"/>
          <a:chExt cx="0" cy="0"/>
        </a:xfrm>
      </p:grpSpPr>
      <p:sp>
        <p:nvSpPr>
          <p:cNvPr id="1495" name="Google Shape;1495;p44"/>
          <p:cNvSpPr txBox="1">
            <a:spLocks noGrp="1"/>
          </p:cNvSpPr>
          <p:nvPr>
            <p:ph type="title"/>
          </p:nvPr>
        </p:nvSpPr>
        <p:spPr>
          <a:xfrm>
            <a:off x="1144650" y="1307100"/>
            <a:ext cx="68547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4400" dirty="0" smtClean="0"/>
              <a:t>¡¡ESPERAMOS QUE HAYAIS APRENDIDO MUCHO CON NUESTRO TRABAJO!!</a:t>
            </a:r>
            <a:endParaRPr sz="4400" dirty="0"/>
          </a:p>
        </p:txBody>
      </p:sp>
      <p:grpSp>
        <p:nvGrpSpPr>
          <p:cNvPr id="1496" name="Google Shape;1496;p44"/>
          <p:cNvGrpSpPr/>
          <p:nvPr/>
        </p:nvGrpSpPr>
        <p:grpSpPr>
          <a:xfrm>
            <a:off x="535878" y="853251"/>
            <a:ext cx="1358680" cy="1136929"/>
            <a:chOff x="596576" y="788857"/>
            <a:chExt cx="1017814" cy="851696"/>
          </a:xfrm>
        </p:grpSpPr>
        <p:sp>
          <p:nvSpPr>
            <p:cNvPr id="1497" name="Google Shape;1497;p44"/>
            <p:cNvSpPr/>
            <p:nvPr/>
          </p:nvSpPr>
          <p:spPr>
            <a:xfrm rot="-1531222">
              <a:off x="666871" y="952215"/>
              <a:ext cx="877224" cy="524981"/>
            </a:xfrm>
            <a:custGeom>
              <a:avLst/>
              <a:gdLst/>
              <a:ahLst/>
              <a:cxnLst/>
              <a:rect l="l" t="t" r="r" b="b"/>
              <a:pathLst>
                <a:path w="27352" h="16369" extrusionOk="0">
                  <a:moveTo>
                    <a:pt x="23051" y="1"/>
                  </a:moveTo>
                  <a:cubicBezTo>
                    <a:pt x="22060" y="1"/>
                    <a:pt x="21169" y="264"/>
                    <a:pt x="21156" y="663"/>
                  </a:cubicBezTo>
                  <a:cubicBezTo>
                    <a:pt x="21152" y="790"/>
                    <a:pt x="21130" y="834"/>
                    <a:pt x="21058" y="834"/>
                  </a:cubicBezTo>
                  <a:cubicBezTo>
                    <a:pt x="20884" y="834"/>
                    <a:pt x="20419" y="571"/>
                    <a:pt x="19218" y="571"/>
                  </a:cubicBezTo>
                  <a:cubicBezTo>
                    <a:pt x="19133" y="571"/>
                    <a:pt x="19045" y="572"/>
                    <a:pt x="18954" y="575"/>
                  </a:cubicBezTo>
                  <a:cubicBezTo>
                    <a:pt x="17100" y="632"/>
                    <a:pt x="16788" y="1356"/>
                    <a:pt x="16518" y="1356"/>
                  </a:cubicBezTo>
                  <a:cubicBezTo>
                    <a:pt x="16508" y="1356"/>
                    <a:pt x="16497" y="1355"/>
                    <a:pt x="16487" y="1353"/>
                  </a:cubicBezTo>
                  <a:cubicBezTo>
                    <a:pt x="15208" y="968"/>
                    <a:pt x="13864" y="763"/>
                    <a:pt x="12515" y="763"/>
                  </a:cubicBezTo>
                  <a:cubicBezTo>
                    <a:pt x="12425" y="763"/>
                    <a:pt x="12335" y="764"/>
                    <a:pt x="12245" y="766"/>
                  </a:cubicBezTo>
                  <a:cubicBezTo>
                    <a:pt x="10193" y="805"/>
                    <a:pt x="9071" y="1342"/>
                    <a:pt x="8640" y="1342"/>
                  </a:cubicBezTo>
                  <a:cubicBezTo>
                    <a:pt x="8581" y="1342"/>
                    <a:pt x="8535" y="1332"/>
                    <a:pt x="8501" y="1309"/>
                  </a:cubicBezTo>
                  <a:cubicBezTo>
                    <a:pt x="8237" y="1118"/>
                    <a:pt x="7782" y="76"/>
                    <a:pt x="5814" y="2"/>
                  </a:cubicBezTo>
                  <a:cubicBezTo>
                    <a:pt x="5803" y="2"/>
                    <a:pt x="5791" y="2"/>
                    <a:pt x="5778" y="2"/>
                  </a:cubicBezTo>
                  <a:cubicBezTo>
                    <a:pt x="4825" y="2"/>
                    <a:pt x="715" y="1132"/>
                    <a:pt x="353" y="7769"/>
                  </a:cubicBezTo>
                  <a:cubicBezTo>
                    <a:pt x="1" y="14507"/>
                    <a:pt x="2746" y="16137"/>
                    <a:pt x="4743" y="16357"/>
                  </a:cubicBezTo>
                  <a:cubicBezTo>
                    <a:pt x="4815" y="16365"/>
                    <a:pt x="4888" y="16369"/>
                    <a:pt x="4960" y="16369"/>
                  </a:cubicBezTo>
                  <a:cubicBezTo>
                    <a:pt x="6794" y="16369"/>
                    <a:pt x="8649" y="13937"/>
                    <a:pt x="9245" y="13937"/>
                  </a:cubicBezTo>
                  <a:cubicBezTo>
                    <a:pt x="9280" y="13937"/>
                    <a:pt x="9311" y="13946"/>
                    <a:pt x="9338" y="13964"/>
                  </a:cubicBezTo>
                  <a:cubicBezTo>
                    <a:pt x="9746" y="14261"/>
                    <a:pt x="9602" y="15403"/>
                    <a:pt x="10311" y="15403"/>
                  </a:cubicBezTo>
                  <a:cubicBezTo>
                    <a:pt x="10443" y="15403"/>
                    <a:pt x="10605" y="15363"/>
                    <a:pt x="10806" y="15271"/>
                  </a:cubicBezTo>
                  <a:cubicBezTo>
                    <a:pt x="11924" y="14738"/>
                    <a:pt x="14124" y="13284"/>
                    <a:pt x="14664" y="13284"/>
                  </a:cubicBezTo>
                  <a:cubicBezTo>
                    <a:pt x="14734" y="13284"/>
                    <a:pt x="14776" y="13308"/>
                    <a:pt x="14784" y="13362"/>
                  </a:cubicBezTo>
                  <a:cubicBezTo>
                    <a:pt x="14858" y="13817"/>
                    <a:pt x="14975" y="15300"/>
                    <a:pt x="15783" y="15696"/>
                  </a:cubicBezTo>
                  <a:cubicBezTo>
                    <a:pt x="16037" y="15819"/>
                    <a:pt x="16385" y="15871"/>
                    <a:pt x="16745" y="15871"/>
                  </a:cubicBezTo>
                  <a:cubicBezTo>
                    <a:pt x="17550" y="15871"/>
                    <a:pt x="18415" y="15610"/>
                    <a:pt x="18425" y="15285"/>
                  </a:cubicBezTo>
                  <a:cubicBezTo>
                    <a:pt x="18438" y="14882"/>
                    <a:pt x="18509" y="13974"/>
                    <a:pt x="18677" y="13974"/>
                  </a:cubicBezTo>
                  <a:cubicBezTo>
                    <a:pt x="18699" y="13974"/>
                    <a:pt x="18723" y="13989"/>
                    <a:pt x="18748" y="14023"/>
                  </a:cubicBezTo>
                  <a:cubicBezTo>
                    <a:pt x="18968" y="14302"/>
                    <a:pt x="19424" y="15652"/>
                    <a:pt x="20099" y="15814"/>
                  </a:cubicBezTo>
                  <a:cubicBezTo>
                    <a:pt x="20530" y="15926"/>
                    <a:pt x="21248" y="16063"/>
                    <a:pt x="21738" y="16063"/>
                  </a:cubicBezTo>
                  <a:cubicBezTo>
                    <a:pt x="22015" y="16063"/>
                    <a:pt x="22220" y="16019"/>
                    <a:pt x="22257" y="15902"/>
                  </a:cubicBezTo>
                  <a:cubicBezTo>
                    <a:pt x="22357" y="15586"/>
                    <a:pt x="22584" y="15285"/>
                    <a:pt x="22731" y="15285"/>
                  </a:cubicBezTo>
                  <a:cubicBezTo>
                    <a:pt x="22735" y="15285"/>
                    <a:pt x="22738" y="15285"/>
                    <a:pt x="22741" y="15285"/>
                  </a:cubicBezTo>
                  <a:cubicBezTo>
                    <a:pt x="22820" y="15285"/>
                    <a:pt x="24172" y="15482"/>
                    <a:pt x="25303" y="15482"/>
                  </a:cubicBezTo>
                  <a:cubicBezTo>
                    <a:pt x="26077" y="15482"/>
                    <a:pt x="26748" y="15390"/>
                    <a:pt x="26837" y="15080"/>
                  </a:cubicBezTo>
                  <a:cubicBezTo>
                    <a:pt x="27043" y="14302"/>
                    <a:pt x="27351" y="12334"/>
                    <a:pt x="26955" y="12099"/>
                  </a:cubicBezTo>
                  <a:cubicBezTo>
                    <a:pt x="26839" y="12029"/>
                    <a:pt x="26604" y="12016"/>
                    <a:pt x="26326" y="12016"/>
                  </a:cubicBezTo>
                  <a:cubicBezTo>
                    <a:pt x="26164" y="12016"/>
                    <a:pt x="25987" y="12020"/>
                    <a:pt x="25810" y="12020"/>
                  </a:cubicBezTo>
                  <a:cubicBezTo>
                    <a:pt x="25223" y="12020"/>
                    <a:pt x="24643" y="11971"/>
                    <a:pt x="24635" y="11542"/>
                  </a:cubicBezTo>
                  <a:cubicBezTo>
                    <a:pt x="24621" y="10764"/>
                    <a:pt x="24753" y="1588"/>
                    <a:pt x="24767" y="1221"/>
                  </a:cubicBezTo>
                  <a:cubicBezTo>
                    <a:pt x="24782" y="854"/>
                    <a:pt x="24621" y="120"/>
                    <a:pt x="23475" y="17"/>
                  </a:cubicBezTo>
                  <a:cubicBezTo>
                    <a:pt x="23333" y="6"/>
                    <a:pt x="23191" y="1"/>
                    <a:pt x="23051" y="1"/>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4"/>
            <p:cNvSpPr/>
            <p:nvPr/>
          </p:nvSpPr>
          <p:spPr>
            <a:xfrm rot="-1531222">
              <a:off x="748506" y="1128385"/>
              <a:ext cx="203912" cy="398234"/>
            </a:xfrm>
            <a:custGeom>
              <a:avLst/>
              <a:gdLst/>
              <a:ahLst/>
              <a:cxnLst/>
              <a:rect l="l" t="t" r="r" b="b"/>
              <a:pathLst>
                <a:path w="6358" h="12417" extrusionOk="0">
                  <a:moveTo>
                    <a:pt x="4036" y="1"/>
                  </a:moveTo>
                  <a:cubicBezTo>
                    <a:pt x="3560" y="1"/>
                    <a:pt x="3094" y="190"/>
                    <a:pt x="2628" y="583"/>
                  </a:cubicBezTo>
                  <a:cubicBezTo>
                    <a:pt x="2217" y="936"/>
                    <a:pt x="1880" y="1361"/>
                    <a:pt x="1630" y="1831"/>
                  </a:cubicBezTo>
                  <a:cubicBezTo>
                    <a:pt x="690" y="3490"/>
                    <a:pt x="147" y="5340"/>
                    <a:pt x="30" y="7234"/>
                  </a:cubicBezTo>
                  <a:cubicBezTo>
                    <a:pt x="0" y="7630"/>
                    <a:pt x="0" y="8027"/>
                    <a:pt x="44" y="8408"/>
                  </a:cubicBezTo>
                  <a:lnTo>
                    <a:pt x="59" y="8599"/>
                  </a:lnTo>
                  <a:cubicBezTo>
                    <a:pt x="88" y="9186"/>
                    <a:pt x="191" y="9774"/>
                    <a:pt x="353" y="10331"/>
                  </a:cubicBezTo>
                  <a:cubicBezTo>
                    <a:pt x="588" y="11080"/>
                    <a:pt x="955" y="11623"/>
                    <a:pt x="1498" y="11990"/>
                  </a:cubicBezTo>
                  <a:cubicBezTo>
                    <a:pt x="1850" y="12240"/>
                    <a:pt x="2276" y="12387"/>
                    <a:pt x="2716" y="12416"/>
                  </a:cubicBezTo>
                  <a:cubicBezTo>
                    <a:pt x="3230" y="12416"/>
                    <a:pt x="3744" y="12240"/>
                    <a:pt x="4140" y="11902"/>
                  </a:cubicBezTo>
                  <a:cubicBezTo>
                    <a:pt x="4493" y="11623"/>
                    <a:pt x="4786" y="11300"/>
                    <a:pt x="5036" y="10948"/>
                  </a:cubicBezTo>
                  <a:cubicBezTo>
                    <a:pt x="5711" y="9964"/>
                    <a:pt x="6137" y="8819"/>
                    <a:pt x="6254" y="7630"/>
                  </a:cubicBezTo>
                  <a:cubicBezTo>
                    <a:pt x="6357" y="6779"/>
                    <a:pt x="6254" y="5912"/>
                    <a:pt x="5931" y="5120"/>
                  </a:cubicBezTo>
                  <a:cubicBezTo>
                    <a:pt x="5799" y="4767"/>
                    <a:pt x="5594" y="4459"/>
                    <a:pt x="5315" y="4195"/>
                  </a:cubicBezTo>
                  <a:cubicBezTo>
                    <a:pt x="5080" y="3989"/>
                    <a:pt x="4786" y="3857"/>
                    <a:pt x="4463" y="3828"/>
                  </a:cubicBezTo>
                  <a:cubicBezTo>
                    <a:pt x="4052" y="3828"/>
                    <a:pt x="3671" y="4004"/>
                    <a:pt x="3406" y="4327"/>
                  </a:cubicBezTo>
                  <a:cubicBezTo>
                    <a:pt x="3289" y="4459"/>
                    <a:pt x="3186" y="4606"/>
                    <a:pt x="3113" y="4767"/>
                  </a:cubicBezTo>
                  <a:cubicBezTo>
                    <a:pt x="2702" y="5516"/>
                    <a:pt x="2525" y="6368"/>
                    <a:pt x="2555" y="7454"/>
                  </a:cubicBezTo>
                  <a:cubicBezTo>
                    <a:pt x="2570" y="7792"/>
                    <a:pt x="2760" y="8027"/>
                    <a:pt x="3054" y="8041"/>
                  </a:cubicBezTo>
                  <a:cubicBezTo>
                    <a:pt x="3064" y="8042"/>
                    <a:pt x="3073" y="8042"/>
                    <a:pt x="3083" y="8042"/>
                  </a:cubicBezTo>
                  <a:cubicBezTo>
                    <a:pt x="3318" y="8042"/>
                    <a:pt x="3498" y="7868"/>
                    <a:pt x="3583" y="7571"/>
                  </a:cubicBezTo>
                  <a:cubicBezTo>
                    <a:pt x="3627" y="7395"/>
                    <a:pt x="3656" y="7234"/>
                    <a:pt x="3671" y="7058"/>
                  </a:cubicBezTo>
                  <a:cubicBezTo>
                    <a:pt x="3685" y="6984"/>
                    <a:pt x="3685" y="6911"/>
                    <a:pt x="3685" y="6837"/>
                  </a:cubicBezTo>
                  <a:cubicBezTo>
                    <a:pt x="3685" y="6764"/>
                    <a:pt x="3685" y="6691"/>
                    <a:pt x="3700" y="6617"/>
                  </a:cubicBezTo>
                  <a:cubicBezTo>
                    <a:pt x="3744" y="6118"/>
                    <a:pt x="3891" y="5619"/>
                    <a:pt x="4155" y="5193"/>
                  </a:cubicBezTo>
                  <a:cubicBezTo>
                    <a:pt x="4228" y="5090"/>
                    <a:pt x="4317" y="4973"/>
                    <a:pt x="4419" y="4973"/>
                  </a:cubicBezTo>
                  <a:cubicBezTo>
                    <a:pt x="4522" y="4973"/>
                    <a:pt x="4581" y="5046"/>
                    <a:pt x="4684" y="5178"/>
                  </a:cubicBezTo>
                  <a:cubicBezTo>
                    <a:pt x="4801" y="5340"/>
                    <a:pt x="4889" y="5516"/>
                    <a:pt x="4948" y="5707"/>
                  </a:cubicBezTo>
                  <a:cubicBezTo>
                    <a:pt x="5183" y="6441"/>
                    <a:pt x="5212" y="7234"/>
                    <a:pt x="5051" y="7982"/>
                  </a:cubicBezTo>
                  <a:cubicBezTo>
                    <a:pt x="4889" y="8966"/>
                    <a:pt x="4463" y="9906"/>
                    <a:pt x="3832" y="10669"/>
                  </a:cubicBezTo>
                  <a:cubicBezTo>
                    <a:pt x="3656" y="10875"/>
                    <a:pt x="3465" y="11036"/>
                    <a:pt x="3230" y="11168"/>
                  </a:cubicBezTo>
                  <a:cubicBezTo>
                    <a:pt x="3098" y="11253"/>
                    <a:pt x="2942" y="11296"/>
                    <a:pt x="2780" y="11296"/>
                  </a:cubicBezTo>
                  <a:cubicBezTo>
                    <a:pt x="2691" y="11296"/>
                    <a:pt x="2600" y="11283"/>
                    <a:pt x="2511" y="11256"/>
                  </a:cubicBezTo>
                  <a:cubicBezTo>
                    <a:pt x="2247" y="11183"/>
                    <a:pt x="1997" y="11021"/>
                    <a:pt x="1821" y="10801"/>
                  </a:cubicBezTo>
                  <a:cubicBezTo>
                    <a:pt x="1586" y="10522"/>
                    <a:pt x="1424" y="10170"/>
                    <a:pt x="1351" y="9803"/>
                  </a:cubicBezTo>
                  <a:cubicBezTo>
                    <a:pt x="1175" y="8981"/>
                    <a:pt x="1116" y="8129"/>
                    <a:pt x="1160" y="7292"/>
                  </a:cubicBezTo>
                  <a:cubicBezTo>
                    <a:pt x="1278" y="5501"/>
                    <a:pt x="1791" y="3754"/>
                    <a:pt x="2687" y="2184"/>
                  </a:cubicBezTo>
                  <a:cubicBezTo>
                    <a:pt x="2863" y="1861"/>
                    <a:pt x="3069" y="1582"/>
                    <a:pt x="3333" y="1332"/>
                  </a:cubicBezTo>
                  <a:cubicBezTo>
                    <a:pt x="3579" y="1060"/>
                    <a:pt x="3918" y="913"/>
                    <a:pt x="4277" y="913"/>
                  </a:cubicBezTo>
                  <a:cubicBezTo>
                    <a:pt x="4324" y="913"/>
                    <a:pt x="4371" y="916"/>
                    <a:pt x="4419" y="921"/>
                  </a:cubicBezTo>
                  <a:cubicBezTo>
                    <a:pt x="4537" y="936"/>
                    <a:pt x="4654" y="980"/>
                    <a:pt x="4772" y="1038"/>
                  </a:cubicBezTo>
                  <a:lnTo>
                    <a:pt x="4874" y="1097"/>
                  </a:lnTo>
                  <a:cubicBezTo>
                    <a:pt x="4933" y="1112"/>
                    <a:pt x="4977" y="1127"/>
                    <a:pt x="5036" y="1141"/>
                  </a:cubicBezTo>
                  <a:cubicBezTo>
                    <a:pt x="5109" y="1141"/>
                    <a:pt x="5183" y="1112"/>
                    <a:pt x="5241" y="1053"/>
                  </a:cubicBezTo>
                  <a:cubicBezTo>
                    <a:pt x="5359" y="950"/>
                    <a:pt x="5388" y="774"/>
                    <a:pt x="5300" y="642"/>
                  </a:cubicBezTo>
                  <a:cubicBezTo>
                    <a:pt x="5168" y="378"/>
                    <a:pt x="4918" y="187"/>
                    <a:pt x="4640" y="99"/>
                  </a:cubicBezTo>
                  <a:cubicBezTo>
                    <a:pt x="4436" y="34"/>
                    <a:pt x="4235" y="1"/>
                    <a:pt x="4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4"/>
            <p:cNvSpPr/>
            <p:nvPr/>
          </p:nvSpPr>
          <p:spPr>
            <a:xfrm rot="-1531222">
              <a:off x="1179055" y="932691"/>
              <a:ext cx="163886" cy="412281"/>
            </a:xfrm>
            <a:custGeom>
              <a:avLst/>
              <a:gdLst/>
              <a:ahLst/>
              <a:cxnLst/>
              <a:rect l="l" t="t" r="r" b="b"/>
              <a:pathLst>
                <a:path w="5110" h="12855" extrusionOk="0">
                  <a:moveTo>
                    <a:pt x="2772" y="1094"/>
                  </a:moveTo>
                  <a:cubicBezTo>
                    <a:pt x="2918" y="1094"/>
                    <a:pt x="3050" y="1164"/>
                    <a:pt x="3157" y="1272"/>
                  </a:cubicBezTo>
                  <a:cubicBezTo>
                    <a:pt x="3216" y="1418"/>
                    <a:pt x="3201" y="1595"/>
                    <a:pt x="3128" y="1741"/>
                  </a:cubicBezTo>
                  <a:cubicBezTo>
                    <a:pt x="2878" y="2299"/>
                    <a:pt x="2335" y="2652"/>
                    <a:pt x="1733" y="2666"/>
                  </a:cubicBezTo>
                  <a:lnTo>
                    <a:pt x="1689" y="2666"/>
                  </a:lnTo>
                  <a:cubicBezTo>
                    <a:pt x="1498" y="2666"/>
                    <a:pt x="1498" y="2666"/>
                    <a:pt x="1483" y="2431"/>
                  </a:cubicBezTo>
                  <a:lnTo>
                    <a:pt x="1483" y="2270"/>
                  </a:lnTo>
                  <a:lnTo>
                    <a:pt x="1483" y="2197"/>
                  </a:lnTo>
                  <a:cubicBezTo>
                    <a:pt x="1469" y="1947"/>
                    <a:pt x="1572" y="1727"/>
                    <a:pt x="1762" y="1580"/>
                  </a:cubicBezTo>
                  <a:cubicBezTo>
                    <a:pt x="1939" y="1404"/>
                    <a:pt x="2159" y="1257"/>
                    <a:pt x="2408" y="1154"/>
                  </a:cubicBezTo>
                  <a:cubicBezTo>
                    <a:pt x="2467" y="1125"/>
                    <a:pt x="2555" y="1110"/>
                    <a:pt x="2629" y="1095"/>
                  </a:cubicBezTo>
                  <a:lnTo>
                    <a:pt x="2731" y="1095"/>
                  </a:lnTo>
                  <a:cubicBezTo>
                    <a:pt x="2745" y="1094"/>
                    <a:pt x="2759" y="1094"/>
                    <a:pt x="2772" y="1094"/>
                  </a:cubicBezTo>
                  <a:close/>
                  <a:moveTo>
                    <a:pt x="2723" y="0"/>
                  </a:moveTo>
                  <a:cubicBezTo>
                    <a:pt x="2529" y="0"/>
                    <a:pt x="2334" y="32"/>
                    <a:pt x="2144" y="97"/>
                  </a:cubicBezTo>
                  <a:cubicBezTo>
                    <a:pt x="1645" y="259"/>
                    <a:pt x="1190" y="552"/>
                    <a:pt x="823" y="949"/>
                  </a:cubicBezTo>
                  <a:cubicBezTo>
                    <a:pt x="515" y="1257"/>
                    <a:pt x="353" y="1668"/>
                    <a:pt x="368" y="2108"/>
                  </a:cubicBezTo>
                  <a:cubicBezTo>
                    <a:pt x="382" y="2446"/>
                    <a:pt x="368" y="2784"/>
                    <a:pt x="338" y="3107"/>
                  </a:cubicBezTo>
                  <a:cubicBezTo>
                    <a:pt x="324" y="3312"/>
                    <a:pt x="309" y="3503"/>
                    <a:pt x="294" y="3709"/>
                  </a:cubicBezTo>
                  <a:cubicBezTo>
                    <a:pt x="280" y="4281"/>
                    <a:pt x="250" y="4854"/>
                    <a:pt x="221" y="5426"/>
                  </a:cubicBezTo>
                  <a:cubicBezTo>
                    <a:pt x="206" y="5764"/>
                    <a:pt x="192" y="6102"/>
                    <a:pt x="177" y="6454"/>
                  </a:cubicBezTo>
                  <a:cubicBezTo>
                    <a:pt x="162" y="6792"/>
                    <a:pt x="147" y="7085"/>
                    <a:pt x="118" y="7394"/>
                  </a:cubicBezTo>
                  <a:cubicBezTo>
                    <a:pt x="89" y="7717"/>
                    <a:pt x="74" y="7981"/>
                    <a:pt x="59" y="8274"/>
                  </a:cubicBezTo>
                  <a:cubicBezTo>
                    <a:pt x="45" y="8539"/>
                    <a:pt x="45" y="8803"/>
                    <a:pt x="45" y="9067"/>
                  </a:cubicBezTo>
                  <a:cubicBezTo>
                    <a:pt x="45" y="9317"/>
                    <a:pt x="45" y="9610"/>
                    <a:pt x="30" y="9904"/>
                  </a:cubicBezTo>
                  <a:cubicBezTo>
                    <a:pt x="1" y="10521"/>
                    <a:pt x="15" y="11167"/>
                    <a:pt x="30" y="11783"/>
                  </a:cubicBezTo>
                  <a:lnTo>
                    <a:pt x="30" y="11827"/>
                  </a:lnTo>
                  <a:cubicBezTo>
                    <a:pt x="30" y="11915"/>
                    <a:pt x="45" y="11989"/>
                    <a:pt x="74" y="12077"/>
                  </a:cubicBezTo>
                  <a:cubicBezTo>
                    <a:pt x="128" y="12299"/>
                    <a:pt x="317" y="12413"/>
                    <a:pt x="509" y="12413"/>
                  </a:cubicBezTo>
                  <a:cubicBezTo>
                    <a:pt x="685" y="12413"/>
                    <a:pt x="863" y="12317"/>
                    <a:pt x="940" y="12121"/>
                  </a:cubicBezTo>
                  <a:cubicBezTo>
                    <a:pt x="984" y="12003"/>
                    <a:pt x="1014" y="11901"/>
                    <a:pt x="1014" y="11783"/>
                  </a:cubicBezTo>
                  <a:cubicBezTo>
                    <a:pt x="1014" y="11739"/>
                    <a:pt x="1028" y="11695"/>
                    <a:pt x="1028" y="11666"/>
                  </a:cubicBezTo>
                  <a:cubicBezTo>
                    <a:pt x="1087" y="11269"/>
                    <a:pt x="1102" y="10888"/>
                    <a:pt x="1087" y="10491"/>
                  </a:cubicBezTo>
                  <a:lnTo>
                    <a:pt x="1087" y="10021"/>
                  </a:lnTo>
                  <a:cubicBezTo>
                    <a:pt x="1116" y="8906"/>
                    <a:pt x="1175" y="7746"/>
                    <a:pt x="1278" y="6571"/>
                  </a:cubicBezTo>
                  <a:cubicBezTo>
                    <a:pt x="1307" y="6131"/>
                    <a:pt x="1322" y="5676"/>
                    <a:pt x="1337" y="5235"/>
                  </a:cubicBezTo>
                  <a:lnTo>
                    <a:pt x="1337" y="5118"/>
                  </a:lnTo>
                  <a:lnTo>
                    <a:pt x="1366" y="5191"/>
                  </a:lnTo>
                  <a:cubicBezTo>
                    <a:pt x="1630" y="6014"/>
                    <a:pt x="1924" y="6836"/>
                    <a:pt x="2203" y="7628"/>
                  </a:cubicBezTo>
                  <a:lnTo>
                    <a:pt x="2585" y="8730"/>
                  </a:lnTo>
                  <a:cubicBezTo>
                    <a:pt x="2805" y="9346"/>
                    <a:pt x="3040" y="9948"/>
                    <a:pt x="3289" y="10535"/>
                  </a:cubicBezTo>
                  <a:cubicBezTo>
                    <a:pt x="3524" y="11108"/>
                    <a:pt x="3774" y="11739"/>
                    <a:pt x="3979" y="12370"/>
                  </a:cubicBezTo>
                  <a:cubicBezTo>
                    <a:pt x="4009" y="12458"/>
                    <a:pt x="4067" y="12547"/>
                    <a:pt x="4111" y="12620"/>
                  </a:cubicBezTo>
                  <a:cubicBezTo>
                    <a:pt x="4199" y="12767"/>
                    <a:pt x="4361" y="12855"/>
                    <a:pt x="4522" y="12855"/>
                  </a:cubicBezTo>
                  <a:cubicBezTo>
                    <a:pt x="4566" y="12855"/>
                    <a:pt x="4596" y="12855"/>
                    <a:pt x="4640" y="12840"/>
                  </a:cubicBezTo>
                  <a:cubicBezTo>
                    <a:pt x="4845" y="12811"/>
                    <a:pt x="4992" y="12664"/>
                    <a:pt x="5066" y="12473"/>
                  </a:cubicBezTo>
                  <a:cubicBezTo>
                    <a:pt x="5110" y="12341"/>
                    <a:pt x="5110" y="12180"/>
                    <a:pt x="5066" y="12033"/>
                  </a:cubicBezTo>
                  <a:lnTo>
                    <a:pt x="5022" y="11901"/>
                  </a:lnTo>
                  <a:cubicBezTo>
                    <a:pt x="4963" y="11724"/>
                    <a:pt x="4904" y="11519"/>
                    <a:pt x="4831" y="11328"/>
                  </a:cubicBezTo>
                  <a:cubicBezTo>
                    <a:pt x="4332" y="10095"/>
                    <a:pt x="3832" y="8803"/>
                    <a:pt x="3304" y="7364"/>
                  </a:cubicBezTo>
                  <a:cubicBezTo>
                    <a:pt x="3201" y="7085"/>
                    <a:pt x="3098" y="6806"/>
                    <a:pt x="2996" y="6513"/>
                  </a:cubicBezTo>
                  <a:cubicBezTo>
                    <a:pt x="2687" y="5588"/>
                    <a:pt x="2320" y="4678"/>
                    <a:pt x="1865" y="3811"/>
                  </a:cubicBezTo>
                  <a:lnTo>
                    <a:pt x="1909" y="3811"/>
                  </a:lnTo>
                  <a:cubicBezTo>
                    <a:pt x="2555" y="3753"/>
                    <a:pt x="3157" y="3459"/>
                    <a:pt x="3627" y="2989"/>
                  </a:cubicBezTo>
                  <a:cubicBezTo>
                    <a:pt x="4067" y="2578"/>
                    <a:pt x="4317" y="2006"/>
                    <a:pt x="4317" y="1404"/>
                  </a:cubicBezTo>
                  <a:cubicBezTo>
                    <a:pt x="4332" y="875"/>
                    <a:pt x="4023" y="405"/>
                    <a:pt x="3553" y="200"/>
                  </a:cubicBezTo>
                  <a:cubicBezTo>
                    <a:pt x="3291" y="69"/>
                    <a:pt x="3008" y="0"/>
                    <a:pt x="27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4"/>
            <p:cNvSpPr/>
            <p:nvPr/>
          </p:nvSpPr>
          <p:spPr>
            <a:xfrm rot="-1531222">
              <a:off x="1350926" y="895709"/>
              <a:ext cx="84316" cy="387105"/>
            </a:xfrm>
            <a:custGeom>
              <a:avLst/>
              <a:gdLst/>
              <a:ahLst/>
              <a:cxnLst/>
              <a:rect l="l" t="t" r="r" b="b"/>
              <a:pathLst>
                <a:path w="2629" h="12070" extrusionOk="0">
                  <a:moveTo>
                    <a:pt x="632" y="0"/>
                  </a:moveTo>
                  <a:cubicBezTo>
                    <a:pt x="382" y="0"/>
                    <a:pt x="162" y="162"/>
                    <a:pt x="74" y="412"/>
                  </a:cubicBezTo>
                  <a:cubicBezTo>
                    <a:pt x="45" y="514"/>
                    <a:pt x="30" y="617"/>
                    <a:pt x="30" y="735"/>
                  </a:cubicBezTo>
                  <a:cubicBezTo>
                    <a:pt x="15" y="896"/>
                    <a:pt x="15" y="1058"/>
                    <a:pt x="15" y="1219"/>
                  </a:cubicBezTo>
                  <a:lnTo>
                    <a:pt x="0" y="1557"/>
                  </a:lnTo>
                  <a:lnTo>
                    <a:pt x="30" y="1557"/>
                  </a:lnTo>
                  <a:lnTo>
                    <a:pt x="30" y="1659"/>
                  </a:lnTo>
                  <a:cubicBezTo>
                    <a:pt x="15" y="1850"/>
                    <a:pt x="0" y="2026"/>
                    <a:pt x="0" y="2217"/>
                  </a:cubicBezTo>
                  <a:cubicBezTo>
                    <a:pt x="0" y="2555"/>
                    <a:pt x="30" y="2907"/>
                    <a:pt x="30" y="3245"/>
                  </a:cubicBezTo>
                  <a:cubicBezTo>
                    <a:pt x="59" y="3862"/>
                    <a:pt x="74" y="4508"/>
                    <a:pt x="74" y="5124"/>
                  </a:cubicBezTo>
                  <a:cubicBezTo>
                    <a:pt x="59" y="5976"/>
                    <a:pt x="59" y="6842"/>
                    <a:pt x="59" y="7679"/>
                  </a:cubicBezTo>
                  <a:cubicBezTo>
                    <a:pt x="59" y="8442"/>
                    <a:pt x="59" y="9249"/>
                    <a:pt x="45" y="10028"/>
                  </a:cubicBezTo>
                  <a:cubicBezTo>
                    <a:pt x="30" y="10424"/>
                    <a:pt x="59" y="10820"/>
                    <a:pt x="147" y="11217"/>
                  </a:cubicBezTo>
                  <a:cubicBezTo>
                    <a:pt x="221" y="11642"/>
                    <a:pt x="573" y="11980"/>
                    <a:pt x="1013" y="12024"/>
                  </a:cubicBezTo>
                  <a:cubicBezTo>
                    <a:pt x="1175" y="12039"/>
                    <a:pt x="1351" y="12054"/>
                    <a:pt x="1557" y="12068"/>
                  </a:cubicBezTo>
                  <a:lnTo>
                    <a:pt x="2041" y="12068"/>
                  </a:lnTo>
                  <a:cubicBezTo>
                    <a:pt x="2051" y="12069"/>
                    <a:pt x="2062" y="12069"/>
                    <a:pt x="2072" y="12069"/>
                  </a:cubicBezTo>
                  <a:cubicBezTo>
                    <a:pt x="2323" y="12069"/>
                    <a:pt x="2542" y="11897"/>
                    <a:pt x="2584" y="11657"/>
                  </a:cubicBezTo>
                  <a:cubicBezTo>
                    <a:pt x="2628" y="11393"/>
                    <a:pt x="2496" y="11143"/>
                    <a:pt x="2261" y="11041"/>
                  </a:cubicBezTo>
                  <a:cubicBezTo>
                    <a:pt x="2144" y="10967"/>
                    <a:pt x="1997" y="10938"/>
                    <a:pt x="1850" y="10938"/>
                  </a:cubicBezTo>
                  <a:lnTo>
                    <a:pt x="1630" y="10938"/>
                  </a:lnTo>
                  <a:lnTo>
                    <a:pt x="1425" y="10923"/>
                  </a:lnTo>
                  <a:cubicBezTo>
                    <a:pt x="1380" y="10923"/>
                    <a:pt x="1322" y="10908"/>
                    <a:pt x="1278" y="10894"/>
                  </a:cubicBezTo>
                  <a:cubicBezTo>
                    <a:pt x="1263" y="10850"/>
                    <a:pt x="1248" y="10806"/>
                    <a:pt x="1248" y="10747"/>
                  </a:cubicBezTo>
                  <a:cubicBezTo>
                    <a:pt x="1234" y="10629"/>
                    <a:pt x="1219" y="10512"/>
                    <a:pt x="1219" y="10395"/>
                  </a:cubicBezTo>
                  <a:lnTo>
                    <a:pt x="1219" y="10262"/>
                  </a:lnTo>
                  <a:cubicBezTo>
                    <a:pt x="1175" y="9631"/>
                    <a:pt x="1175" y="9000"/>
                    <a:pt x="1190" y="8383"/>
                  </a:cubicBezTo>
                  <a:cubicBezTo>
                    <a:pt x="1190" y="8075"/>
                    <a:pt x="1204" y="7737"/>
                    <a:pt x="1204" y="7414"/>
                  </a:cubicBezTo>
                  <a:cubicBezTo>
                    <a:pt x="1204" y="6871"/>
                    <a:pt x="1190" y="6313"/>
                    <a:pt x="1190" y="5785"/>
                  </a:cubicBezTo>
                  <a:cubicBezTo>
                    <a:pt x="1175" y="4977"/>
                    <a:pt x="1160" y="4126"/>
                    <a:pt x="1175" y="3318"/>
                  </a:cubicBezTo>
                  <a:cubicBezTo>
                    <a:pt x="1175" y="3098"/>
                    <a:pt x="1175" y="2878"/>
                    <a:pt x="1190" y="2658"/>
                  </a:cubicBezTo>
                  <a:cubicBezTo>
                    <a:pt x="1190" y="2261"/>
                    <a:pt x="1204" y="1836"/>
                    <a:pt x="1204" y="1439"/>
                  </a:cubicBezTo>
                  <a:cubicBezTo>
                    <a:pt x="1204" y="1102"/>
                    <a:pt x="1175" y="764"/>
                    <a:pt x="1116" y="426"/>
                  </a:cubicBezTo>
                  <a:cubicBezTo>
                    <a:pt x="1087" y="191"/>
                    <a:pt x="881"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4"/>
            <p:cNvSpPr/>
            <p:nvPr/>
          </p:nvSpPr>
          <p:spPr>
            <a:xfrm rot="-1531222">
              <a:off x="941320" y="1049540"/>
              <a:ext cx="251506" cy="343167"/>
            </a:xfrm>
            <a:custGeom>
              <a:avLst/>
              <a:gdLst/>
              <a:ahLst/>
              <a:cxnLst/>
              <a:rect l="l" t="t" r="r" b="b"/>
              <a:pathLst>
                <a:path w="7842" h="10700" extrusionOk="0">
                  <a:moveTo>
                    <a:pt x="3090" y="1"/>
                  </a:moveTo>
                  <a:cubicBezTo>
                    <a:pt x="1575" y="1"/>
                    <a:pt x="253" y="39"/>
                    <a:pt x="162" y="87"/>
                  </a:cubicBezTo>
                  <a:cubicBezTo>
                    <a:pt x="1" y="161"/>
                    <a:pt x="16" y="924"/>
                    <a:pt x="60" y="1526"/>
                  </a:cubicBezTo>
                  <a:cubicBezTo>
                    <a:pt x="89" y="1849"/>
                    <a:pt x="118" y="2128"/>
                    <a:pt x="133" y="2216"/>
                  </a:cubicBezTo>
                  <a:cubicBezTo>
                    <a:pt x="192" y="2510"/>
                    <a:pt x="2981" y="2407"/>
                    <a:pt x="3334" y="2510"/>
                  </a:cubicBezTo>
                  <a:cubicBezTo>
                    <a:pt x="3686" y="2627"/>
                    <a:pt x="74" y="7090"/>
                    <a:pt x="89" y="7413"/>
                  </a:cubicBezTo>
                  <a:cubicBezTo>
                    <a:pt x="104" y="7530"/>
                    <a:pt x="427" y="7677"/>
                    <a:pt x="838" y="7809"/>
                  </a:cubicBezTo>
                  <a:cubicBezTo>
                    <a:pt x="1469" y="8015"/>
                    <a:pt x="2100" y="8147"/>
                    <a:pt x="2761" y="8235"/>
                  </a:cubicBezTo>
                  <a:cubicBezTo>
                    <a:pt x="2790" y="8235"/>
                    <a:pt x="2820" y="8250"/>
                    <a:pt x="2820" y="8294"/>
                  </a:cubicBezTo>
                  <a:cubicBezTo>
                    <a:pt x="2878" y="8646"/>
                    <a:pt x="1557" y="10481"/>
                    <a:pt x="1777" y="10687"/>
                  </a:cubicBezTo>
                  <a:cubicBezTo>
                    <a:pt x="1786" y="10696"/>
                    <a:pt x="1800" y="10700"/>
                    <a:pt x="1819" y="10700"/>
                  </a:cubicBezTo>
                  <a:cubicBezTo>
                    <a:pt x="1926" y="10700"/>
                    <a:pt x="2193" y="10562"/>
                    <a:pt x="2555" y="10349"/>
                  </a:cubicBezTo>
                  <a:cubicBezTo>
                    <a:pt x="3891" y="9512"/>
                    <a:pt x="6490" y="7530"/>
                    <a:pt x="6784" y="7090"/>
                  </a:cubicBezTo>
                  <a:cubicBezTo>
                    <a:pt x="7165" y="6517"/>
                    <a:pt x="4024" y="6400"/>
                    <a:pt x="3568" y="6312"/>
                  </a:cubicBezTo>
                  <a:cubicBezTo>
                    <a:pt x="3113" y="6239"/>
                    <a:pt x="7547" y="733"/>
                    <a:pt x="7738" y="322"/>
                  </a:cubicBezTo>
                  <a:cubicBezTo>
                    <a:pt x="7842" y="80"/>
                    <a:pt x="5266" y="1"/>
                    <a:pt x="3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4"/>
            <p:cNvSpPr/>
            <p:nvPr/>
          </p:nvSpPr>
          <p:spPr>
            <a:xfrm rot="-1531222">
              <a:off x="1052500" y="1322124"/>
              <a:ext cx="61706" cy="77196"/>
            </a:xfrm>
            <a:custGeom>
              <a:avLst/>
              <a:gdLst/>
              <a:ahLst/>
              <a:cxnLst/>
              <a:rect l="l" t="t" r="r" b="b"/>
              <a:pathLst>
                <a:path w="1924" h="2407" extrusionOk="0">
                  <a:moveTo>
                    <a:pt x="1278" y="1"/>
                  </a:moveTo>
                  <a:cubicBezTo>
                    <a:pt x="1336" y="353"/>
                    <a:pt x="0" y="2188"/>
                    <a:pt x="235" y="2394"/>
                  </a:cubicBezTo>
                  <a:cubicBezTo>
                    <a:pt x="244" y="2403"/>
                    <a:pt x="258" y="2407"/>
                    <a:pt x="277" y="2407"/>
                  </a:cubicBezTo>
                  <a:cubicBezTo>
                    <a:pt x="384" y="2407"/>
                    <a:pt x="651" y="2269"/>
                    <a:pt x="1013" y="2056"/>
                  </a:cubicBezTo>
                  <a:cubicBezTo>
                    <a:pt x="1146" y="1792"/>
                    <a:pt x="1307" y="1469"/>
                    <a:pt x="1498" y="1131"/>
                  </a:cubicBezTo>
                  <a:cubicBezTo>
                    <a:pt x="1865" y="471"/>
                    <a:pt x="1924" y="177"/>
                    <a:pt x="1586" y="60"/>
                  </a:cubicBezTo>
                  <a:cubicBezTo>
                    <a:pt x="1483" y="45"/>
                    <a:pt x="1380" y="16"/>
                    <a:pt x="1278" y="1"/>
                  </a:cubicBezTo>
                  <a:close/>
                </a:path>
              </a:pathLst>
            </a:custGeom>
            <a:solidFill>
              <a:srgbClr val="FFA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4"/>
            <p:cNvSpPr/>
            <p:nvPr/>
          </p:nvSpPr>
          <p:spPr>
            <a:xfrm rot="-1531222">
              <a:off x="938514" y="1121486"/>
              <a:ext cx="150705" cy="201570"/>
            </a:xfrm>
            <a:custGeom>
              <a:avLst/>
              <a:gdLst/>
              <a:ahLst/>
              <a:cxnLst/>
              <a:rect l="l" t="t" r="r" b="b"/>
              <a:pathLst>
                <a:path w="4699" h="6285" extrusionOk="0">
                  <a:moveTo>
                    <a:pt x="1" y="1"/>
                  </a:moveTo>
                  <a:cubicBezTo>
                    <a:pt x="15" y="324"/>
                    <a:pt x="59" y="603"/>
                    <a:pt x="74" y="691"/>
                  </a:cubicBezTo>
                  <a:cubicBezTo>
                    <a:pt x="118" y="985"/>
                    <a:pt x="2922" y="882"/>
                    <a:pt x="3275" y="985"/>
                  </a:cubicBezTo>
                  <a:cubicBezTo>
                    <a:pt x="3627" y="1102"/>
                    <a:pt x="15" y="5565"/>
                    <a:pt x="30" y="5888"/>
                  </a:cubicBezTo>
                  <a:cubicBezTo>
                    <a:pt x="45" y="6005"/>
                    <a:pt x="353" y="6152"/>
                    <a:pt x="779" y="6284"/>
                  </a:cubicBezTo>
                  <a:cubicBezTo>
                    <a:pt x="1014" y="5756"/>
                    <a:pt x="2614" y="3510"/>
                    <a:pt x="3451" y="2277"/>
                  </a:cubicBezTo>
                  <a:cubicBezTo>
                    <a:pt x="4376" y="897"/>
                    <a:pt x="4699" y="324"/>
                    <a:pt x="4493" y="280"/>
                  </a:cubicBezTo>
                  <a:cubicBezTo>
                    <a:pt x="4346" y="236"/>
                    <a:pt x="1307" y="74"/>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4" name="Google Shape;1504;p44"/>
          <p:cNvGrpSpPr/>
          <p:nvPr/>
        </p:nvGrpSpPr>
        <p:grpSpPr>
          <a:xfrm rot="976739">
            <a:off x="7202384" y="447110"/>
            <a:ext cx="1572048" cy="938559"/>
            <a:chOff x="471350" y="3105750"/>
            <a:chExt cx="1119868" cy="668562"/>
          </a:xfrm>
        </p:grpSpPr>
        <p:sp>
          <p:nvSpPr>
            <p:cNvPr id="1505" name="Google Shape;1505;p44"/>
            <p:cNvSpPr/>
            <p:nvPr/>
          </p:nvSpPr>
          <p:spPr>
            <a:xfrm>
              <a:off x="471350" y="3105750"/>
              <a:ext cx="1119868" cy="668562"/>
            </a:xfrm>
            <a:custGeom>
              <a:avLst/>
              <a:gdLst/>
              <a:ahLst/>
              <a:cxnLst/>
              <a:rect l="l" t="t" r="r" b="b"/>
              <a:pathLst>
                <a:path w="36938" h="22052" extrusionOk="0">
                  <a:moveTo>
                    <a:pt x="7752" y="5080"/>
                  </a:moveTo>
                  <a:cubicBezTo>
                    <a:pt x="7121" y="5124"/>
                    <a:pt x="5858" y="5447"/>
                    <a:pt x="5697" y="6710"/>
                  </a:cubicBezTo>
                  <a:cubicBezTo>
                    <a:pt x="5521" y="7972"/>
                    <a:pt x="3656" y="6783"/>
                    <a:pt x="3465" y="8134"/>
                  </a:cubicBezTo>
                  <a:cubicBezTo>
                    <a:pt x="3260" y="9499"/>
                    <a:pt x="2129" y="8236"/>
                    <a:pt x="1204" y="9396"/>
                  </a:cubicBezTo>
                  <a:cubicBezTo>
                    <a:pt x="265" y="10571"/>
                    <a:pt x="1" y="13169"/>
                    <a:pt x="368" y="15929"/>
                  </a:cubicBezTo>
                  <a:cubicBezTo>
                    <a:pt x="735" y="18689"/>
                    <a:pt x="1571" y="19188"/>
                    <a:pt x="2937" y="19144"/>
                  </a:cubicBezTo>
                  <a:cubicBezTo>
                    <a:pt x="4317" y="19115"/>
                    <a:pt x="4508" y="18410"/>
                    <a:pt x="5168" y="19144"/>
                  </a:cubicBezTo>
                  <a:cubicBezTo>
                    <a:pt x="5829" y="19878"/>
                    <a:pt x="6798" y="19585"/>
                    <a:pt x="7165" y="19379"/>
                  </a:cubicBezTo>
                  <a:cubicBezTo>
                    <a:pt x="7532" y="19188"/>
                    <a:pt x="7855" y="22007"/>
                    <a:pt x="11349" y="21875"/>
                  </a:cubicBezTo>
                  <a:cubicBezTo>
                    <a:pt x="14843" y="21743"/>
                    <a:pt x="17309" y="20216"/>
                    <a:pt x="17779" y="19511"/>
                  </a:cubicBezTo>
                  <a:cubicBezTo>
                    <a:pt x="18249" y="18821"/>
                    <a:pt x="18733" y="20921"/>
                    <a:pt x="22697" y="21479"/>
                  </a:cubicBezTo>
                  <a:cubicBezTo>
                    <a:pt x="26661" y="22051"/>
                    <a:pt x="28261" y="20921"/>
                    <a:pt x="28687" y="20084"/>
                  </a:cubicBezTo>
                  <a:cubicBezTo>
                    <a:pt x="29128" y="19247"/>
                    <a:pt x="30713" y="21009"/>
                    <a:pt x="31550" y="20054"/>
                  </a:cubicBezTo>
                  <a:cubicBezTo>
                    <a:pt x="32387" y="19086"/>
                    <a:pt x="32020" y="19555"/>
                    <a:pt x="33576" y="19511"/>
                  </a:cubicBezTo>
                  <a:cubicBezTo>
                    <a:pt x="35147" y="19482"/>
                    <a:pt x="35969" y="18484"/>
                    <a:pt x="36204" y="16825"/>
                  </a:cubicBezTo>
                  <a:cubicBezTo>
                    <a:pt x="36453" y="15166"/>
                    <a:pt x="36938" y="10996"/>
                    <a:pt x="36277" y="9998"/>
                  </a:cubicBezTo>
                  <a:cubicBezTo>
                    <a:pt x="35602" y="9000"/>
                    <a:pt x="34148" y="9337"/>
                    <a:pt x="34046" y="8897"/>
                  </a:cubicBezTo>
                  <a:cubicBezTo>
                    <a:pt x="33943" y="8471"/>
                    <a:pt x="33546" y="7062"/>
                    <a:pt x="32211" y="6900"/>
                  </a:cubicBezTo>
                  <a:cubicBezTo>
                    <a:pt x="30875" y="6739"/>
                    <a:pt x="31051" y="5476"/>
                    <a:pt x="29348" y="4845"/>
                  </a:cubicBezTo>
                  <a:cubicBezTo>
                    <a:pt x="27659" y="4214"/>
                    <a:pt x="26191" y="4713"/>
                    <a:pt x="26382" y="4243"/>
                  </a:cubicBezTo>
                  <a:cubicBezTo>
                    <a:pt x="26588" y="3773"/>
                    <a:pt x="27087" y="3950"/>
                    <a:pt x="26925" y="3318"/>
                  </a:cubicBezTo>
                  <a:cubicBezTo>
                    <a:pt x="26749" y="2672"/>
                    <a:pt x="25252" y="353"/>
                    <a:pt x="24650" y="529"/>
                  </a:cubicBezTo>
                  <a:cubicBezTo>
                    <a:pt x="24048" y="705"/>
                    <a:pt x="23725" y="1468"/>
                    <a:pt x="23314" y="1424"/>
                  </a:cubicBezTo>
                  <a:cubicBezTo>
                    <a:pt x="22917" y="1395"/>
                    <a:pt x="13507" y="1601"/>
                    <a:pt x="13111" y="1292"/>
                  </a:cubicBezTo>
                  <a:cubicBezTo>
                    <a:pt x="12700" y="999"/>
                    <a:pt x="12303" y="0"/>
                    <a:pt x="11510" y="367"/>
                  </a:cubicBezTo>
                  <a:cubicBezTo>
                    <a:pt x="10718" y="734"/>
                    <a:pt x="8677" y="2893"/>
                    <a:pt x="9117" y="3186"/>
                  </a:cubicBezTo>
                  <a:cubicBezTo>
                    <a:pt x="9587" y="3553"/>
                    <a:pt x="10101" y="3861"/>
                    <a:pt x="10615" y="4126"/>
                  </a:cubicBezTo>
                  <a:cubicBezTo>
                    <a:pt x="10835" y="4228"/>
                    <a:pt x="10218" y="5550"/>
                    <a:pt x="9822" y="5447"/>
                  </a:cubicBezTo>
                  <a:cubicBezTo>
                    <a:pt x="9426" y="5359"/>
                    <a:pt x="8985" y="4977"/>
                    <a:pt x="7752" y="508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4"/>
            <p:cNvSpPr/>
            <p:nvPr/>
          </p:nvSpPr>
          <p:spPr>
            <a:xfrm>
              <a:off x="745513" y="3414206"/>
              <a:ext cx="266218" cy="320941"/>
            </a:xfrm>
            <a:custGeom>
              <a:avLst/>
              <a:gdLst/>
              <a:ahLst/>
              <a:cxnLst/>
              <a:rect l="l" t="t" r="r" b="b"/>
              <a:pathLst>
                <a:path w="8781" h="10586" extrusionOk="0">
                  <a:moveTo>
                    <a:pt x="8721" y="5550"/>
                  </a:moveTo>
                  <a:cubicBezTo>
                    <a:pt x="8780" y="7899"/>
                    <a:pt x="7620" y="9190"/>
                    <a:pt x="5286" y="9646"/>
                  </a:cubicBezTo>
                  <a:cubicBezTo>
                    <a:pt x="2937" y="10086"/>
                    <a:pt x="838" y="10585"/>
                    <a:pt x="236" y="9190"/>
                  </a:cubicBezTo>
                  <a:cubicBezTo>
                    <a:pt x="89" y="8867"/>
                    <a:pt x="1" y="8515"/>
                    <a:pt x="1" y="8163"/>
                  </a:cubicBezTo>
                  <a:cubicBezTo>
                    <a:pt x="1" y="7458"/>
                    <a:pt x="441" y="7062"/>
                    <a:pt x="941" y="6842"/>
                  </a:cubicBezTo>
                  <a:cubicBezTo>
                    <a:pt x="1601" y="6563"/>
                    <a:pt x="3759" y="485"/>
                    <a:pt x="4464" y="30"/>
                  </a:cubicBezTo>
                  <a:cubicBezTo>
                    <a:pt x="4493" y="0"/>
                    <a:pt x="4537" y="0"/>
                    <a:pt x="4581" y="15"/>
                  </a:cubicBezTo>
                  <a:lnTo>
                    <a:pt x="4640" y="59"/>
                  </a:lnTo>
                  <a:cubicBezTo>
                    <a:pt x="5315" y="602"/>
                    <a:pt x="5961" y="1204"/>
                    <a:pt x="6578" y="1835"/>
                  </a:cubicBezTo>
                  <a:cubicBezTo>
                    <a:pt x="7620" y="2936"/>
                    <a:pt x="8692" y="4360"/>
                    <a:pt x="8721" y="555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4"/>
            <p:cNvSpPr/>
            <p:nvPr/>
          </p:nvSpPr>
          <p:spPr>
            <a:xfrm>
              <a:off x="745513" y="3415086"/>
              <a:ext cx="208342" cy="262641"/>
            </a:xfrm>
            <a:custGeom>
              <a:avLst/>
              <a:gdLst/>
              <a:ahLst/>
              <a:cxnLst/>
              <a:rect l="l" t="t" r="r" b="b"/>
              <a:pathLst>
                <a:path w="6872" h="8663" extrusionOk="0">
                  <a:moveTo>
                    <a:pt x="5404" y="7047"/>
                  </a:moveTo>
                  <a:cubicBezTo>
                    <a:pt x="3436" y="8662"/>
                    <a:pt x="1014" y="7547"/>
                    <a:pt x="221" y="8060"/>
                  </a:cubicBezTo>
                  <a:cubicBezTo>
                    <a:pt x="148" y="8119"/>
                    <a:pt x="74" y="8134"/>
                    <a:pt x="1" y="8134"/>
                  </a:cubicBezTo>
                  <a:cubicBezTo>
                    <a:pt x="1" y="7429"/>
                    <a:pt x="441" y="7033"/>
                    <a:pt x="941" y="6827"/>
                  </a:cubicBezTo>
                  <a:cubicBezTo>
                    <a:pt x="1601" y="6534"/>
                    <a:pt x="3759" y="456"/>
                    <a:pt x="4464" y="1"/>
                  </a:cubicBezTo>
                  <a:cubicBezTo>
                    <a:pt x="4523" y="1"/>
                    <a:pt x="4581" y="15"/>
                    <a:pt x="4640" y="30"/>
                  </a:cubicBezTo>
                  <a:cubicBezTo>
                    <a:pt x="5315" y="573"/>
                    <a:pt x="5961" y="1175"/>
                    <a:pt x="6578" y="1806"/>
                  </a:cubicBezTo>
                  <a:cubicBezTo>
                    <a:pt x="6740" y="3128"/>
                    <a:pt x="6872" y="5844"/>
                    <a:pt x="5404" y="7047"/>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4"/>
            <p:cNvSpPr/>
            <p:nvPr/>
          </p:nvSpPr>
          <p:spPr>
            <a:xfrm>
              <a:off x="758883" y="3647444"/>
              <a:ext cx="92165" cy="77461"/>
            </a:xfrm>
            <a:custGeom>
              <a:avLst/>
              <a:gdLst/>
              <a:ahLst/>
              <a:cxnLst/>
              <a:rect l="l" t="t" r="r" b="b"/>
              <a:pathLst>
                <a:path w="3040" h="2555" extrusionOk="0">
                  <a:moveTo>
                    <a:pt x="2203" y="308"/>
                  </a:moveTo>
                  <a:cubicBezTo>
                    <a:pt x="2335" y="587"/>
                    <a:pt x="3039" y="1850"/>
                    <a:pt x="2746" y="1997"/>
                  </a:cubicBezTo>
                  <a:cubicBezTo>
                    <a:pt x="2452" y="2158"/>
                    <a:pt x="500" y="2555"/>
                    <a:pt x="250" y="1351"/>
                  </a:cubicBezTo>
                  <a:cubicBezTo>
                    <a:pt x="0" y="147"/>
                    <a:pt x="2041" y="0"/>
                    <a:pt x="2203" y="3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4"/>
            <p:cNvSpPr/>
            <p:nvPr/>
          </p:nvSpPr>
          <p:spPr>
            <a:xfrm>
              <a:off x="507853" y="3420876"/>
              <a:ext cx="111750" cy="223470"/>
            </a:xfrm>
            <a:custGeom>
              <a:avLst/>
              <a:gdLst/>
              <a:ahLst/>
              <a:cxnLst/>
              <a:rect l="l" t="t" r="r" b="b"/>
              <a:pathLst>
                <a:path w="3686" h="7371" extrusionOk="0">
                  <a:moveTo>
                    <a:pt x="3685" y="6886"/>
                  </a:moveTo>
                  <a:cubicBezTo>
                    <a:pt x="3685" y="7077"/>
                    <a:pt x="3450" y="7209"/>
                    <a:pt x="3083" y="7267"/>
                  </a:cubicBezTo>
                  <a:cubicBezTo>
                    <a:pt x="2452" y="7370"/>
                    <a:pt x="1483" y="7223"/>
                    <a:pt x="940" y="6783"/>
                  </a:cubicBezTo>
                  <a:cubicBezTo>
                    <a:pt x="88" y="6078"/>
                    <a:pt x="0" y="1395"/>
                    <a:pt x="441" y="588"/>
                  </a:cubicBezTo>
                  <a:cubicBezTo>
                    <a:pt x="720" y="103"/>
                    <a:pt x="1571" y="0"/>
                    <a:pt x="2173" y="0"/>
                  </a:cubicBezTo>
                  <a:cubicBezTo>
                    <a:pt x="2393" y="0"/>
                    <a:pt x="2614" y="15"/>
                    <a:pt x="2834" y="45"/>
                  </a:cubicBezTo>
                  <a:cubicBezTo>
                    <a:pt x="3083" y="45"/>
                    <a:pt x="3685" y="6328"/>
                    <a:pt x="3685" y="6886"/>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4"/>
            <p:cNvSpPr/>
            <p:nvPr/>
          </p:nvSpPr>
          <p:spPr>
            <a:xfrm>
              <a:off x="560363" y="3420876"/>
              <a:ext cx="59240" cy="220348"/>
            </a:xfrm>
            <a:custGeom>
              <a:avLst/>
              <a:gdLst/>
              <a:ahLst/>
              <a:cxnLst/>
              <a:rect l="l" t="t" r="r" b="b"/>
              <a:pathLst>
                <a:path w="1954" h="7268" extrusionOk="0">
                  <a:moveTo>
                    <a:pt x="1953" y="6886"/>
                  </a:moveTo>
                  <a:cubicBezTo>
                    <a:pt x="1953" y="7077"/>
                    <a:pt x="1718" y="7209"/>
                    <a:pt x="1351" y="7267"/>
                  </a:cubicBezTo>
                  <a:cubicBezTo>
                    <a:pt x="1" y="4596"/>
                    <a:pt x="309" y="1057"/>
                    <a:pt x="441" y="0"/>
                  </a:cubicBezTo>
                  <a:cubicBezTo>
                    <a:pt x="661" y="0"/>
                    <a:pt x="882" y="15"/>
                    <a:pt x="1102" y="45"/>
                  </a:cubicBezTo>
                  <a:cubicBezTo>
                    <a:pt x="1351" y="45"/>
                    <a:pt x="1953" y="6328"/>
                    <a:pt x="1953" y="6886"/>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4"/>
            <p:cNvSpPr/>
            <p:nvPr/>
          </p:nvSpPr>
          <p:spPr>
            <a:xfrm>
              <a:off x="585739" y="3373247"/>
              <a:ext cx="129092" cy="285773"/>
            </a:xfrm>
            <a:custGeom>
              <a:avLst/>
              <a:gdLst/>
              <a:ahLst/>
              <a:cxnLst/>
              <a:rect l="l" t="t" r="r" b="b"/>
              <a:pathLst>
                <a:path w="4258" h="9426" extrusionOk="0">
                  <a:moveTo>
                    <a:pt x="4008" y="9000"/>
                  </a:moveTo>
                  <a:cubicBezTo>
                    <a:pt x="3906" y="9147"/>
                    <a:pt x="3744" y="9235"/>
                    <a:pt x="3568" y="9264"/>
                  </a:cubicBezTo>
                  <a:cubicBezTo>
                    <a:pt x="3539" y="9264"/>
                    <a:pt x="3524" y="9279"/>
                    <a:pt x="3509" y="9279"/>
                  </a:cubicBezTo>
                  <a:cubicBezTo>
                    <a:pt x="2819" y="9426"/>
                    <a:pt x="1615" y="9264"/>
                    <a:pt x="925" y="8750"/>
                  </a:cubicBezTo>
                  <a:cubicBezTo>
                    <a:pt x="911" y="8736"/>
                    <a:pt x="896" y="8736"/>
                    <a:pt x="896" y="8721"/>
                  </a:cubicBezTo>
                  <a:cubicBezTo>
                    <a:pt x="147" y="8075"/>
                    <a:pt x="1" y="3656"/>
                    <a:pt x="89" y="1601"/>
                  </a:cubicBezTo>
                  <a:cubicBezTo>
                    <a:pt x="89" y="1263"/>
                    <a:pt x="118" y="940"/>
                    <a:pt x="177" y="617"/>
                  </a:cubicBezTo>
                  <a:cubicBezTo>
                    <a:pt x="294" y="162"/>
                    <a:pt x="1146" y="30"/>
                    <a:pt x="1806" y="15"/>
                  </a:cubicBezTo>
                  <a:cubicBezTo>
                    <a:pt x="2056" y="1"/>
                    <a:pt x="2320" y="1"/>
                    <a:pt x="2570" y="15"/>
                  </a:cubicBezTo>
                  <a:lnTo>
                    <a:pt x="2570" y="15"/>
                  </a:lnTo>
                  <a:cubicBezTo>
                    <a:pt x="2819" y="265"/>
                    <a:pt x="4258" y="8501"/>
                    <a:pt x="4008" y="900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4"/>
            <p:cNvSpPr/>
            <p:nvPr/>
          </p:nvSpPr>
          <p:spPr>
            <a:xfrm>
              <a:off x="627122" y="3373247"/>
              <a:ext cx="87709" cy="280892"/>
            </a:xfrm>
            <a:custGeom>
              <a:avLst/>
              <a:gdLst/>
              <a:ahLst/>
              <a:cxnLst/>
              <a:rect l="l" t="t" r="r" b="b"/>
              <a:pathLst>
                <a:path w="2893" h="9265" extrusionOk="0">
                  <a:moveTo>
                    <a:pt x="2643" y="9000"/>
                  </a:moveTo>
                  <a:cubicBezTo>
                    <a:pt x="2541" y="9147"/>
                    <a:pt x="2379" y="9235"/>
                    <a:pt x="2203" y="9264"/>
                  </a:cubicBezTo>
                  <a:cubicBezTo>
                    <a:pt x="764" y="8163"/>
                    <a:pt x="1" y="1894"/>
                    <a:pt x="441" y="15"/>
                  </a:cubicBezTo>
                  <a:cubicBezTo>
                    <a:pt x="691" y="1"/>
                    <a:pt x="955" y="1"/>
                    <a:pt x="1205" y="15"/>
                  </a:cubicBezTo>
                  <a:lnTo>
                    <a:pt x="1205" y="15"/>
                  </a:lnTo>
                  <a:cubicBezTo>
                    <a:pt x="1454" y="265"/>
                    <a:pt x="2893" y="8501"/>
                    <a:pt x="2643" y="9000"/>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4"/>
            <p:cNvSpPr/>
            <p:nvPr/>
          </p:nvSpPr>
          <p:spPr>
            <a:xfrm>
              <a:off x="774012" y="3319402"/>
              <a:ext cx="143796" cy="331613"/>
            </a:xfrm>
            <a:custGeom>
              <a:avLst/>
              <a:gdLst/>
              <a:ahLst/>
              <a:cxnLst/>
              <a:rect l="l" t="t" r="r" b="b"/>
              <a:pathLst>
                <a:path w="4743" h="10938" extrusionOk="0">
                  <a:moveTo>
                    <a:pt x="4493" y="9132"/>
                  </a:moveTo>
                  <a:cubicBezTo>
                    <a:pt x="4258" y="10614"/>
                    <a:pt x="2379" y="10937"/>
                    <a:pt x="1439" y="10570"/>
                  </a:cubicBezTo>
                  <a:cubicBezTo>
                    <a:pt x="1381" y="10541"/>
                    <a:pt x="1307" y="10512"/>
                    <a:pt x="1248" y="10482"/>
                  </a:cubicBezTo>
                  <a:cubicBezTo>
                    <a:pt x="412" y="9983"/>
                    <a:pt x="1" y="3685"/>
                    <a:pt x="59" y="2334"/>
                  </a:cubicBezTo>
                  <a:cubicBezTo>
                    <a:pt x="89" y="1468"/>
                    <a:pt x="265" y="940"/>
                    <a:pt x="588" y="602"/>
                  </a:cubicBezTo>
                  <a:cubicBezTo>
                    <a:pt x="632" y="543"/>
                    <a:pt x="691" y="499"/>
                    <a:pt x="749" y="455"/>
                  </a:cubicBezTo>
                  <a:cubicBezTo>
                    <a:pt x="896" y="338"/>
                    <a:pt x="1072" y="250"/>
                    <a:pt x="1248" y="191"/>
                  </a:cubicBezTo>
                  <a:cubicBezTo>
                    <a:pt x="1748" y="30"/>
                    <a:pt x="2907" y="0"/>
                    <a:pt x="3348" y="397"/>
                  </a:cubicBezTo>
                  <a:cubicBezTo>
                    <a:pt x="3788" y="793"/>
                    <a:pt x="4743" y="7532"/>
                    <a:pt x="4493" y="9132"/>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4"/>
            <p:cNvSpPr/>
            <p:nvPr/>
          </p:nvSpPr>
          <p:spPr>
            <a:xfrm>
              <a:off x="774012" y="3337653"/>
              <a:ext cx="78826" cy="302235"/>
            </a:xfrm>
            <a:custGeom>
              <a:avLst/>
              <a:gdLst/>
              <a:ahLst/>
              <a:cxnLst/>
              <a:rect l="l" t="t" r="r" b="b"/>
              <a:pathLst>
                <a:path w="2600" h="9969" extrusionOk="0">
                  <a:moveTo>
                    <a:pt x="1439" y="9968"/>
                  </a:moveTo>
                  <a:cubicBezTo>
                    <a:pt x="1381" y="9939"/>
                    <a:pt x="1307" y="9910"/>
                    <a:pt x="1248" y="9880"/>
                  </a:cubicBezTo>
                  <a:cubicBezTo>
                    <a:pt x="412" y="9381"/>
                    <a:pt x="1" y="3083"/>
                    <a:pt x="59" y="1732"/>
                  </a:cubicBezTo>
                  <a:cubicBezTo>
                    <a:pt x="89" y="866"/>
                    <a:pt x="265" y="338"/>
                    <a:pt x="588" y="0"/>
                  </a:cubicBezTo>
                  <a:cubicBezTo>
                    <a:pt x="1777" y="1233"/>
                    <a:pt x="2599" y="8750"/>
                    <a:pt x="1439" y="9968"/>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4"/>
            <p:cNvSpPr/>
            <p:nvPr/>
          </p:nvSpPr>
          <p:spPr>
            <a:xfrm>
              <a:off x="642281" y="3298482"/>
              <a:ext cx="177175" cy="356079"/>
            </a:xfrm>
            <a:custGeom>
              <a:avLst/>
              <a:gdLst/>
              <a:ahLst/>
              <a:cxnLst/>
              <a:rect l="l" t="t" r="r" b="b"/>
              <a:pathLst>
                <a:path w="5844" h="11745" extrusionOk="0">
                  <a:moveTo>
                    <a:pt x="5711" y="7414"/>
                  </a:moveTo>
                  <a:cubicBezTo>
                    <a:pt x="5682" y="5550"/>
                    <a:pt x="5476" y="3347"/>
                    <a:pt x="4727" y="1865"/>
                  </a:cubicBezTo>
                  <a:cubicBezTo>
                    <a:pt x="4067" y="44"/>
                    <a:pt x="2775" y="0"/>
                    <a:pt x="2187" y="162"/>
                  </a:cubicBezTo>
                  <a:cubicBezTo>
                    <a:pt x="1556" y="235"/>
                    <a:pt x="573" y="690"/>
                    <a:pt x="367" y="2334"/>
                  </a:cubicBezTo>
                  <a:cubicBezTo>
                    <a:pt x="0" y="3964"/>
                    <a:pt x="352" y="6196"/>
                    <a:pt x="807" y="8016"/>
                  </a:cubicBezTo>
                  <a:cubicBezTo>
                    <a:pt x="1028" y="9381"/>
                    <a:pt x="1321" y="10585"/>
                    <a:pt x="1776" y="11187"/>
                  </a:cubicBezTo>
                  <a:lnTo>
                    <a:pt x="1835" y="11334"/>
                  </a:lnTo>
                  <a:cubicBezTo>
                    <a:pt x="1982" y="11672"/>
                    <a:pt x="2731" y="11745"/>
                    <a:pt x="3597" y="11627"/>
                  </a:cubicBezTo>
                  <a:cubicBezTo>
                    <a:pt x="4625" y="11554"/>
                    <a:pt x="5491" y="11275"/>
                    <a:pt x="5549" y="10879"/>
                  </a:cubicBezTo>
                  <a:cubicBezTo>
                    <a:pt x="5549" y="10849"/>
                    <a:pt x="5564" y="10776"/>
                    <a:pt x="5579" y="10673"/>
                  </a:cubicBezTo>
                  <a:cubicBezTo>
                    <a:pt x="5843" y="9983"/>
                    <a:pt x="5843" y="8750"/>
                    <a:pt x="5711" y="7414"/>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4"/>
            <p:cNvSpPr/>
            <p:nvPr/>
          </p:nvSpPr>
          <p:spPr>
            <a:xfrm>
              <a:off x="651619" y="3342080"/>
              <a:ext cx="142886" cy="39655"/>
            </a:xfrm>
            <a:custGeom>
              <a:avLst/>
              <a:gdLst/>
              <a:ahLst/>
              <a:cxnLst/>
              <a:rect l="l" t="t" r="r" b="b"/>
              <a:pathLst>
                <a:path w="4713" h="1308" extrusionOk="0">
                  <a:moveTo>
                    <a:pt x="4346" y="1073"/>
                  </a:moveTo>
                  <a:cubicBezTo>
                    <a:pt x="3450" y="1278"/>
                    <a:pt x="999" y="1308"/>
                    <a:pt x="235" y="1219"/>
                  </a:cubicBezTo>
                  <a:cubicBezTo>
                    <a:pt x="88" y="1190"/>
                    <a:pt x="0" y="1175"/>
                    <a:pt x="0" y="1146"/>
                  </a:cubicBezTo>
                  <a:cubicBezTo>
                    <a:pt x="15" y="852"/>
                    <a:pt x="59" y="573"/>
                    <a:pt x="147" y="295"/>
                  </a:cubicBezTo>
                  <a:cubicBezTo>
                    <a:pt x="162" y="236"/>
                    <a:pt x="206" y="221"/>
                    <a:pt x="338" y="236"/>
                  </a:cubicBezTo>
                  <a:cubicBezTo>
                    <a:pt x="852" y="295"/>
                    <a:pt x="1380" y="324"/>
                    <a:pt x="1894" y="295"/>
                  </a:cubicBezTo>
                  <a:cubicBezTo>
                    <a:pt x="2628" y="280"/>
                    <a:pt x="3348" y="192"/>
                    <a:pt x="4067" y="30"/>
                  </a:cubicBezTo>
                  <a:cubicBezTo>
                    <a:pt x="4184" y="1"/>
                    <a:pt x="4243" y="1"/>
                    <a:pt x="4287" y="45"/>
                  </a:cubicBezTo>
                  <a:cubicBezTo>
                    <a:pt x="4434" y="309"/>
                    <a:pt x="4581" y="573"/>
                    <a:pt x="4684" y="867"/>
                  </a:cubicBezTo>
                  <a:cubicBezTo>
                    <a:pt x="4713" y="941"/>
                    <a:pt x="4581" y="1014"/>
                    <a:pt x="4346" y="107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4"/>
            <p:cNvSpPr/>
            <p:nvPr/>
          </p:nvSpPr>
          <p:spPr>
            <a:xfrm>
              <a:off x="657834" y="3342989"/>
              <a:ext cx="125545" cy="38746"/>
            </a:xfrm>
            <a:custGeom>
              <a:avLst/>
              <a:gdLst/>
              <a:ahLst/>
              <a:cxnLst/>
              <a:rect l="l" t="t" r="r" b="b"/>
              <a:pathLst>
                <a:path w="4141" h="1278" extrusionOk="0">
                  <a:moveTo>
                    <a:pt x="4141" y="1043"/>
                  </a:moveTo>
                  <a:cubicBezTo>
                    <a:pt x="3245" y="1248"/>
                    <a:pt x="794" y="1278"/>
                    <a:pt x="30" y="1189"/>
                  </a:cubicBezTo>
                  <a:cubicBezTo>
                    <a:pt x="1" y="852"/>
                    <a:pt x="30" y="529"/>
                    <a:pt x="118" y="206"/>
                  </a:cubicBezTo>
                  <a:cubicBezTo>
                    <a:pt x="632" y="265"/>
                    <a:pt x="1161" y="294"/>
                    <a:pt x="1689" y="265"/>
                  </a:cubicBezTo>
                  <a:cubicBezTo>
                    <a:pt x="2409" y="250"/>
                    <a:pt x="3143" y="162"/>
                    <a:pt x="3847" y="0"/>
                  </a:cubicBezTo>
                  <a:cubicBezTo>
                    <a:pt x="3979" y="338"/>
                    <a:pt x="4082" y="690"/>
                    <a:pt x="4141" y="104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4"/>
            <p:cNvSpPr/>
            <p:nvPr/>
          </p:nvSpPr>
          <p:spPr>
            <a:xfrm>
              <a:off x="651164" y="3321615"/>
              <a:ext cx="125545" cy="125090"/>
            </a:xfrm>
            <a:custGeom>
              <a:avLst/>
              <a:gdLst/>
              <a:ahLst/>
              <a:cxnLst/>
              <a:rect l="l" t="t" r="r" b="b"/>
              <a:pathLst>
                <a:path w="4141" h="4126" extrusionOk="0">
                  <a:moveTo>
                    <a:pt x="4067" y="1704"/>
                  </a:moveTo>
                  <a:cubicBezTo>
                    <a:pt x="4141" y="3260"/>
                    <a:pt x="2291" y="4126"/>
                    <a:pt x="1146" y="3084"/>
                  </a:cubicBezTo>
                  <a:cubicBezTo>
                    <a:pt x="1" y="2027"/>
                    <a:pt x="676" y="118"/>
                    <a:pt x="2232" y="45"/>
                  </a:cubicBezTo>
                  <a:cubicBezTo>
                    <a:pt x="3201" y="1"/>
                    <a:pt x="4023" y="749"/>
                    <a:pt x="4067" y="17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4"/>
            <p:cNvSpPr/>
            <p:nvPr/>
          </p:nvSpPr>
          <p:spPr>
            <a:xfrm>
              <a:off x="649830" y="3313611"/>
              <a:ext cx="125090" cy="125545"/>
            </a:xfrm>
            <a:custGeom>
              <a:avLst/>
              <a:gdLst/>
              <a:ahLst/>
              <a:cxnLst/>
              <a:rect l="l" t="t" r="r" b="b"/>
              <a:pathLst>
                <a:path w="4126" h="4141" extrusionOk="0">
                  <a:moveTo>
                    <a:pt x="4067" y="1733"/>
                  </a:moveTo>
                  <a:cubicBezTo>
                    <a:pt x="4126" y="3274"/>
                    <a:pt x="2291" y="4140"/>
                    <a:pt x="1146" y="3098"/>
                  </a:cubicBezTo>
                  <a:cubicBezTo>
                    <a:pt x="1" y="2056"/>
                    <a:pt x="676" y="147"/>
                    <a:pt x="2217" y="59"/>
                  </a:cubicBezTo>
                  <a:cubicBezTo>
                    <a:pt x="3186" y="0"/>
                    <a:pt x="4008" y="749"/>
                    <a:pt x="4067" y="1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4"/>
            <p:cNvSpPr/>
            <p:nvPr/>
          </p:nvSpPr>
          <p:spPr>
            <a:xfrm>
              <a:off x="692548" y="3330680"/>
              <a:ext cx="50327" cy="81008"/>
            </a:xfrm>
            <a:custGeom>
              <a:avLst/>
              <a:gdLst/>
              <a:ahLst/>
              <a:cxnLst/>
              <a:rect l="l" t="t" r="r" b="b"/>
              <a:pathLst>
                <a:path w="1660" h="2672" extrusionOk="0">
                  <a:moveTo>
                    <a:pt x="868" y="280"/>
                  </a:moveTo>
                  <a:cubicBezTo>
                    <a:pt x="992" y="280"/>
                    <a:pt x="1122" y="329"/>
                    <a:pt x="1205" y="436"/>
                  </a:cubicBezTo>
                  <a:cubicBezTo>
                    <a:pt x="1278" y="524"/>
                    <a:pt x="1322" y="627"/>
                    <a:pt x="1322" y="744"/>
                  </a:cubicBezTo>
                  <a:cubicBezTo>
                    <a:pt x="1337" y="876"/>
                    <a:pt x="1293" y="994"/>
                    <a:pt x="1190" y="1082"/>
                  </a:cubicBezTo>
                  <a:cubicBezTo>
                    <a:pt x="1131" y="1155"/>
                    <a:pt x="1029" y="1199"/>
                    <a:pt x="926" y="1214"/>
                  </a:cubicBezTo>
                  <a:cubicBezTo>
                    <a:pt x="852" y="1214"/>
                    <a:pt x="779" y="1199"/>
                    <a:pt x="720" y="1170"/>
                  </a:cubicBezTo>
                  <a:cubicBezTo>
                    <a:pt x="544" y="1126"/>
                    <a:pt x="427" y="979"/>
                    <a:pt x="412" y="803"/>
                  </a:cubicBezTo>
                  <a:cubicBezTo>
                    <a:pt x="383" y="553"/>
                    <a:pt x="544" y="348"/>
                    <a:pt x="779" y="289"/>
                  </a:cubicBezTo>
                  <a:cubicBezTo>
                    <a:pt x="808" y="283"/>
                    <a:pt x="838" y="280"/>
                    <a:pt x="868" y="280"/>
                  </a:cubicBezTo>
                  <a:close/>
                  <a:moveTo>
                    <a:pt x="919" y="1"/>
                  </a:moveTo>
                  <a:cubicBezTo>
                    <a:pt x="882" y="1"/>
                    <a:pt x="845" y="4"/>
                    <a:pt x="808" y="10"/>
                  </a:cubicBezTo>
                  <a:cubicBezTo>
                    <a:pt x="221" y="69"/>
                    <a:pt x="1" y="773"/>
                    <a:pt x="206" y="1111"/>
                  </a:cubicBezTo>
                  <a:cubicBezTo>
                    <a:pt x="324" y="1287"/>
                    <a:pt x="515" y="1405"/>
                    <a:pt x="735" y="1434"/>
                  </a:cubicBezTo>
                  <a:cubicBezTo>
                    <a:pt x="794" y="1449"/>
                    <a:pt x="794" y="1449"/>
                    <a:pt x="794" y="1507"/>
                  </a:cubicBezTo>
                  <a:cubicBezTo>
                    <a:pt x="808" y="1551"/>
                    <a:pt x="794" y="1639"/>
                    <a:pt x="794" y="1684"/>
                  </a:cubicBezTo>
                  <a:cubicBezTo>
                    <a:pt x="794" y="1772"/>
                    <a:pt x="808" y="1860"/>
                    <a:pt x="808" y="1948"/>
                  </a:cubicBezTo>
                  <a:cubicBezTo>
                    <a:pt x="808" y="1977"/>
                    <a:pt x="808" y="1977"/>
                    <a:pt x="779" y="1977"/>
                  </a:cubicBezTo>
                  <a:lnTo>
                    <a:pt x="691" y="1977"/>
                  </a:lnTo>
                  <a:cubicBezTo>
                    <a:pt x="647" y="1992"/>
                    <a:pt x="603" y="1992"/>
                    <a:pt x="574" y="2007"/>
                  </a:cubicBezTo>
                  <a:cubicBezTo>
                    <a:pt x="515" y="2021"/>
                    <a:pt x="471" y="2065"/>
                    <a:pt x="485" y="2109"/>
                  </a:cubicBezTo>
                  <a:cubicBezTo>
                    <a:pt x="500" y="2139"/>
                    <a:pt x="544" y="2168"/>
                    <a:pt x="603" y="2168"/>
                  </a:cubicBezTo>
                  <a:lnTo>
                    <a:pt x="779" y="2168"/>
                  </a:lnTo>
                  <a:cubicBezTo>
                    <a:pt x="823" y="2168"/>
                    <a:pt x="823" y="2168"/>
                    <a:pt x="838" y="2197"/>
                  </a:cubicBezTo>
                  <a:lnTo>
                    <a:pt x="838" y="2329"/>
                  </a:lnTo>
                  <a:lnTo>
                    <a:pt x="838" y="2418"/>
                  </a:lnTo>
                  <a:lnTo>
                    <a:pt x="852" y="2550"/>
                  </a:lnTo>
                  <a:cubicBezTo>
                    <a:pt x="852" y="2579"/>
                    <a:pt x="867" y="2594"/>
                    <a:pt x="882" y="2623"/>
                  </a:cubicBezTo>
                  <a:cubicBezTo>
                    <a:pt x="894" y="2647"/>
                    <a:pt x="935" y="2671"/>
                    <a:pt x="974" y="2671"/>
                  </a:cubicBezTo>
                  <a:cubicBezTo>
                    <a:pt x="983" y="2671"/>
                    <a:pt x="991" y="2670"/>
                    <a:pt x="999" y="2667"/>
                  </a:cubicBezTo>
                  <a:lnTo>
                    <a:pt x="1029" y="2667"/>
                  </a:lnTo>
                  <a:cubicBezTo>
                    <a:pt x="1073" y="2667"/>
                    <a:pt x="1117" y="2638"/>
                    <a:pt x="1117" y="2579"/>
                  </a:cubicBezTo>
                  <a:cubicBezTo>
                    <a:pt x="1117" y="2564"/>
                    <a:pt x="1117" y="2564"/>
                    <a:pt x="1117" y="2550"/>
                  </a:cubicBezTo>
                  <a:lnTo>
                    <a:pt x="1117" y="2374"/>
                  </a:lnTo>
                  <a:lnTo>
                    <a:pt x="1117" y="2183"/>
                  </a:lnTo>
                  <a:cubicBezTo>
                    <a:pt x="1117" y="2139"/>
                    <a:pt x="1117" y="2139"/>
                    <a:pt x="1175" y="2139"/>
                  </a:cubicBezTo>
                  <a:lnTo>
                    <a:pt x="1219" y="2139"/>
                  </a:lnTo>
                  <a:lnTo>
                    <a:pt x="1322" y="2124"/>
                  </a:lnTo>
                  <a:cubicBezTo>
                    <a:pt x="1396" y="2109"/>
                    <a:pt x="1440" y="2080"/>
                    <a:pt x="1440" y="2036"/>
                  </a:cubicBezTo>
                  <a:cubicBezTo>
                    <a:pt x="1425" y="1992"/>
                    <a:pt x="1381" y="1962"/>
                    <a:pt x="1308" y="1962"/>
                  </a:cubicBezTo>
                  <a:lnTo>
                    <a:pt x="1175" y="1962"/>
                  </a:lnTo>
                  <a:cubicBezTo>
                    <a:pt x="1102" y="1962"/>
                    <a:pt x="1102" y="1962"/>
                    <a:pt x="1102" y="1889"/>
                  </a:cubicBezTo>
                  <a:cubicBezTo>
                    <a:pt x="1102" y="1845"/>
                    <a:pt x="1102" y="1801"/>
                    <a:pt x="1087" y="1742"/>
                  </a:cubicBezTo>
                  <a:cubicBezTo>
                    <a:pt x="1087" y="1654"/>
                    <a:pt x="1073" y="1566"/>
                    <a:pt x="1058" y="1478"/>
                  </a:cubicBezTo>
                  <a:cubicBezTo>
                    <a:pt x="1058" y="1434"/>
                    <a:pt x="1058" y="1434"/>
                    <a:pt x="1102" y="1419"/>
                  </a:cubicBezTo>
                  <a:cubicBezTo>
                    <a:pt x="1219" y="1405"/>
                    <a:pt x="1322" y="1346"/>
                    <a:pt x="1410" y="1272"/>
                  </a:cubicBezTo>
                  <a:cubicBezTo>
                    <a:pt x="1484" y="1199"/>
                    <a:pt x="1542" y="1111"/>
                    <a:pt x="1586" y="1008"/>
                  </a:cubicBezTo>
                  <a:cubicBezTo>
                    <a:pt x="1660" y="773"/>
                    <a:pt x="1631" y="509"/>
                    <a:pt x="1484" y="304"/>
                  </a:cubicBezTo>
                  <a:cubicBezTo>
                    <a:pt x="1357" y="114"/>
                    <a:pt x="1144" y="1"/>
                    <a:pt x="9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4"/>
            <p:cNvSpPr/>
            <p:nvPr/>
          </p:nvSpPr>
          <p:spPr>
            <a:xfrm>
              <a:off x="1045961" y="3414206"/>
              <a:ext cx="266188" cy="320941"/>
            </a:xfrm>
            <a:custGeom>
              <a:avLst/>
              <a:gdLst/>
              <a:ahLst/>
              <a:cxnLst/>
              <a:rect l="l" t="t" r="r" b="b"/>
              <a:pathLst>
                <a:path w="8780" h="10586" extrusionOk="0">
                  <a:moveTo>
                    <a:pt x="45" y="5550"/>
                  </a:moveTo>
                  <a:cubicBezTo>
                    <a:pt x="1" y="7899"/>
                    <a:pt x="1146" y="9190"/>
                    <a:pt x="3495" y="9646"/>
                  </a:cubicBezTo>
                  <a:cubicBezTo>
                    <a:pt x="5829" y="10086"/>
                    <a:pt x="7928" y="10585"/>
                    <a:pt x="8530" y="9190"/>
                  </a:cubicBezTo>
                  <a:cubicBezTo>
                    <a:pt x="8677" y="8867"/>
                    <a:pt x="8765" y="8515"/>
                    <a:pt x="8780" y="8163"/>
                  </a:cubicBezTo>
                  <a:cubicBezTo>
                    <a:pt x="8780" y="7458"/>
                    <a:pt x="8339" y="7062"/>
                    <a:pt x="7840" y="6842"/>
                  </a:cubicBezTo>
                  <a:cubicBezTo>
                    <a:pt x="7180" y="6563"/>
                    <a:pt x="5007" y="485"/>
                    <a:pt x="4302" y="30"/>
                  </a:cubicBezTo>
                  <a:cubicBezTo>
                    <a:pt x="4273" y="0"/>
                    <a:pt x="4229" y="0"/>
                    <a:pt x="4199" y="15"/>
                  </a:cubicBezTo>
                  <a:lnTo>
                    <a:pt x="4141" y="59"/>
                  </a:lnTo>
                  <a:cubicBezTo>
                    <a:pt x="3451" y="602"/>
                    <a:pt x="2819" y="1204"/>
                    <a:pt x="2217" y="1835"/>
                  </a:cubicBezTo>
                  <a:cubicBezTo>
                    <a:pt x="1160" y="2936"/>
                    <a:pt x="74" y="4360"/>
                    <a:pt x="45" y="555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4"/>
            <p:cNvSpPr/>
            <p:nvPr/>
          </p:nvSpPr>
          <p:spPr>
            <a:xfrm>
              <a:off x="1103838" y="3415086"/>
              <a:ext cx="208312" cy="262641"/>
            </a:xfrm>
            <a:custGeom>
              <a:avLst/>
              <a:gdLst/>
              <a:ahLst/>
              <a:cxnLst/>
              <a:rect l="l" t="t" r="r" b="b"/>
              <a:pathLst>
                <a:path w="6871" h="8663" extrusionOk="0">
                  <a:moveTo>
                    <a:pt x="1454" y="7047"/>
                  </a:moveTo>
                  <a:cubicBezTo>
                    <a:pt x="3435" y="8662"/>
                    <a:pt x="5858" y="7547"/>
                    <a:pt x="6651" y="8060"/>
                  </a:cubicBezTo>
                  <a:cubicBezTo>
                    <a:pt x="6709" y="8119"/>
                    <a:pt x="6783" y="8134"/>
                    <a:pt x="6871" y="8134"/>
                  </a:cubicBezTo>
                  <a:cubicBezTo>
                    <a:pt x="6871" y="7429"/>
                    <a:pt x="6430" y="7033"/>
                    <a:pt x="5931" y="6827"/>
                  </a:cubicBezTo>
                  <a:cubicBezTo>
                    <a:pt x="5271" y="6534"/>
                    <a:pt x="3098" y="456"/>
                    <a:pt x="2393" y="1"/>
                  </a:cubicBezTo>
                  <a:cubicBezTo>
                    <a:pt x="2334" y="1"/>
                    <a:pt x="2290" y="15"/>
                    <a:pt x="2217" y="30"/>
                  </a:cubicBezTo>
                  <a:cubicBezTo>
                    <a:pt x="1542" y="573"/>
                    <a:pt x="910" y="1175"/>
                    <a:pt x="308" y="1806"/>
                  </a:cubicBezTo>
                  <a:cubicBezTo>
                    <a:pt x="132" y="3128"/>
                    <a:pt x="0" y="5844"/>
                    <a:pt x="1454" y="7047"/>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4"/>
            <p:cNvSpPr/>
            <p:nvPr/>
          </p:nvSpPr>
          <p:spPr>
            <a:xfrm>
              <a:off x="1206190" y="3647444"/>
              <a:ext cx="92620" cy="77461"/>
            </a:xfrm>
            <a:custGeom>
              <a:avLst/>
              <a:gdLst/>
              <a:ahLst/>
              <a:cxnLst/>
              <a:rect l="l" t="t" r="r" b="b"/>
              <a:pathLst>
                <a:path w="3055" h="2555" extrusionOk="0">
                  <a:moveTo>
                    <a:pt x="852" y="308"/>
                  </a:moveTo>
                  <a:cubicBezTo>
                    <a:pt x="705" y="587"/>
                    <a:pt x="1" y="1850"/>
                    <a:pt x="309" y="1997"/>
                  </a:cubicBezTo>
                  <a:cubicBezTo>
                    <a:pt x="603" y="2158"/>
                    <a:pt x="2555" y="2555"/>
                    <a:pt x="2805" y="1351"/>
                  </a:cubicBezTo>
                  <a:cubicBezTo>
                    <a:pt x="3054" y="147"/>
                    <a:pt x="999" y="0"/>
                    <a:pt x="852" y="3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4"/>
            <p:cNvSpPr/>
            <p:nvPr/>
          </p:nvSpPr>
          <p:spPr>
            <a:xfrm>
              <a:off x="1437636" y="3420876"/>
              <a:ext cx="112205" cy="223470"/>
            </a:xfrm>
            <a:custGeom>
              <a:avLst/>
              <a:gdLst/>
              <a:ahLst/>
              <a:cxnLst/>
              <a:rect l="l" t="t" r="r" b="b"/>
              <a:pathLst>
                <a:path w="3701" h="7371" extrusionOk="0">
                  <a:moveTo>
                    <a:pt x="1" y="6886"/>
                  </a:moveTo>
                  <a:cubicBezTo>
                    <a:pt x="1" y="7077"/>
                    <a:pt x="250" y="7209"/>
                    <a:pt x="603" y="7267"/>
                  </a:cubicBezTo>
                  <a:cubicBezTo>
                    <a:pt x="1234" y="7370"/>
                    <a:pt x="2203" y="7223"/>
                    <a:pt x="2746" y="6783"/>
                  </a:cubicBezTo>
                  <a:cubicBezTo>
                    <a:pt x="3598" y="6078"/>
                    <a:pt x="3700" y="1395"/>
                    <a:pt x="3245" y="588"/>
                  </a:cubicBezTo>
                  <a:cubicBezTo>
                    <a:pt x="2981" y="103"/>
                    <a:pt x="2130" y="0"/>
                    <a:pt x="1528" y="0"/>
                  </a:cubicBezTo>
                  <a:cubicBezTo>
                    <a:pt x="1293" y="0"/>
                    <a:pt x="1073" y="15"/>
                    <a:pt x="852" y="45"/>
                  </a:cubicBezTo>
                  <a:cubicBezTo>
                    <a:pt x="603" y="45"/>
                    <a:pt x="1" y="6328"/>
                    <a:pt x="1" y="6886"/>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4"/>
            <p:cNvSpPr/>
            <p:nvPr/>
          </p:nvSpPr>
          <p:spPr>
            <a:xfrm>
              <a:off x="1437636" y="3420876"/>
              <a:ext cx="59240" cy="220348"/>
            </a:xfrm>
            <a:custGeom>
              <a:avLst/>
              <a:gdLst/>
              <a:ahLst/>
              <a:cxnLst/>
              <a:rect l="l" t="t" r="r" b="b"/>
              <a:pathLst>
                <a:path w="1954" h="7268" extrusionOk="0">
                  <a:moveTo>
                    <a:pt x="1" y="6886"/>
                  </a:moveTo>
                  <a:cubicBezTo>
                    <a:pt x="1" y="7077"/>
                    <a:pt x="250" y="7209"/>
                    <a:pt x="603" y="7267"/>
                  </a:cubicBezTo>
                  <a:cubicBezTo>
                    <a:pt x="1953" y="4596"/>
                    <a:pt x="1660" y="1057"/>
                    <a:pt x="1528" y="0"/>
                  </a:cubicBezTo>
                  <a:cubicBezTo>
                    <a:pt x="1307" y="0"/>
                    <a:pt x="1073" y="15"/>
                    <a:pt x="852" y="45"/>
                  </a:cubicBezTo>
                  <a:cubicBezTo>
                    <a:pt x="603" y="45"/>
                    <a:pt x="1" y="6328"/>
                    <a:pt x="1" y="6886"/>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4"/>
            <p:cNvSpPr/>
            <p:nvPr/>
          </p:nvSpPr>
          <p:spPr>
            <a:xfrm>
              <a:off x="1342832" y="3373247"/>
              <a:ext cx="128667" cy="285773"/>
            </a:xfrm>
            <a:custGeom>
              <a:avLst/>
              <a:gdLst/>
              <a:ahLst/>
              <a:cxnLst/>
              <a:rect l="l" t="t" r="r" b="b"/>
              <a:pathLst>
                <a:path w="4244" h="9426" extrusionOk="0">
                  <a:moveTo>
                    <a:pt x="236" y="9000"/>
                  </a:moveTo>
                  <a:cubicBezTo>
                    <a:pt x="338" y="9147"/>
                    <a:pt x="500" y="9235"/>
                    <a:pt x="691" y="9264"/>
                  </a:cubicBezTo>
                  <a:cubicBezTo>
                    <a:pt x="706" y="9264"/>
                    <a:pt x="720" y="9279"/>
                    <a:pt x="750" y="9279"/>
                  </a:cubicBezTo>
                  <a:cubicBezTo>
                    <a:pt x="1440" y="9426"/>
                    <a:pt x="2643" y="9264"/>
                    <a:pt x="3333" y="8750"/>
                  </a:cubicBezTo>
                  <a:lnTo>
                    <a:pt x="3363" y="8721"/>
                  </a:lnTo>
                  <a:cubicBezTo>
                    <a:pt x="4111" y="8075"/>
                    <a:pt x="4244" y="3656"/>
                    <a:pt x="4170" y="1601"/>
                  </a:cubicBezTo>
                  <a:cubicBezTo>
                    <a:pt x="4170" y="1263"/>
                    <a:pt x="4141" y="940"/>
                    <a:pt x="4082" y="617"/>
                  </a:cubicBezTo>
                  <a:cubicBezTo>
                    <a:pt x="3965" y="162"/>
                    <a:pt x="3098" y="30"/>
                    <a:pt x="2438" y="15"/>
                  </a:cubicBezTo>
                  <a:cubicBezTo>
                    <a:pt x="2188" y="1"/>
                    <a:pt x="1939" y="1"/>
                    <a:pt x="1689" y="15"/>
                  </a:cubicBezTo>
                  <a:lnTo>
                    <a:pt x="1674" y="15"/>
                  </a:lnTo>
                  <a:cubicBezTo>
                    <a:pt x="1440" y="265"/>
                    <a:pt x="1" y="8501"/>
                    <a:pt x="236" y="900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4"/>
            <p:cNvSpPr/>
            <p:nvPr/>
          </p:nvSpPr>
          <p:spPr>
            <a:xfrm>
              <a:off x="1342832" y="3373247"/>
              <a:ext cx="87709" cy="280892"/>
            </a:xfrm>
            <a:custGeom>
              <a:avLst/>
              <a:gdLst/>
              <a:ahLst/>
              <a:cxnLst/>
              <a:rect l="l" t="t" r="r" b="b"/>
              <a:pathLst>
                <a:path w="2893" h="9265" extrusionOk="0">
                  <a:moveTo>
                    <a:pt x="236" y="9000"/>
                  </a:moveTo>
                  <a:cubicBezTo>
                    <a:pt x="338" y="9147"/>
                    <a:pt x="500" y="9235"/>
                    <a:pt x="691" y="9264"/>
                  </a:cubicBezTo>
                  <a:cubicBezTo>
                    <a:pt x="2130" y="8163"/>
                    <a:pt x="2893" y="1894"/>
                    <a:pt x="2438" y="15"/>
                  </a:cubicBezTo>
                  <a:cubicBezTo>
                    <a:pt x="2188" y="1"/>
                    <a:pt x="1939" y="1"/>
                    <a:pt x="1689" y="15"/>
                  </a:cubicBezTo>
                  <a:lnTo>
                    <a:pt x="1674" y="15"/>
                  </a:lnTo>
                  <a:cubicBezTo>
                    <a:pt x="1440" y="265"/>
                    <a:pt x="1" y="8501"/>
                    <a:pt x="236" y="9000"/>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4"/>
            <p:cNvSpPr/>
            <p:nvPr/>
          </p:nvSpPr>
          <p:spPr>
            <a:xfrm>
              <a:off x="1139885" y="3319402"/>
              <a:ext cx="143341" cy="331613"/>
            </a:xfrm>
            <a:custGeom>
              <a:avLst/>
              <a:gdLst/>
              <a:ahLst/>
              <a:cxnLst/>
              <a:rect l="l" t="t" r="r" b="b"/>
              <a:pathLst>
                <a:path w="4728" h="10938" extrusionOk="0">
                  <a:moveTo>
                    <a:pt x="250" y="9132"/>
                  </a:moveTo>
                  <a:cubicBezTo>
                    <a:pt x="485" y="10614"/>
                    <a:pt x="2349" y="10937"/>
                    <a:pt x="3304" y="10570"/>
                  </a:cubicBezTo>
                  <a:cubicBezTo>
                    <a:pt x="3362" y="10541"/>
                    <a:pt x="3421" y="10512"/>
                    <a:pt x="3480" y="10482"/>
                  </a:cubicBezTo>
                  <a:cubicBezTo>
                    <a:pt x="4331" y="9983"/>
                    <a:pt x="4728" y="3685"/>
                    <a:pt x="4684" y="2334"/>
                  </a:cubicBezTo>
                  <a:cubicBezTo>
                    <a:pt x="4654" y="1468"/>
                    <a:pt x="4463" y="940"/>
                    <a:pt x="4140" y="602"/>
                  </a:cubicBezTo>
                  <a:cubicBezTo>
                    <a:pt x="4096" y="543"/>
                    <a:pt x="4038" y="499"/>
                    <a:pt x="3994" y="455"/>
                  </a:cubicBezTo>
                  <a:cubicBezTo>
                    <a:pt x="3832" y="338"/>
                    <a:pt x="3671" y="250"/>
                    <a:pt x="3480" y="191"/>
                  </a:cubicBezTo>
                  <a:cubicBezTo>
                    <a:pt x="2995" y="30"/>
                    <a:pt x="1835" y="0"/>
                    <a:pt x="1380" y="397"/>
                  </a:cubicBezTo>
                  <a:cubicBezTo>
                    <a:pt x="940" y="793"/>
                    <a:pt x="0" y="7532"/>
                    <a:pt x="250" y="9132"/>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4"/>
            <p:cNvSpPr/>
            <p:nvPr/>
          </p:nvSpPr>
          <p:spPr>
            <a:xfrm>
              <a:off x="1204856" y="3337653"/>
              <a:ext cx="78371" cy="302235"/>
            </a:xfrm>
            <a:custGeom>
              <a:avLst/>
              <a:gdLst/>
              <a:ahLst/>
              <a:cxnLst/>
              <a:rect l="l" t="t" r="r" b="b"/>
              <a:pathLst>
                <a:path w="2585" h="9969" extrusionOk="0">
                  <a:moveTo>
                    <a:pt x="1161" y="9968"/>
                  </a:moveTo>
                  <a:cubicBezTo>
                    <a:pt x="1219" y="9939"/>
                    <a:pt x="1278" y="9910"/>
                    <a:pt x="1337" y="9880"/>
                  </a:cubicBezTo>
                  <a:cubicBezTo>
                    <a:pt x="2188" y="9381"/>
                    <a:pt x="2585" y="3083"/>
                    <a:pt x="2541" y="1732"/>
                  </a:cubicBezTo>
                  <a:cubicBezTo>
                    <a:pt x="2511" y="866"/>
                    <a:pt x="2320" y="338"/>
                    <a:pt x="1997" y="0"/>
                  </a:cubicBezTo>
                  <a:cubicBezTo>
                    <a:pt x="823" y="1233"/>
                    <a:pt x="1" y="8750"/>
                    <a:pt x="1161" y="9968"/>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4"/>
            <p:cNvSpPr/>
            <p:nvPr/>
          </p:nvSpPr>
          <p:spPr>
            <a:xfrm>
              <a:off x="1237812" y="3298482"/>
              <a:ext cx="177175" cy="356079"/>
            </a:xfrm>
            <a:custGeom>
              <a:avLst/>
              <a:gdLst/>
              <a:ahLst/>
              <a:cxnLst/>
              <a:rect l="l" t="t" r="r" b="b"/>
              <a:pathLst>
                <a:path w="5844" h="11745" extrusionOk="0">
                  <a:moveTo>
                    <a:pt x="147" y="7414"/>
                  </a:moveTo>
                  <a:cubicBezTo>
                    <a:pt x="162" y="5550"/>
                    <a:pt x="382" y="3347"/>
                    <a:pt x="1116" y="1865"/>
                  </a:cubicBezTo>
                  <a:cubicBezTo>
                    <a:pt x="1791" y="44"/>
                    <a:pt x="3083" y="0"/>
                    <a:pt x="3656" y="162"/>
                  </a:cubicBezTo>
                  <a:cubicBezTo>
                    <a:pt x="4287" y="235"/>
                    <a:pt x="5285" y="690"/>
                    <a:pt x="5476" y="2334"/>
                  </a:cubicBezTo>
                  <a:cubicBezTo>
                    <a:pt x="5843" y="3964"/>
                    <a:pt x="5491" y="6196"/>
                    <a:pt x="5050" y="8016"/>
                  </a:cubicBezTo>
                  <a:cubicBezTo>
                    <a:pt x="4830" y="9381"/>
                    <a:pt x="4522" y="10585"/>
                    <a:pt x="4081" y="11187"/>
                  </a:cubicBezTo>
                  <a:cubicBezTo>
                    <a:pt x="4052" y="11260"/>
                    <a:pt x="4023" y="11319"/>
                    <a:pt x="4008" y="11334"/>
                  </a:cubicBezTo>
                  <a:cubicBezTo>
                    <a:pt x="3876" y="11672"/>
                    <a:pt x="3127" y="11745"/>
                    <a:pt x="2246" y="11627"/>
                  </a:cubicBezTo>
                  <a:cubicBezTo>
                    <a:pt x="1233" y="11554"/>
                    <a:pt x="367" y="11275"/>
                    <a:pt x="308" y="10879"/>
                  </a:cubicBezTo>
                  <a:cubicBezTo>
                    <a:pt x="308" y="10849"/>
                    <a:pt x="294" y="10776"/>
                    <a:pt x="279" y="10673"/>
                  </a:cubicBezTo>
                  <a:cubicBezTo>
                    <a:pt x="0" y="9983"/>
                    <a:pt x="15" y="8750"/>
                    <a:pt x="147" y="7414"/>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4"/>
            <p:cNvSpPr/>
            <p:nvPr/>
          </p:nvSpPr>
          <p:spPr>
            <a:xfrm>
              <a:off x="1263157" y="3342080"/>
              <a:ext cx="142917" cy="39655"/>
            </a:xfrm>
            <a:custGeom>
              <a:avLst/>
              <a:gdLst/>
              <a:ahLst/>
              <a:cxnLst/>
              <a:rect l="l" t="t" r="r" b="b"/>
              <a:pathLst>
                <a:path w="4714" h="1308" extrusionOk="0">
                  <a:moveTo>
                    <a:pt x="368" y="1073"/>
                  </a:moveTo>
                  <a:cubicBezTo>
                    <a:pt x="1263" y="1278"/>
                    <a:pt x="3715" y="1308"/>
                    <a:pt x="4479" y="1219"/>
                  </a:cubicBezTo>
                  <a:cubicBezTo>
                    <a:pt x="4625" y="1190"/>
                    <a:pt x="4714" y="1175"/>
                    <a:pt x="4714" y="1146"/>
                  </a:cubicBezTo>
                  <a:cubicBezTo>
                    <a:pt x="4699" y="852"/>
                    <a:pt x="4655" y="573"/>
                    <a:pt x="4567" y="295"/>
                  </a:cubicBezTo>
                  <a:cubicBezTo>
                    <a:pt x="4552" y="236"/>
                    <a:pt x="4508" y="221"/>
                    <a:pt x="4391" y="236"/>
                  </a:cubicBezTo>
                  <a:cubicBezTo>
                    <a:pt x="3862" y="295"/>
                    <a:pt x="3334" y="324"/>
                    <a:pt x="2820" y="295"/>
                  </a:cubicBezTo>
                  <a:cubicBezTo>
                    <a:pt x="2086" y="280"/>
                    <a:pt x="1366" y="192"/>
                    <a:pt x="662" y="30"/>
                  </a:cubicBezTo>
                  <a:cubicBezTo>
                    <a:pt x="529" y="1"/>
                    <a:pt x="471" y="1"/>
                    <a:pt x="441" y="45"/>
                  </a:cubicBezTo>
                  <a:cubicBezTo>
                    <a:pt x="280" y="309"/>
                    <a:pt x="133" y="573"/>
                    <a:pt x="30" y="867"/>
                  </a:cubicBezTo>
                  <a:cubicBezTo>
                    <a:pt x="1" y="941"/>
                    <a:pt x="133" y="1014"/>
                    <a:pt x="368" y="10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4"/>
            <p:cNvSpPr/>
            <p:nvPr/>
          </p:nvSpPr>
          <p:spPr>
            <a:xfrm>
              <a:off x="1274284" y="3342989"/>
              <a:ext cx="125545" cy="38746"/>
            </a:xfrm>
            <a:custGeom>
              <a:avLst/>
              <a:gdLst/>
              <a:ahLst/>
              <a:cxnLst/>
              <a:rect l="l" t="t" r="r" b="b"/>
              <a:pathLst>
                <a:path w="4141" h="1278" extrusionOk="0">
                  <a:moveTo>
                    <a:pt x="1" y="1043"/>
                  </a:moveTo>
                  <a:cubicBezTo>
                    <a:pt x="896" y="1248"/>
                    <a:pt x="3348" y="1278"/>
                    <a:pt x="4112" y="1189"/>
                  </a:cubicBezTo>
                  <a:cubicBezTo>
                    <a:pt x="4141" y="852"/>
                    <a:pt x="4112" y="529"/>
                    <a:pt x="4024" y="206"/>
                  </a:cubicBezTo>
                  <a:cubicBezTo>
                    <a:pt x="3510" y="265"/>
                    <a:pt x="2981" y="294"/>
                    <a:pt x="2453" y="265"/>
                  </a:cubicBezTo>
                  <a:cubicBezTo>
                    <a:pt x="1733" y="250"/>
                    <a:pt x="999" y="162"/>
                    <a:pt x="295" y="0"/>
                  </a:cubicBezTo>
                  <a:cubicBezTo>
                    <a:pt x="162" y="338"/>
                    <a:pt x="60" y="690"/>
                    <a:pt x="1" y="10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4"/>
            <p:cNvSpPr/>
            <p:nvPr/>
          </p:nvSpPr>
          <p:spPr>
            <a:xfrm>
              <a:off x="1280984" y="3321160"/>
              <a:ext cx="125090" cy="125545"/>
            </a:xfrm>
            <a:custGeom>
              <a:avLst/>
              <a:gdLst/>
              <a:ahLst/>
              <a:cxnLst/>
              <a:rect l="l" t="t" r="r" b="b"/>
              <a:pathLst>
                <a:path w="4126" h="4141" extrusionOk="0">
                  <a:moveTo>
                    <a:pt x="59" y="1719"/>
                  </a:moveTo>
                  <a:cubicBezTo>
                    <a:pt x="0" y="3275"/>
                    <a:pt x="1835" y="4141"/>
                    <a:pt x="2980" y="3099"/>
                  </a:cubicBezTo>
                  <a:cubicBezTo>
                    <a:pt x="4126" y="2056"/>
                    <a:pt x="3450" y="148"/>
                    <a:pt x="1909" y="60"/>
                  </a:cubicBezTo>
                  <a:cubicBezTo>
                    <a:pt x="940" y="1"/>
                    <a:pt x="118" y="750"/>
                    <a:pt x="59" y="17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4"/>
            <p:cNvSpPr/>
            <p:nvPr/>
          </p:nvSpPr>
          <p:spPr>
            <a:xfrm>
              <a:off x="1282318" y="3313611"/>
              <a:ext cx="125545" cy="125545"/>
            </a:xfrm>
            <a:custGeom>
              <a:avLst/>
              <a:gdLst/>
              <a:ahLst/>
              <a:cxnLst/>
              <a:rect l="l" t="t" r="r" b="b"/>
              <a:pathLst>
                <a:path w="4141" h="4141" extrusionOk="0">
                  <a:moveTo>
                    <a:pt x="74" y="1733"/>
                  </a:moveTo>
                  <a:cubicBezTo>
                    <a:pt x="0" y="3274"/>
                    <a:pt x="1835" y="4140"/>
                    <a:pt x="2980" y="3098"/>
                  </a:cubicBezTo>
                  <a:cubicBezTo>
                    <a:pt x="4140" y="2056"/>
                    <a:pt x="3465" y="147"/>
                    <a:pt x="1923" y="59"/>
                  </a:cubicBezTo>
                  <a:cubicBezTo>
                    <a:pt x="940" y="0"/>
                    <a:pt x="118" y="749"/>
                    <a:pt x="74" y="173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4"/>
            <p:cNvSpPr/>
            <p:nvPr/>
          </p:nvSpPr>
          <p:spPr>
            <a:xfrm>
              <a:off x="1314788" y="3330680"/>
              <a:ext cx="50782" cy="80978"/>
            </a:xfrm>
            <a:custGeom>
              <a:avLst/>
              <a:gdLst/>
              <a:ahLst/>
              <a:cxnLst/>
              <a:rect l="l" t="t" r="r" b="b"/>
              <a:pathLst>
                <a:path w="1675" h="2671" extrusionOk="0">
                  <a:moveTo>
                    <a:pt x="793" y="280"/>
                  </a:moveTo>
                  <a:cubicBezTo>
                    <a:pt x="823" y="280"/>
                    <a:pt x="853" y="283"/>
                    <a:pt x="882" y="289"/>
                  </a:cubicBezTo>
                  <a:cubicBezTo>
                    <a:pt x="1117" y="348"/>
                    <a:pt x="1278" y="553"/>
                    <a:pt x="1249" y="803"/>
                  </a:cubicBezTo>
                  <a:cubicBezTo>
                    <a:pt x="1234" y="979"/>
                    <a:pt x="1117" y="1126"/>
                    <a:pt x="955" y="1184"/>
                  </a:cubicBezTo>
                  <a:cubicBezTo>
                    <a:pt x="882" y="1199"/>
                    <a:pt x="808" y="1214"/>
                    <a:pt x="735" y="1214"/>
                  </a:cubicBezTo>
                  <a:cubicBezTo>
                    <a:pt x="632" y="1199"/>
                    <a:pt x="544" y="1155"/>
                    <a:pt x="471" y="1082"/>
                  </a:cubicBezTo>
                  <a:cubicBezTo>
                    <a:pt x="368" y="994"/>
                    <a:pt x="324" y="876"/>
                    <a:pt x="339" y="744"/>
                  </a:cubicBezTo>
                  <a:cubicBezTo>
                    <a:pt x="339" y="627"/>
                    <a:pt x="383" y="524"/>
                    <a:pt x="456" y="436"/>
                  </a:cubicBezTo>
                  <a:cubicBezTo>
                    <a:pt x="539" y="329"/>
                    <a:pt x="669" y="280"/>
                    <a:pt x="793" y="280"/>
                  </a:cubicBezTo>
                  <a:close/>
                  <a:moveTo>
                    <a:pt x="742" y="1"/>
                  </a:moveTo>
                  <a:cubicBezTo>
                    <a:pt x="517" y="1"/>
                    <a:pt x="303" y="114"/>
                    <a:pt x="177" y="304"/>
                  </a:cubicBezTo>
                  <a:cubicBezTo>
                    <a:pt x="30" y="509"/>
                    <a:pt x="1" y="773"/>
                    <a:pt x="74" y="1008"/>
                  </a:cubicBezTo>
                  <a:cubicBezTo>
                    <a:pt x="118" y="1096"/>
                    <a:pt x="177" y="1184"/>
                    <a:pt x="265" y="1258"/>
                  </a:cubicBezTo>
                  <a:cubicBezTo>
                    <a:pt x="339" y="1346"/>
                    <a:pt x="441" y="1390"/>
                    <a:pt x="559" y="1419"/>
                  </a:cubicBezTo>
                  <a:cubicBezTo>
                    <a:pt x="618" y="1434"/>
                    <a:pt x="618" y="1434"/>
                    <a:pt x="603" y="1478"/>
                  </a:cubicBezTo>
                  <a:cubicBezTo>
                    <a:pt x="588" y="1566"/>
                    <a:pt x="588" y="1654"/>
                    <a:pt x="573" y="1742"/>
                  </a:cubicBezTo>
                  <a:cubicBezTo>
                    <a:pt x="573" y="1801"/>
                    <a:pt x="573" y="1845"/>
                    <a:pt x="573" y="1889"/>
                  </a:cubicBezTo>
                  <a:cubicBezTo>
                    <a:pt x="573" y="1940"/>
                    <a:pt x="573" y="1955"/>
                    <a:pt x="544" y="1955"/>
                  </a:cubicBezTo>
                  <a:cubicBezTo>
                    <a:pt x="531" y="1955"/>
                    <a:pt x="513" y="1952"/>
                    <a:pt x="485" y="1948"/>
                  </a:cubicBezTo>
                  <a:lnTo>
                    <a:pt x="353" y="1948"/>
                  </a:lnTo>
                  <a:cubicBezTo>
                    <a:pt x="295" y="1948"/>
                    <a:pt x="236" y="1992"/>
                    <a:pt x="236" y="2021"/>
                  </a:cubicBezTo>
                  <a:cubicBezTo>
                    <a:pt x="221" y="2065"/>
                    <a:pt x="265" y="2109"/>
                    <a:pt x="339" y="2124"/>
                  </a:cubicBezTo>
                  <a:lnTo>
                    <a:pt x="441" y="2139"/>
                  </a:lnTo>
                  <a:lnTo>
                    <a:pt x="500" y="2139"/>
                  </a:lnTo>
                  <a:cubicBezTo>
                    <a:pt x="544" y="2139"/>
                    <a:pt x="544" y="2139"/>
                    <a:pt x="544" y="2183"/>
                  </a:cubicBezTo>
                  <a:cubicBezTo>
                    <a:pt x="544" y="2241"/>
                    <a:pt x="544" y="2300"/>
                    <a:pt x="529" y="2374"/>
                  </a:cubicBezTo>
                  <a:cubicBezTo>
                    <a:pt x="529" y="2432"/>
                    <a:pt x="529" y="2491"/>
                    <a:pt x="529" y="2535"/>
                  </a:cubicBezTo>
                  <a:cubicBezTo>
                    <a:pt x="529" y="2550"/>
                    <a:pt x="529" y="2564"/>
                    <a:pt x="529" y="2579"/>
                  </a:cubicBezTo>
                  <a:cubicBezTo>
                    <a:pt x="544" y="2623"/>
                    <a:pt x="588" y="2667"/>
                    <a:pt x="632" y="2667"/>
                  </a:cubicBezTo>
                  <a:lnTo>
                    <a:pt x="647" y="2667"/>
                  </a:lnTo>
                  <a:cubicBezTo>
                    <a:pt x="657" y="2670"/>
                    <a:pt x="667" y="2671"/>
                    <a:pt x="677" y="2671"/>
                  </a:cubicBezTo>
                  <a:cubicBezTo>
                    <a:pt x="721" y="2671"/>
                    <a:pt x="755" y="2645"/>
                    <a:pt x="779" y="2608"/>
                  </a:cubicBezTo>
                  <a:cubicBezTo>
                    <a:pt x="779" y="2594"/>
                    <a:pt x="794" y="2564"/>
                    <a:pt x="794" y="2550"/>
                  </a:cubicBezTo>
                  <a:lnTo>
                    <a:pt x="808" y="2418"/>
                  </a:lnTo>
                  <a:lnTo>
                    <a:pt x="808" y="2329"/>
                  </a:lnTo>
                  <a:lnTo>
                    <a:pt x="823" y="2197"/>
                  </a:lnTo>
                  <a:cubicBezTo>
                    <a:pt x="823" y="2168"/>
                    <a:pt x="823" y="2168"/>
                    <a:pt x="867" y="2168"/>
                  </a:cubicBezTo>
                  <a:lnTo>
                    <a:pt x="1058" y="2168"/>
                  </a:lnTo>
                  <a:cubicBezTo>
                    <a:pt x="1117" y="2168"/>
                    <a:pt x="1146" y="2139"/>
                    <a:pt x="1161" y="2109"/>
                  </a:cubicBezTo>
                  <a:cubicBezTo>
                    <a:pt x="1175" y="2065"/>
                    <a:pt x="1146" y="2021"/>
                    <a:pt x="1087" y="2007"/>
                  </a:cubicBezTo>
                  <a:cubicBezTo>
                    <a:pt x="1043" y="1992"/>
                    <a:pt x="999" y="1977"/>
                    <a:pt x="955" y="1977"/>
                  </a:cubicBezTo>
                  <a:lnTo>
                    <a:pt x="867" y="1977"/>
                  </a:lnTo>
                  <a:cubicBezTo>
                    <a:pt x="838" y="1977"/>
                    <a:pt x="838" y="1977"/>
                    <a:pt x="838" y="1948"/>
                  </a:cubicBezTo>
                  <a:cubicBezTo>
                    <a:pt x="852" y="1860"/>
                    <a:pt x="852" y="1772"/>
                    <a:pt x="852" y="1684"/>
                  </a:cubicBezTo>
                  <a:lnTo>
                    <a:pt x="852" y="1507"/>
                  </a:lnTo>
                  <a:cubicBezTo>
                    <a:pt x="852" y="1449"/>
                    <a:pt x="852" y="1449"/>
                    <a:pt x="926" y="1434"/>
                  </a:cubicBezTo>
                  <a:cubicBezTo>
                    <a:pt x="1131" y="1405"/>
                    <a:pt x="1337" y="1287"/>
                    <a:pt x="1454" y="1111"/>
                  </a:cubicBezTo>
                  <a:cubicBezTo>
                    <a:pt x="1675" y="773"/>
                    <a:pt x="1440" y="54"/>
                    <a:pt x="852" y="10"/>
                  </a:cubicBezTo>
                  <a:cubicBezTo>
                    <a:pt x="815" y="4"/>
                    <a:pt x="778" y="1"/>
                    <a:pt x="742" y="1"/>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4"/>
            <p:cNvSpPr/>
            <p:nvPr/>
          </p:nvSpPr>
          <p:spPr>
            <a:xfrm>
              <a:off x="907985" y="3176058"/>
              <a:ext cx="229685" cy="263095"/>
            </a:xfrm>
            <a:custGeom>
              <a:avLst/>
              <a:gdLst/>
              <a:ahLst/>
              <a:cxnLst/>
              <a:rect l="l" t="t" r="r" b="b"/>
              <a:pathLst>
                <a:path w="7576" h="8678" extrusionOk="0">
                  <a:moveTo>
                    <a:pt x="588" y="133"/>
                  </a:moveTo>
                  <a:cubicBezTo>
                    <a:pt x="1058" y="104"/>
                    <a:pt x="7547" y="1"/>
                    <a:pt x="7561" y="339"/>
                  </a:cubicBezTo>
                  <a:cubicBezTo>
                    <a:pt x="7576" y="662"/>
                    <a:pt x="3979" y="4009"/>
                    <a:pt x="4229" y="4126"/>
                  </a:cubicBezTo>
                  <a:cubicBezTo>
                    <a:pt x="4493" y="4258"/>
                    <a:pt x="7488" y="4904"/>
                    <a:pt x="7326" y="5227"/>
                  </a:cubicBezTo>
                  <a:cubicBezTo>
                    <a:pt x="7165" y="5565"/>
                    <a:pt x="3274" y="8677"/>
                    <a:pt x="3069" y="8310"/>
                  </a:cubicBezTo>
                  <a:cubicBezTo>
                    <a:pt x="2849" y="7958"/>
                    <a:pt x="3774" y="6270"/>
                    <a:pt x="3480" y="6284"/>
                  </a:cubicBezTo>
                  <a:cubicBezTo>
                    <a:pt x="3172" y="6299"/>
                    <a:pt x="74" y="5829"/>
                    <a:pt x="30" y="5462"/>
                  </a:cubicBezTo>
                  <a:cubicBezTo>
                    <a:pt x="1" y="5095"/>
                    <a:pt x="3069" y="2644"/>
                    <a:pt x="2717" y="2526"/>
                  </a:cubicBezTo>
                  <a:cubicBezTo>
                    <a:pt x="2364" y="2409"/>
                    <a:pt x="309" y="2555"/>
                    <a:pt x="265" y="2321"/>
                  </a:cubicBezTo>
                  <a:cubicBezTo>
                    <a:pt x="206" y="2071"/>
                    <a:pt x="353" y="148"/>
                    <a:pt x="588" y="1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4"/>
            <p:cNvSpPr/>
            <p:nvPr/>
          </p:nvSpPr>
          <p:spPr>
            <a:xfrm>
              <a:off x="792718" y="3175633"/>
              <a:ext cx="109052" cy="97501"/>
            </a:xfrm>
            <a:custGeom>
              <a:avLst/>
              <a:gdLst/>
              <a:ahLst/>
              <a:cxnLst/>
              <a:rect l="l" t="t" r="r" b="b"/>
              <a:pathLst>
                <a:path w="3597" h="3216" extrusionOk="0">
                  <a:moveTo>
                    <a:pt x="3480" y="3039"/>
                  </a:moveTo>
                  <a:cubicBezTo>
                    <a:pt x="3597" y="2892"/>
                    <a:pt x="1498" y="764"/>
                    <a:pt x="866" y="176"/>
                  </a:cubicBezTo>
                  <a:cubicBezTo>
                    <a:pt x="705" y="44"/>
                    <a:pt x="661" y="0"/>
                    <a:pt x="573" y="74"/>
                  </a:cubicBezTo>
                  <a:cubicBezTo>
                    <a:pt x="397" y="235"/>
                    <a:pt x="220" y="411"/>
                    <a:pt x="88" y="617"/>
                  </a:cubicBezTo>
                  <a:cubicBezTo>
                    <a:pt x="15" y="720"/>
                    <a:pt x="0" y="720"/>
                    <a:pt x="118" y="822"/>
                  </a:cubicBezTo>
                  <a:cubicBezTo>
                    <a:pt x="837" y="1410"/>
                    <a:pt x="3333" y="3215"/>
                    <a:pt x="3480" y="30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4"/>
            <p:cNvSpPr/>
            <p:nvPr/>
          </p:nvSpPr>
          <p:spPr>
            <a:xfrm>
              <a:off x="795386" y="3255734"/>
              <a:ext cx="97956" cy="34319"/>
            </a:xfrm>
            <a:custGeom>
              <a:avLst/>
              <a:gdLst/>
              <a:ahLst/>
              <a:cxnLst/>
              <a:rect l="l" t="t" r="r" b="b"/>
              <a:pathLst>
                <a:path w="3231" h="1132" extrusionOk="0">
                  <a:moveTo>
                    <a:pt x="3215" y="911"/>
                  </a:moveTo>
                  <a:cubicBezTo>
                    <a:pt x="3230" y="720"/>
                    <a:pt x="1277" y="206"/>
                    <a:pt x="441" y="60"/>
                  </a:cubicBezTo>
                  <a:cubicBezTo>
                    <a:pt x="235" y="30"/>
                    <a:pt x="176" y="1"/>
                    <a:pt x="147" y="133"/>
                  </a:cubicBezTo>
                  <a:cubicBezTo>
                    <a:pt x="74" y="353"/>
                    <a:pt x="30" y="603"/>
                    <a:pt x="15" y="838"/>
                  </a:cubicBezTo>
                  <a:cubicBezTo>
                    <a:pt x="15" y="970"/>
                    <a:pt x="0" y="984"/>
                    <a:pt x="147" y="999"/>
                  </a:cubicBezTo>
                  <a:cubicBezTo>
                    <a:pt x="1072" y="1117"/>
                    <a:pt x="3186" y="1131"/>
                    <a:pt x="3215" y="9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4"/>
            <p:cNvSpPr/>
            <p:nvPr/>
          </p:nvSpPr>
          <p:spPr>
            <a:xfrm>
              <a:off x="1130548" y="3175633"/>
              <a:ext cx="109052" cy="97501"/>
            </a:xfrm>
            <a:custGeom>
              <a:avLst/>
              <a:gdLst/>
              <a:ahLst/>
              <a:cxnLst/>
              <a:rect l="l" t="t" r="r" b="b"/>
              <a:pathLst>
                <a:path w="3597" h="3216" extrusionOk="0">
                  <a:moveTo>
                    <a:pt x="117" y="3039"/>
                  </a:moveTo>
                  <a:cubicBezTo>
                    <a:pt x="0" y="2892"/>
                    <a:pt x="2099" y="764"/>
                    <a:pt x="2731" y="176"/>
                  </a:cubicBezTo>
                  <a:cubicBezTo>
                    <a:pt x="2877" y="44"/>
                    <a:pt x="2922" y="0"/>
                    <a:pt x="3010" y="74"/>
                  </a:cubicBezTo>
                  <a:cubicBezTo>
                    <a:pt x="3200" y="235"/>
                    <a:pt x="3362" y="411"/>
                    <a:pt x="3509" y="617"/>
                  </a:cubicBezTo>
                  <a:cubicBezTo>
                    <a:pt x="3582" y="720"/>
                    <a:pt x="3597" y="720"/>
                    <a:pt x="3479" y="822"/>
                  </a:cubicBezTo>
                  <a:cubicBezTo>
                    <a:pt x="2760" y="1410"/>
                    <a:pt x="264" y="3215"/>
                    <a:pt x="117" y="30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4"/>
            <p:cNvSpPr/>
            <p:nvPr/>
          </p:nvSpPr>
          <p:spPr>
            <a:xfrm>
              <a:off x="1138552" y="3255734"/>
              <a:ext cx="98380" cy="34319"/>
            </a:xfrm>
            <a:custGeom>
              <a:avLst/>
              <a:gdLst/>
              <a:ahLst/>
              <a:cxnLst/>
              <a:rect l="l" t="t" r="r" b="b"/>
              <a:pathLst>
                <a:path w="3245" h="1132" extrusionOk="0">
                  <a:moveTo>
                    <a:pt x="30" y="911"/>
                  </a:moveTo>
                  <a:cubicBezTo>
                    <a:pt x="0" y="720"/>
                    <a:pt x="1953" y="206"/>
                    <a:pt x="2804" y="60"/>
                  </a:cubicBezTo>
                  <a:cubicBezTo>
                    <a:pt x="3010" y="30"/>
                    <a:pt x="3069" y="1"/>
                    <a:pt x="3098" y="133"/>
                  </a:cubicBezTo>
                  <a:cubicBezTo>
                    <a:pt x="3171" y="353"/>
                    <a:pt x="3215" y="603"/>
                    <a:pt x="3230" y="838"/>
                  </a:cubicBezTo>
                  <a:cubicBezTo>
                    <a:pt x="3230" y="970"/>
                    <a:pt x="3245" y="984"/>
                    <a:pt x="3083" y="999"/>
                  </a:cubicBezTo>
                  <a:cubicBezTo>
                    <a:pt x="2173" y="1117"/>
                    <a:pt x="59" y="1131"/>
                    <a:pt x="30" y="9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44"/>
          <p:cNvGrpSpPr/>
          <p:nvPr/>
        </p:nvGrpSpPr>
        <p:grpSpPr>
          <a:xfrm rot="812064">
            <a:off x="4123480" y="4163538"/>
            <a:ext cx="897019" cy="650425"/>
            <a:chOff x="1107625" y="4144325"/>
            <a:chExt cx="578475" cy="419450"/>
          </a:xfrm>
        </p:grpSpPr>
        <p:sp>
          <p:nvSpPr>
            <p:cNvPr id="1542" name="Google Shape;1542;p44"/>
            <p:cNvSpPr/>
            <p:nvPr/>
          </p:nvSpPr>
          <p:spPr>
            <a:xfrm>
              <a:off x="1107625" y="4144325"/>
              <a:ext cx="578475" cy="419450"/>
            </a:xfrm>
            <a:custGeom>
              <a:avLst/>
              <a:gdLst/>
              <a:ahLst/>
              <a:cxnLst/>
              <a:rect l="l" t="t" r="r" b="b"/>
              <a:pathLst>
                <a:path w="23139" h="16778" extrusionOk="0">
                  <a:moveTo>
                    <a:pt x="5903" y="0"/>
                  </a:moveTo>
                  <a:cubicBezTo>
                    <a:pt x="5351" y="0"/>
                    <a:pt x="5358" y="86"/>
                    <a:pt x="5271" y="813"/>
                  </a:cubicBezTo>
                  <a:cubicBezTo>
                    <a:pt x="5163" y="1596"/>
                    <a:pt x="5142" y="2193"/>
                    <a:pt x="4307" y="2193"/>
                  </a:cubicBezTo>
                  <a:cubicBezTo>
                    <a:pt x="4234" y="2193"/>
                    <a:pt x="4154" y="2188"/>
                    <a:pt x="4067" y="2179"/>
                  </a:cubicBezTo>
                  <a:cubicBezTo>
                    <a:pt x="4034" y="2175"/>
                    <a:pt x="4002" y="2174"/>
                    <a:pt x="3970" y="2174"/>
                  </a:cubicBezTo>
                  <a:cubicBezTo>
                    <a:pt x="2980" y="2174"/>
                    <a:pt x="2741" y="3690"/>
                    <a:pt x="2570" y="4572"/>
                  </a:cubicBezTo>
                  <a:cubicBezTo>
                    <a:pt x="2482" y="5071"/>
                    <a:pt x="500" y="4117"/>
                    <a:pt x="236" y="6965"/>
                  </a:cubicBezTo>
                  <a:cubicBezTo>
                    <a:pt x="1" y="9490"/>
                    <a:pt x="2100" y="8991"/>
                    <a:pt x="2071" y="9460"/>
                  </a:cubicBezTo>
                  <a:cubicBezTo>
                    <a:pt x="2041" y="9916"/>
                    <a:pt x="1586" y="12353"/>
                    <a:pt x="2482" y="12514"/>
                  </a:cubicBezTo>
                  <a:cubicBezTo>
                    <a:pt x="3377" y="12676"/>
                    <a:pt x="3803" y="12808"/>
                    <a:pt x="3789" y="13439"/>
                  </a:cubicBezTo>
                  <a:cubicBezTo>
                    <a:pt x="3759" y="14056"/>
                    <a:pt x="3289" y="15905"/>
                    <a:pt x="3847" y="16023"/>
                  </a:cubicBezTo>
                  <a:cubicBezTo>
                    <a:pt x="4351" y="16126"/>
                    <a:pt x="5251" y="16184"/>
                    <a:pt x="6113" y="16184"/>
                  </a:cubicBezTo>
                  <a:cubicBezTo>
                    <a:pt x="7210" y="16184"/>
                    <a:pt x="8244" y="16090"/>
                    <a:pt x="8310" y="15876"/>
                  </a:cubicBezTo>
                  <a:cubicBezTo>
                    <a:pt x="8413" y="15480"/>
                    <a:pt x="8398" y="14334"/>
                    <a:pt x="8707" y="14320"/>
                  </a:cubicBezTo>
                  <a:cubicBezTo>
                    <a:pt x="8720" y="14319"/>
                    <a:pt x="8741" y="14319"/>
                    <a:pt x="8769" y="14319"/>
                  </a:cubicBezTo>
                  <a:cubicBezTo>
                    <a:pt x="9397" y="14319"/>
                    <a:pt x="13484" y="14477"/>
                    <a:pt x="13625" y="14716"/>
                  </a:cubicBezTo>
                  <a:cubicBezTo>
                    <a:pt x="13772" y="14966"/>
                    <a:pt x="13346" y="16375"/>
                    <a:pt x="13801" y="16449"/>
                  </a:cubicBezTo>
                  <a:cubicBezTo>
                    <a:pt x="14125" y="16513"/>
                    <a:pt x="16303" y="16777"/>
                    <a:pt x="17406" y="16777"/>
                  </a:cubicBezTo>
                  <a:cubicBezTo>
                    <a:pt x="17802" y="16777"/>
                    <a:pt x="18059" y="16743"/>
                    <a:pt x="18044" y="16654"/>
                  </a:cubicBezTo>
                  <a:cubicBezTo>
                    <a:pt x="17986" y="16335"/>
                    <a:pt x="17971" y="15303"/>
                    <a:pt x="18224" y="15303"/>
                  </a:cubicBezTo>
                  <a:cubicBezTo>
                    <a:pt x="18227" y="15303"/>
                    <a:pt x="18231" y="15303"/>
                    <a:pt x="18235" y="15303"/>
                  </a:cubicBezTo>
                  <a:cubicBezTo>
                    <a:pt x="18340" y="15310"/>
                    <a:pt x="18702" y="15332"/>
                    <a:pt x="19090" y="15332"/>
                  </a:cubicBezTo>
                  <a:cubicBezTo>
                    <a:pt x="19620" y="15332"/>
                    <a:pt x="20197" y="15291"/>
                    <a:pt x="20231" y="15113"/>
                  </a:cubicBezTo>
                  <a:cubicBezTo>
                    <a:pt x="20392" y="14207"/>
                    <a:pt x="20218" y="12866"/>
                    <a:pt x="20462" y="12866"/>
                  </a:cubicBezTo>
                  <a:cubicBezTo>
                    <a:pt x="20463" y="12866"/>
                    <a:pt x="20465" y="12866"/>
                    <a:pt x="20466" y="12866"/>
                  </a:cubicBezTo>
                  <a:cubicBezTo>
                    <a:pt x="20485" y="12868"/>
                    <a:pt x="20512" y="12870"/>
                    <a:pt x="20548" y="12870"/>
                  </a:cubicBezTo>
                  <a:cubicBezTo>
                    <a:pt x="21020" y="12870"/>
                    <a:pt x="22868" y="12623"/>
                    <a:pt x="22991" y="10371"/>
                  </a:cubicBezTo>
                  <a:cubicBezTo>
                    <a:pt x="23138" y="7934"/>
                    <a:pt x="21200" y="8418"/>
                    <a:pt x="21112" y="8080"/>
                  </a:cubicBezTo>
                  <a:cubicBezTo>
                    <a:pt x="20921" y="7434"/>
                    <a:pt x="21318" y="5247"/>
                    <a:pt x="20995" y="5100"/>
                  </a:cubicBezTo>
                  <a:cubicBezTo>
                    <a:pt x="20887" y="5051"/>
                    <a:pt x="20659" y="5046"/>
                    <a:pt x="20401" y="5046"/>
                  </a:cubicBezTo>
                  <a:cubicBezTo>
                    <a:pt x="20337" y="5046"/>
                    <a:pt x="20271" y="5047"/>
                    <a:pt x="20205" y="5047"/>
                  </a:cubicBezTo>
                  <a:cubicBezTo>
                    <a:pt x="19739" y="5047"/>
                    <a:pt x="19256" y="5032"/>
                    <a:pt x="19248" y="4792"/>
                  </a:cubicBezTo>
                  <a:cubicBezTo>
                    <a:pt x="19218" y="4161"/>
                    <a:pt x="19629" y="2076"/>
                    <a:pt x="19277" y="1650"/>
                  </a:cubicBezTo>
                  <a:cubicBezTo>
                    <a:pt x="19029" y="1350"/>
                    <a:pt x="17653" y="1161"/>
                    <a:pt x="16555" y="1161"/>
                  </a:cubicBezTo>
                  <a:cubicBezTo>
                    <a:pt x="15831" y="1161"/>
                    <a:pt x="15227" y="1243"/>
                    <a:pt x="15152" y="1430"/>
                  </a:cubicBezTo>
                  <a:cubicBezTo>
                    <a:pt x="14963" y="1893"/>
                    <a:pt x="15217" y="4823"/>
                    <a:pt x="14747" y="4823"/>
                  </a:cubicBezTo>
                  <a:cubicBezTo>
                    <a:pt x="14740" y="4823"/>
                    <a:pt x="14733" y="4823"/>
                    <a:pt x="14726" y="4821"/>
                  </a:cubicBezTo>
                  <a:cubicBezTo>
                    <a:pt x="14227" y="4718"/>
                    <a:pt x="9397" y="4763"/>
                    <a:pt x="9294" y="4366"/>
                  </a:cubicBezTo>
                  <a:cubicBezTo>
                    <a:pt x="9206" y="3970"/>
                    <a:pt x="9999" y="432"/>
                    <a:pt x="9030" y="300"/>
                  </a:cubicBezTo>
                  <a:cubicBezTo>
                    <a:pt x="8119" y="153"/>
                    <a:pt x="7209" y="50"/>
                    <a:pt x="6284" y="6"/>
                  </a:cubicBezTo>
                  <a:cubicBezTo>
                    <a:pt x="6134" y="4"/>
                    <a:pt x="6008" y="0"/>
                    <a:pt x="5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4"/>
            <p:cNvSpPr/>
            <p:nvPr/>
          </p:nvSpPr>
          <p:spPr>
            <a:xfrm>
              <a:off x="1215900" y="4293475"/>
              <a:ext cx="316400" cy="114525"/>
            </a:xfrm>
            <a:custGeom>
              <a:avLst/>
              <a:gdLst/>
              <a:ahLst/>
              <a:cxnLst/>
              <a:rect l="l" t="t" r="r" b="b"/>
              <a:pathLst>
                <a:path w="12656" h="4581" extrusionOk="0">
                  <a:moveTo>
                    <a:pt x="353" y="0"/>
                  </a:moveTo>
                  <a:lnTo>
                    <a:pt x="1" y="3171"/>
                  </a:lnTo>
                  <a:lnTo>
                    <a:pt x="515" y="3230"/>
                  </a:lnTo>
                  <a:lnTo>
                    <a:pt x="12289" y="4581"/>
                  </a:lnTo>
                  <a:lnTo>
                    <a:pt x="12656" y="1424"/>
                  </a:lnTo>
                  <a:lnTo>
                    <a:pt x="10365" y="1160"/>
                  </a:lnTo>
                  <a:lnTo>
                    <a:pt x="4889" y="529"/>
                  </a:lnTo>
                  <a:lnTo>
                    <a:pt x="1572" y="147"/>
                  </a:lnTo>
                  <a:lnTo>
                    <a:pt x="3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4"/>
            <p:cNvSpPr/>
            <p:nvPr/>
          </p:nvSpPr>
          <p:spPr>
            <a:xfrm>
              <a:off x="1228750" y="4297150"/>
              <a:ext cx="303550" cy="110850"/>
            </a:xfrm>
            <a:custGeom>
              <a:avLst/>
              <a:gdLst/>
              <a:ahLst/>
              <a:cxnLst/>
              <a:rect l="l" t="t" r="r" b="b"/>
              <a:pathLst>
                <a:path w="12142" h="4434" extrusionOk="0">
                  <a:moveTo>
                    <a:pt x="1058" y="0"/>
                  </a:moveTo>
                  <a:cubicBezTo>
                    <a:pt x="705" y="998"/>
                    <a:pt x="279" y="2202"/>
                    <a:pt x="1" y="3083"/>
                  </a:cubicBezTo>
                  <a:lnTo>
                    <a:pt x="11775" y="4434"/>
                  </a:lnTo>
                  <a:lnTo>
                    <a:pt x="12142" y="1277"/>
                  </a:lnTo>
                  <a:lnTo>
                    <a:pt x="9851" y="1013"/>
                  </a:lnTo>
                  <a:cubicBezTo>
                    <a:pt x="9749" y="1850"/>
                    <a:pt x="9646" y="2790"/>
                    <a:pt x="9646" y="2951"/>
                  </a:cubicBezTo>
                  <a:cubicBezTo>
                    <a:pt x="9644" y="2992"/>
                    <a:pt x="9542" y="3010"/>
                    <a:pt x="9369" y="3010"/>
                  </a:cubicBezTo>
                  <a:cubicBezTo>
                    <a:pt x="8303" y="3010"/>
                    <a:pt x="4513" y="2339"/>
                    <a:pt x="4273" y="2276"/>
                  </a:cubicBezTo>
                  <a:cubicBezTo>
                    <a:pt x="4082" y="2217"/>
                    <a:pt x="4243" y="1145"/>
                    <a:pt x="4375" y="382"/>
                  </a:cubicBezTo>
                  <a:lnTo>
                    <a:pt x="1058" y="0"/>
                  </a:ln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4"/>
            <p:cNvSpPr/>
            <p:nvPr/>
          </p:nvSpPr>
          <p:spPr>
            <a:xfrm>
              <a:off x="1147650" y="4286250"/>
              <a:ext cx="55800" cy="76075"/>
            </a:xfrm>
            <a:custGeom>
              <a:avLst/>
              <a:gdLst/>
              <a:ahLst/>
              <a:cxnLst/>
              <a:rect l="l" t="t" r="r" b="b"/>
              <a:pathLst>
                <a:path w="2232" h="3043" extrusionOk="0">
                  <a:moveTo>
                    <a:pt x="1601" y="0"/>
                  </a:moveTo>
                  <a:cubicBezTo>
                    <a:pt x="1478" y="0"/>
                    <a:pt x="1354" y="9"/>
                    <a:pt x="1233" y="25"/>
                  </a:cubicBezTo>
                  <a:cubicBezTo>
                    <a:pt x="719" y="113"/>
                    <a:pt x="176" y="392"/>
                    <a:pt x="59" y="1185"/>
                  </a:cubicBezTo>
                  <a:cubicBezTo>
                    <a:pt x="0" y="1508"/>
                    <a:pt x="15" y="1831"/>
                    <a:pt x="118" y="2154"/>
                  </a:cubicBezTo>
                  <a:cubicBezTo>
                    <a:pt x="386" y="2911"/>
                    <a:pt x="1205" y="3042"/>
                    <a:pt x="1741" y="3042"/>
                  </a:cubicBezTo>
                  <a:cubicBezTo>
                    <a:pt x="2026" y="3042"/>
                    <a:pt x="2232" y="3005"/>
                    <a:pt x="2232" y="3005"/>
                  </a:cubicBezTo>
                  <a:lnTo>
                    <a:pt x="2217" y="69"/>
                  </a:lnTo>
                  <a:cubicBezTo>
                    <a:pt x="2015" y="23"/>
                    <a:pt x="1807" y="0"/>
                    <a:pt x="16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4"/>
            <p:cNvSpPr/>
            <p:nvPr/>
          </p:nvSpPr>
          <p:spPr>
            <a:xfrm>
              <a:off x="1150575" y="4286250"/>
              <a:ext cx="52875" cy="76075"/>
            </a:xfrm>
            <a:custGeom>
              <a:avLst/>
              <a:gdLst/>
              <a:ahLst/>
              <a:cxnLst/>
              <a:rect l="l" t="t" r="r" b="b"/>
              <a:pathLst>
                <a:path w="2115" h="3043" extrusionOk="0">
                  <a:moveTo>
                    <a:pt x="1484" y="0"/>
                  </a:moveTo>
                  <a:cubicBezTo>
                    <a:pt x="1361" y="0"/>
                    <a:pt x="1237" y="9"/>
                    <a:pt x="1116" y="25"/>
                  </a:cubicBezTo>
                  <a:cubicBezTo>
                    <a:pt x="1131" y="656"/>
                    <a:pt x="1058" y="2080"/>
                    <a:pt x="1" y="2154"/>
                  </a:cubicBezTo>
                  <a:cubicBezTo>
                    <a:pt x="269" y="2911"/>
                    <a:pt x="1088" y="3042"/>
                    <a:pt x="1624" y="3042"/>
                  </a:cubicBezTo>
                  <a:cubicBezTo>
                    <a:pt x="1909" y="3042"/>
                    <a:pt x="2115" y="3005"/>
                    <a:pt x="2115" y="3005"/>
                  </a:cubicBezTo>
                  <a:lnTo>
                    <a:pt x="2100" y="69"/>
                  </a:lnTo>
                  <a:cubicBezTo>
                    <a:pt x="1898" y="23"/>
                    <a:pt x="1690" y="0"/>
                    <a:pt x="1484" y="0"/>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4"/>
            <p:cNvSpPr/>
            <p:nvPr/>
          </p:nvSpPr>
          <p:spPr>
            <a:xfrm>
              <a:off x="1180675" y="4236050"/>
              <a:ext cx="81500" cy="200950"/>
            </a:xfrm>
            <a:custGeom>
              <a:avLst/>
              <a:gdLst/>
              <a:ahLst/>
              <a:cxnLst/>
              <a:rect l="l" t="t" r="r" b="b"/>
              <a:pathLst>
                <a:path w="3260" h="8038" extrusionOk="0">
                  <a:moveTo>
                    <a:pt x="1171" y="0"/>
                  </a:moveTo>
                  <a:cubicBezTo>
                    <a:pt x="596" y="0"/>
                    <a:pt x="689" y="266"/>
                    <a:pt x="382" y="2121"/>
                  </a:cubicBezTo>
                  <a:cubicBezTo>
                    <a:pt x="147" y="3707"/>
                    <a:pt x="30" y="5307"/>
                    <a:pt x="0" y="6922"/>
                  </a:cubicBezTo>
                  <a:cubicBezTo>
                    <a:pt x="0" y="7245"/>
                    <a:pt x="0" y="7494"/>
                    <a:pt x="15" y="7627"/>
                  </a:cubicBezTo>
                  <a:cubicBezTo>
                    <a:pt x="51" y="7984"/>
                    <a:pt x="303" y="8037"/>
                    <a:pt x="767" y="8037"/>
                  </a:cubicBezTo>
                  <a:cubicBezTo>
                    <a:pt x="963" y="8037"/>
                    <a:pt x="1197" y="8027"/>
                    <a:pt x="1469" y="8027"/>
                  </a:cubicBezTo>
                  <a:cubicBezTo>
                    <a:pt x="1610" y="8027"/>
                    <a:pt x="1762" y="8030"/>
                    <a:pt x="1924" y="8038"/>
                  </a:cubicBezTo>
                  <a:cubicBezTo>
                    <a:pt x="1927" y="8038"/>
                    <a:pt x="1930" y="8038"/>
                    <a:pt x="1934" y="8038"/>
                  </a:cubicBezTo>
                  <a:cubicBezTo>
                    <a:pt x="3128" y="8038"/>
                    <a:pt x="3260" y="154"/>
                    <a:pt x="3260" y="154"/>
                  </a:cubicBezTo>
                  <a:lnTo>
                    <a:pt x="2158" y="66"/>
                  </a:lnTo>
                  <a:cubicBezTo>
                    <a:pt x="1821" y="37"/>
                    <a:pt x="1512" y="7"/>
                    <a:pt x="1366" y="7"/>
                  </a:cubicBezTo>
                  <a:cubicBezTo>
                    <a:pt x="1293" y="3"/>
                    <a:pt x="1229" y="0"/>
                    <a:pt x="1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4"/>
            <p:cNvSpPr/>
            <p:nvPr/>
          </p:nvSpPr>
          <p:spPr>
            <a:xfrm>
              <a:off x="1180675" y="4237325"/>
              <a:ext cx="81500" cy="199675"/>
            </a:xfrm>
            <a:custGeom>
              <a:avLst/>
              <a:gdLst/>
              <a:ahLst/>
              <a:cxnLst/>
              <a:rect l="l" t="t" r="r" b="b"/>
              <a:pathLst>
                <a:path w="3260" h="7987" extrusionOk="0">
                  <a:moveTo>
                    <a:pt x="2158" y="0"/>
                  </a:moveTo>
                  <a:cubicBezTo>
                    <a:pt x="1938" y="1600"/>
                    <a:pt x="1395" y="6651"/>
                    <a:pt x="1366" y="6783"/>
                  </a:cubicBezTo>
                  <a:cubicBezTo>
                    <a:pt x="1339" y="6864"/>
                    <a:pt x="988" y="6884"/>
                    <a:pt x="623" y="6884"/>
                  </a:cubicBezTo>
                  <a:cubicBezTo>
                    <a:pt x="396" y="6884"/>
                    <a:pt x="164" y="6876"/>
                    <a:pt x="0" y="6871"/>
                  </a:cubicBezTo>
                  <a:lnTo>
                    <a:pt x="0" y="6871"/>
                  </a:lnTo>
                  <a:cubicBezTo>
                    <a:pt x="0" y="7194"/>
                    <a:pt x="0" y="7443"/>
                    <a:pt x="15" y="7576"/>
                  </a:cubicBezTo>
                  <a:cubicBezTo>
                    <a:pt x="51" y="7933"/>
                    <a:pt x="303" y="7986"/>
                    <a:pt x="767" y="7986"/>
                  </a:cubicBezTo>
                  <a:cubicBezTo>
                    <a:pt x="963" y="7986"/>
                    <a:pt x="1197" y="7976"/>
                    <a:pt x="1469" y="7976"/>
                  </a:cubicBezTo>
                  <a:cubicBezTo>
                    <a:pt x="1610" y="7976"/>
                    <a:pt x="1762" y="7979"/>
                    <a:pt x="1924" y="7987"/>
                  </a:cubicBezTo>
                  <a:cubicBezTo>
                    <a:pt x="1927" y="7987"/>
                    <a:pt x="1930" y="7987"/>
                    <a:pt x="1934" y="7987"/>
                  </a:cubicBezTo>
                  <a:cubicBezTo>
                    <a:pt x="3128" y="7987"/>
                    <a:pt x="3260" y="88"/>
                    <a:pt x="3260" y="88"/>
                  </a:cubicBezTo>
                  <a:lnTo>
                    <a:pt x="2158" y="0"/>
                  </a:ln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4"/>
            <p:cNvSpPr/>
            <p:nvPr/>
          </p:nvSpPr>
          <p:spPr>
            <a:xfrm>
              <a:off x="1220800" y="4194350"/>
              <a:ext cx="98625" cy="323150"/>
            </a:xfrm>
            <a:custGeom>
              <a:avLst/>
              <a:gdLst/>
              <a:ahLst/>
              <a:cxnLst/>
              <a:rect l="l" t="t" r="r" b="b"/>
              <a:pathLst>
                <a:path w="3945" h="12926" extrusionOk="0">
                  <a:moveTo>
                    <a:pt x="2028" y="1"/>
                  </a:moveTo>
                  <a:cubicBezTo>
                    <a:pt x="1407" y="1"/>
                    <a:pt x="1388" y="162"/>
                    <a:pt x="1346" y="589"/>
                  </a:cubicBezTo>
                  <a:cubicBezTo>
                    <a:pt x="1302" y="1088"/>
                    <a:pt x="407" y="8898"/>
                    <a:pt x="113" y="11585"/>
                  </a:cubicBezTo>
                  <a:cubicBezTo>
                    <a:pt x="69" y="12040"/>
                    <a:pt x="25" y="12333"/>
                    <a:pt x="25" y="12451"/>
                  </a:cubicBezTo>
                  <a:cubicBezTo>
                    <a:pt x="1" y="12841"/>
                    <a:pt x="120" y="12925"/>
                    <a:pt x="309" y="12925"/>
                  </a:cubicBezTo>
                  <a:cubicBezTo>
                    <a:pt x="452" y="12925"/>
                    <a:pt x="636" y="12876"/>
                    <a:pt x="827" y="12876"/>
                  </a:cubicBezTo>
                  <a:cubicBezTo>
                    <a:pt x="839" y="12876"/>
                    <a:pt x="850" y="12876"/>
                    <a:pt x="862" y="12877"/>
                  </a:cubicBezTo>
                  <a:cubicBezTo>
                    <a:pt x="987" y="12887"/>
                    <a:pt x="1113" y="12892"/>
                    <a:pt x="1240" y="12892"/>
                  </a:cubicBezTo>
                  <a:cubicBezTo>
                    <a:pt x="1472" y="12892"/>
                    <a:pt x="1706" y="12876"/>
                    <a:pt x="1933" y="12847"/>
                  </a:cubicBezTo>
                  <a:cubicBezTo>
                    <a:pt x="2521" y="12789"/>
                    <a:pt x="2447" y="12803"/>
                    <a:pt x="2506" y="12201"/>
                  </a:cubicBezTo>
                  <a:cubicBezTo>
                    <a:pt x="2565" y="11614"/>
                    <a:pt x="3680" y="1367"/>
                    <a:pt x="3813" y="765"/>
                  </a:cubicBezTo>
                  <a:cubicBezTo>
                    <a:pt x="3945" y="163"/>
                    <a:pt x="3695" y="119"/>
                    <a:pt x="3167" y="75"/>
                  </a:cubicBezTo>
                  <a:lnTo>
                    <a:pt x="3137" y="75"/>
                  </a:lnTo>
                  <a:cubicBezTo>
                    <a:pt x="2638" y="28"/>
                    <a:pt x="2282" y="1"/>
                    <a:pt x="20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4"/>
            <p:cNvSpPr/>
            <p:nvPr/>
          </p:nvSpPr>
          <p:spPr>
            <a:xfrm>
              <a:off x="1220800" y="4196200"/>
              <a:ext cx="98625" cy="321300"/>
            </a:xfrm>
            <a:custGeom>
              <a:avLst/>
              <a:gdLst/>
              <a:ahLst/>
              <a:cxnLst/>
              <a:rect l="l" t="t" r="r" b="b"/>
              <a:pathLst>
                <a:path w="3945" h="12852" extrusionOk="0">
                  <a:moveTo>
                    <a:pt x="3167" y="1"/>
                  </a:moveTo>
                  <a:cubicBezTo>
                    <a:pt x="2844" y="2467"/>
                    <a:pt x="1669" y="11379"/>
                    <a:pt x="1537" y="11393"/>
                  </a:cubicBezTo>
                  <a:cubicBezTo>
                    <a:pt x="1434" y="11408"/>
                    <a:pt x="671" y="11467"/>
                    <a:pt x="113" y="11511"/>
                  </a:cubicBezTo>
                  <a:cubicBezTo>
                    <a:pt x="69" y="11966"/>
                    <a:pt x="25" y="12259"/>
                    <a:pt x="25" y="12377"/>
                  </a:cubicBezTo>
                  <a:cubicBezTo>
                    <a:pt x="1" y="12767"/>
                    <a:pt x="120" y="12851"/>
                    <a:pt x="309" y="12851"/>
                  </a:cubicBezTo>
                  <a:cubicBezTo>
                    <a:pt x="452" y="12851"/>
                    <a:pt x="636" y="12802"/>
                    <a:pt x="827" y="12802"/>
                  </a:cubicBezTo>
                  <a:cubicBezTo>
                    <a:pt x="839" y="12802"/>
                    <a:pt x="850" y="12802"/>
                    <a:pt x="862" y="12803"/>
                  </a:cubicBezTo>
                  <a:cubicBezTo>
                    <a:pt x="987" y="12813"/>
                    <a:pt x="1113" y="12818"/>
                    <a:pt x="1240" y="12818"/>
                  </a:cubicBezTo>
                  <a:cubicBezTo>
                    <a:pt x="1472" y="12818"/>
                    <a:pt x="1706" y="12802"/>
                    <a:pt x="1933" y="12773"/>
                  </a:cubicBezTo>
                  <a:cubicBezTo>
                    <a:pt x="2521" y="12715"/>
                    <a:pt x="2447" y="12729"/>
                    <a:pt x="2506" y="12142"/>
                  </a:cubicBezTo>
                  <a:cubicBezTo>
                    <a:pt x="2565" y="11540"/>
                    <a:pt x="3680" y="1293"/>
                    <a:pt x="3813" y="691"/>
                  </a:cubicBezTo>
                  <a:cubicBezTo>
                    <a:pt x="3945" y="89"/>
                    <a:pt x="3695" y="45"/>
                    <a:pt x="3167" y="1"/>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4"/>
            <p:cNvSpPr/>
            <p:nvPr/>
          </p:nvSpPr>
          <p:spPr>
            <a:xfrm>
              <a:off x="1586225" y="4368250"/>
              <a:ext cx="55825" cy="76000"/>
            </a:xfrm>
            <a:custGeom>
              <a:avLst/>
              <a:gdLst/>
              <a:ahLst/>
              <a:cxnLst/>
              <a:rect l="l" t="t" r="r" b="b"/>
              <a:pathLst>
                <a:path w="2233" h="3040" extrusionOk="0">
                  <a:moveTo>
                    <a:pt x="461" y="0"/>
                  </a:moveTo>
                  <a:cubicBezTo>
                    <a:pt x="192" y="0"/>
                    <a:pt x="1" y="34"/>
                    <a:pt x="1" y="34"/>
                  </a:cubicBezTo>
                  <a:lnTo>
                    <a:pt x="1" y="2984"/>
                  </a:lnTo>
                  <a:cubicBezTo>
                    <a:pt x="196" y="3020"/>
                    <a:pt x="397" y="3039"/>
                    <a:pt x="600" y="3039"/>
                  </a:cubicBezTo>
                  <a:cubicBezTo>
                    <a:pt x="733" y="3039"/>
                    <a:pt x="866" y="3031"/>
                    <a:pt x="999" y="3014"/>
                  </a:cubicBezTo>
                  <a:cubicBezTo>
                    <a:pt x="1513" y="2940"/>
                    <a:pt x="2056" y="2661"/>
                    <a:pt x="2174" y="1869"/>
                  </a:cubicBezTo>
                  <a:cubicBezTo>
                    <a:pt x="2232" y="1546"/>
                    <a:pt x="2203" y="1208"/>
                    <a:pt x="2115" y="900"/>
                  </a:cubicBezTo>
                  <a:cubicBezTo>
                    <a:pt x="1832" y="130"/>
                    <a:pt x="993" y="0"/>
                    <a:pt x="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4"/>
            <p:cNvSpPr/>
            <p:nvPr/>
          </p:nvSpPr>
          <p:spPr>
            <a:xfrm>
              <a:off x="1586225" y="4368250"/>
              <a:ext cx="52875" cy="76000"/>
            </a:xfrm>
            <a:custGeom>
              <a:avLst/>
              <a:gdLst/>
              <a:ahLst/>
              <a:cxnLst/>
              <a:rect l="l" t="t" r="r" b="b"/>
              <a:pathLst>
                <a:path w="2115" h="3040" extrusionOk="0">
                  <a:moveTo>
                    <a:pt x="461" y="0"/>
                  </a:moveTo>
                  <a:cubicBezTo>
                    <a:pt x="192" y="0"/>
                    <a:pt x="1" y="34"/>
                    <a:pt x="1" y="34"/>
                  </a:cubicBezTo>
                  <a:lnTo>
                    <a:pt x="1" y="2984"/>
                  </a:lnTo>
                  <a:cubicBezTo>
                    <a:pt x="196" y="3020"/>
                    <a:pt x="397" y="3039"/>
                    <a:pt x="600" y="3039"/>
                  </a:cubicBezTo>
                  <a:cubicBezTo>
                    <a:pt x="733" y="3039"/>
                    <a:pt x="866" y="3031"/>
                    <a:pt x="999" y="3014"/>
                  </a:cubicBezTo>
                  <a:cubicBezTo>
                    <a:pt x="970" y="2383"/>
                    <a:pt x="1058" y="973"/>
                    <a:pt x="2115" y="900"/>
                  </a:cubicBezTo>
                  <a:cubicBezTo>
                    <a:pt x="1832" y="130"/>
                    <a:pt x="993" y="0"/>
                    <a:pt x="461" y="0"/>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4"/>
            <p:cNvSpPr/>
            <p:nvPr/>
          </p:nvSpPr>
          <p:spPr>
            <a:xfrm>
              <a:off x="1527150" y="4293600"/>
              <a:ext cx="81500" cy="201175"/>
            </a:xfrm>
            <a:custGeom>
              <a:avLst/>
              <a:gdLst/>
              <a:ahLst/>
              <a:cxnLst/>
              <a:rect l="l" t="t" r="r" b="b"/>
              <a:pathLst>
                <a:path w="3260" h="8047" extrusionOk="0">
                  <a:moveTo>
                    <a:pt x="2521" y="0"/>
                  </a:moveTo>
                  <a:cubicBezTo>
                    <a:pt x="2294" y="0"/>
                    <a:pt x="2013" y="16"/>
                    <a:pt x="1678" y="16"/>
                  </a:cubicBezTo>
                  <a:cubicBezTo>
                    <a:pt x="1570" y="16"/>
                    <a:pt x="1456" y="14"/>
                    <a:pt x="1336" y="10"/>
                  </a:cubicBezTo>
                  <a:cubicBezTo>
                    <a:pt x="1333" y="10"/>
                    <a:pt x="1329" y="10"/>
                    <a:pt x="1326" y="10"/>
                  </a:cubicBezTo>
                  <a:cubicBezTo>
                    <a:pt x="132" y="10"/>
                    <a:pt x="0" y="7894"/>
                    <a:pt x="0" y="7894"/>
                  </a:cubicBezTo>
                  <a:lnTo>
                    <a:pt x="1101" y="7982"/>
                  </a:lnTo>
                  <a:cubicBezTo>
                    <a:pt x="1439" y="8011"/>
                    <a:pt x="1747" y="8040"/>
                    <a:pt x="1909" y="8040"/>
                  </a:cubicBezTo>
                  <a:cubicBezTo>
                    <a:pt x="1977" y="8044"/>
                    <a:pt x="2038" y="8047"/>
                    <a:pt x="2093" y="8047"/>
                  </a:cubicBezTo>
                  <a:cubicBezTo>
                    <a:pt x="2665" y="8047"/>
                    <a:pt x="2570" y="7775"/>
                    <a:pt x="2878" y="5926"/>
                  </a:cubicBezTo>
                  <a:cubicBezTo>
                    <a:pt x="3113" y="4326"/>
                    <a:pt x="3245" y="2726"/>
                    <a:pt x="3259" y="1126"/>
                  </a:cubicBezTo>
                  <a:cubicBezTo>
                    <a:pt x="3259" y="788"/>
                    <a:pt x="3259" y="539"/>
                    <a:pt x="3245" y="421"/>
                  </a:cubicBezTo>
                  <a:cubicBezTo>
                    <a:pt x="3210" y="61"/>
                    <a:pt x="2969" y="0"/>
                    <a:pt x="25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4"/>
            <p:cNvSpPr/>
            <p:nvPr/>
          </p:nvSpPr>
          <p:spPr>
            <a:xfrm>
              <a:off x="1527150" y="4293600"/>
              <a:ext cx="81500" cy="199550"/>
            </a:xfrm>
            <a:custGeom>
              <a:avLst/>
              <a:gdLst/>
              <a:ahLst/>
              <a:cxnLst/>
              <a:rect l="l" t="t" r="r" b="b"/>
              <a:pathLst>
                <a:path w="3260" h="7982" extrusionOk="0">
                  <a:moveTo>
                    <a:pt x="2521" y="0"/>
                  </a:moveTo>
                  <a:cubicBezTo>
                    <a:pt x="2294" y="0"/>
                    <a:pt x="2013" y="16"/>
                    <a:pt x="1678" y="16"/>
                  </a:cubicBezTo>
                  <a:cubicBezTo>
                    <a:pt x="1570" y="16"/>
                    <a:pt x="1456" y="14"/>
                    <a:pt x="1336" y="10"/>
                  </a:cubicBezTo>
                  <a:cubicBezTo>
                    <a:pt x="1333" y="10"/>
                    <a:pt x="1329" y="10"/>
                    <a:pt x="1326" y="10"/>
                  </a:cubicBezTo>
                  <a:cubicBezTo>
                    <a:pt x="132" y="10"/>
                    <a:pt x="0" y="7894"/>
                    <a:pt x="0" y="7894"/>
                  </a:cubicBezTo>
                  <a:lnTo>
                    <a:pt x="1101" y="7982"/>
                  </a:lnTo>
                  <a:cubicBezTo>
                    <a:pt x="1336" y="6382"/>
                    <a:pt x="1865" y="1331"/>
                    <a:pt x="1909" y="1199"/>
                  </a:cubicBezTo>
                  <a:cubicBezTo>
                    <a:pt x="1934" y="1123"/>
                    <a:pt x="2235" y="1101"/>
                    <a:pt x="2567" y="1101"/>
                  </a:cubicBezTo>
                  <a:cubicBezTo>
                    <a:pt x="2814" y="1101"/>
                    <a:pt x="3078" y="1113"/>
                    <a:pt x="3259" y="1126"/>
                  </a:cubicBezTo>
                  <a:cubicBezTo>
                    <a:pt x="3259" y="788"/>
                    <a:pt x="3259" y="539"/>
                    <a:pt x="3245" y="421"/>
                  </a:cubicBezTo>
                  <a:cubicBezTo>
                    <a:pt x="3210" y="61"/>
                    <a:pt x="2969" y="0"/>
                    <a:pt x="2521" y="0"/>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1469875" y="4213350"/>
              <a:ext cx="98850" cy="322975"/>
            </a:xfrm>
            <a:custGeom>
              <a:avLst/>
              <a:gdLst/>
              <a:ahLst/>
              <a:cxnLst/>
              <a:rect l="l" t="t" r="r" b="b"/>
              <a:pathLst>
                <a:path w="3954" h="12919" extrusionOk="0">
                  <a:moveTo>
                    <a:pt x="3644" y="1"/>
                  </a:moveTo>
                  <a:cubicBezTo>
                    <a:pt x="3501" y="1"/>
                    <a:pt x="3317" y="50"/>
                    <a:pt x="3132" y="50"/>
                  </a:cubicBezTo>
                  <a:cubicBezTo>
                    <a:pt x="3121" y="50"/>
                    <a:pt x="3110" y="49"/>
                    <a:pt x="3099" y="49"/>
                  </a:cubicBezTo>
                  <a:cubicBezTo>
                    <a:pt x="2969" y="39"/>
                    <a:pt x="2839" y="34"/>
                    <a:pt x="2709" y="34"/>
                  </a:cubicBezTo>
                  <a:cubicBezTo>
                    <a:pt x="2473" y="34"/>
                    <a:pt x="2240" y="50"/>
                    <a:pt x="2012" y="78"/>
                  </a:cubicBezTo>
                  <a:cubicBezTo>
                    <a:pt x="1425" y="137"/>
                    <a:pt x="1498" y="122"/>
                    <a:pt x="1454" y="710"/>
                  </a:cubicBezTo>
                  <a:cubicBezTo>
                    <a:pt x="1396" y="1312"/>
                    <a:pt x="280" y="11559"/>
                    <a:pt x="148" y="12161"/>
                  </a:cubicBezTo>
                  <a:cubicBezTo>
                    <a:pt x="1" y="12763"/>
                    <a:pt x="236" y="12792"/>
                    <a:pt x="794" y="12851"/>
                  </a:cubicBezTo>
                  <a:lnTo>
                    <a:pt x="808" y="12851"/>
                  </a:lnTo>
                  <a:cubicBezTo>
                    <a:pt x="1304" y="12893"/>
                    <a:pt x="1658" y="12918"/>
                    <a:pt x="1912" y="12918"/>
                  </a:cubicBezTo>
                  <a:cubicBezTo>
                    <a:pt x="2538" y="12918"/>
                    <a:pt x="2558" y="12765"/>
                    <a:pt x="2599" y="12337"/>
                  </a:cubicBezTo>
                  <a:cubicBezTo>
                    <a:pt x="2658" y="11838"/>
                    <a:pt x="3539" y="4027"/>
                    <a:pt x="3833" y="1341"/>
                  </a:cubicBezTo>
                  <a:cubicBezTo>
                    <a:pt x="3877" y="886"/>
                    <a:pt x="3921" y="577"/>
                    <a:pt x="3921" y="475"/>
                  </a:cubicBezTo>
                  <a:cubicBezTo>
                    <a:pt x="3953" y="85"/>
                    <a:pt x="3833"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4"/>
            <p:cNvSpPr/>
            <p:nvPr/>
          </p:nvSpPr>
          <p:spPr>
            <a:xfrm>
              <a:off x="1469875" y="4213350"/>
              <a:ext cx="98850" cy="321275"/>
            </a:xfrm>
            <a:custGeom>
              <a:avLst/>
              <a:gdLst/>
              <a:ahLst/>
              <a:cxnLst/>
              <a:rect l="l" t="t" r="r" b="b"/>
              <a:pathLst>
                <a:path w="3954" h="12851" extrusionOk="0">
                  <a:moveTo>
                    <a:pt x="3644" y="1"/>
                  </a:moveTo>
                  <a:cubicBezTo>
                    <a:pt x="3501" y="1"/>
                    <a:pt x="3317" y="50"/>
                    <a:pt x="3132" y="50"/>
                  </a:cubicBezTo>
                  <a:cubicBezTo>
                    <a:pt x="3121" y="50"/>
                    <a:pt x="3110" y="49"/>
                    <a:pt x="3099" y="49"/>
                  </a:cubicBezTo>
                  <a:cubicBezTo>
                    <a:pt x="2969" y="39"/>
                    <a:pt x="2839" y="34"/>
                    <a:pt x="2709" y="34"/>
                  </a:cubicBezTo>
                  <a:cubicBezTo>
                    <a:pt x="2473" y="34"/>
                    <a:pt x="2240" y="50"/>
                    <a:pt x="2012" y="78"/>
                  </a:cubicBezTo>
                  <a:cubicBezTo>
                    <a:pt x="1425" y="137"/>
                    <a:pt x="1498" y="122"/>
                    <a:pt x="1454" y="710"/>
                  </a:cubicBezTo>
                  <a:cubicBezTo>
                    <a:pt x="1396" y="1312"/>
                    <a:pt x="280" y="11559"/>
                    <a:pt x="148" y="12161"/>
                  </a:cubicBezTo>
                  <a:cubicBezTo>
                    <a:pt x="1" y="12763"/>
                    <a:pt x="236" y="12792"/>
                    <a:pt x="794" y="12851"/>
                  </a:cubicBezTo>
                  <a:cubicBezTo>
                    <a:pt x="1117" y="10384"/>
                    <a:pt x="2276" y="1473"/>
                    <a:pt x="2423" y="1458"/>
                  </a:cubicBezTo>
                  <a:cubicBezTo>
                    <a:pt x="2511" y="1429"/>
                    <a:pt x="3275" y="1385"/>
                    <a:pt x="3833" y="1341"/>
                  </a:cubicBezTo>
                  <a:cubicBezTo>
                    <a:pt x="3877" y="886"/>
                    <a:pt x="3921" y="577"/>
                    <a:pt x="3921" y="475"/>
                  </a:cubicBezTo>
                  <a:cubicBezTo>
                    <a:pt x="3953" y="85"/>
                    <a:pt x="3833" y="1"/>
                    <a:pt x="3644" y="1"/>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smtClean="0">
                <a:solidFill>
                  <a:schemeClr val="accent5"/>
                </a:solidFill>
              </a:rPr>
              <a:t>ÍNDICE </a:t>
            </a:r>
            <a:endParaRPr dirty="0">
              <a:solidFill>
                <a:schemeClr val="accent5"/>
              </a:solidFill>
            </a:endParaRPr>
          </a:p>
        </p:txBody>
      </p:sp>
      <p:sp>
        <p:nvSpPr>
          <p:cNvPr id="1098" name="Google Shape;1098;p35"/>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smtClean="0">
                <a:solidFill>
                  <a:schemeClr val="lt1"/>
                </a:solidFill>
              </a:rPr>
              <a:t>EN LOS AÑOS 50:</a:t>
            </a:r>
          </a:p>
          <a:p>
            <a:pPr marL="0" indent="0"/>
            <a:r>
              <a:rPr lang="es-ES" dirty="0" smtClean="0">
                <a:solidFill>
                  <a:schemeClr val="lt1"/>
                </a:solidFill>
              </a:rPr>
              <a:t>¿ Cómo deberían de ser ellas?</a:t>
            </a:r>
          </a:p>
          <a:p>
            <a:pPr marL="0" indent="0"/>
            <a:endParaRPr lang="es-ES" dirty="0" smtClean="0">
              <a:solidFill>
                <a:schemeClr val="lt1"/>
              </a:solidFill>
            </a:endParaRPr>
          </a:p>
          <a:p>
            <a:pPr marL="0" indent="0"/>
            <a:r>
              <a:rPr lang="es-ES" dirty="0" smtClean="0">
                <a:solidFill>
                  <a:schemeClr val="lt1"/>
                </a:solidFill>
              </a:rPr>
              <a:t>Función de la mujer en la familia.</a:t>
            </a:r>
          </a:p>
          <a:p>
            <a:pPr marL="0" indent="0"/>
            <a:endParaRPr lang="es-ES" dirty="0" smtClean="0">
              <a:solidFill>
                <a:schemeClr val="lt1"/>
              </a:solidFill>
            </a:endParaRPr>
          </a:p>
          <a:p>
            <a:pPr marL="0" indent="0"/>
            <a:r>
              <a:rPr lang="es-ES" dirty="0" smtClean="0">
                <a:solidFill>
                  <a:schemeClr val="lt1"/>
                </a:solidFill>
              </a:rPr>
              <a:t>Su rol como esposa.</a:t>
            </a:r>
          </a:p>
          <a:p>
            <a:pPr marL="0" indent="0"/>
            <a:endParaRPr lang="es-ES" dirty="0" smtClean="0">
              <a:solidFill>
                <a:schemeClr val="lt1"/>
              </a:solidFill>
            </a:endParaRPr>
          </a:p>
          <a:p>
            <a:pPr marL="0" indent="0"/>
            <a:r>
              <a:rPr lang="es-ES" dirty="0" smtClean="0">
                <a:solidFill>
                  <a:schemeClr val="lt1"/>
                </a:solidFill>
              </a:rPr>
              <a:t>Su educación. </a:t>
            </a:r>
          </a:p>
          <a:p>
            <a:pPr marL="0" indent="0"/>
            <a:endParaRPr lang="es-ES" dirty="0" smtClean="0">
              <a:solidFill>
                <a:schemeClr val="lt1"/>
              </a:solidFill>
            </a:endParaRPr>
          </a:p>
          <a:p>
            <a:pPr marL="0" indent="0"/>
            <a:r>
              <a:rPr lang="es-ES" dirty="0" smtClean="0">
                <a:solidFill>
                  <a:schemeClr val="lt1"/>
                </a:solidFill>
              </a:rPr>
              <a:t>Papel en la sociedad y en la política.</a:t>
            </a:r>
          </a:p>
          <a:p>
            <a:pPr marL="0" indent="0">
              <a:buNone/>
            </a:pPr>
            <a:endParaRPr lang="es-ES" dirty="0" smtClean="0">
              <a:solidFill>
                <a:schemeClr val="lt1"/>
              </a:solidFill>
            </a:endParaRPr>
          </a:p>
          <a:p>
            <a:pPr marL="0" indent="0"/>
            <a:r>
              <a:rPr lang="es-ES" dirty="0" smtClean="0">
                <a:solidFill>
                  <a:schemeClr val="lt1"/>
                </a:solidFill>
              </a:rPr>
              <a:t>Imágenes de la mujer</a:t>
            </a:r>
          </a:p>
          <a:p>
            <a:pPr marL="0" indent="0">
              <a:buNone/>
            </a:pPr>
            <a:endParaRPr lang="es-ES" dirty="0" smtClean="0">
              <a:solidFill>
                <a:schemeClr val="lt1"/>
              </a:solidFill>
            </a:endParaRPr>
          </a:p>
          <a:p>
            <a:pPr marL="0" indent="0">
              <a:buNone/>
            </a:pPr>
            <a:r>
              <a:rPr lang="es-ES" dirty="0" smtClean="0">
                <a:solidFill>
                  <a:schemeClr val="lt1"/>
                </a:solidFill>
              </a:rPr>
              <a:t>  EN LA ACTUALIDAD:</a:t>
            </a:r>
          </a:p>
          <a:p>
            <a:pPr marL="0" indent="0"/>
            <a:r>
              <a:rPr lang="es-ES" dirty="0" smtClean="0">
                <a:solidFill>
                  <a:schemeClr val="lt1"/>
                </a:solidFill>
              </a:rPr>
              <a:t>Papel de la mujer en la actualidad</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37"/>
          <p:cNvSpPr txBox="1">
            <a:spLocks noGrp="1"/>
          </p:cNvSpPr>
          <p:nvPr>
            <p:ph type="title"/>
          </p:nvPr>
        </p:nvSpPr>
        <p:spPr>
          <a:xfrm>
            <a:off x="4037838" y="2534512"/>
            <a:ext cx="4213800" cy="104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En los años 50</a:t>
            </a:r>
            <a:endParaRPr dirty="0"/>
          </a:p>
        </p:txBody>
      </p:sp>
      <p:sp>
        <p:nvSpPr>
          <p:cNvPr id="1126" name="Google Shape;1126;p37"/>
          <p:cNvSpPr txBox="1">
            <a:spLocks noGrp="1"/>
          </p:cNvSpPr>
          <p:nvPr>
            <p:ph type="title" idx="2"/>
          </p:nvPr>
        </p:nvSpPr>
        <p:spPr>
          <a:xfrm>
            <a:off x="3990425" y="1232125"/>
            <a:ext cx="42138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01.</a:t>
            </a:r>
            <a:endParaRPr dirty="0"/>
          </a:p>
        </p:txBody>
      </p:sp>
      <p:grpSp>
        <p:nvGrpSpPr>
          <p:cNvPr id="1127" name="Google Shape;1127;p37"/>
          <p:cNvGrpSpPr/>
          <p:nvPr/>
        </p:nvGrpSpPr>
        <p:grpSpPr>
          <a:xfrm>
            <a:off x="946643" y="850637"/>
            <a:ext cx="2795600" cy="3366253"/>
            <a:chOff x="946643" y="850637"/>
            <a:chExt cx="2795600" cy="3366253"/>
          </a:xfrm>
        </p:grpSpPr>
        <p:sp>
          <p:nvSpPr>
            <p:cNvPr id="1128" name="Google Shape;1128;p37"/>
            <p:cNvSpPr/>
            <p:nvPr/>
          </p:nvSpPr>
          <p:spPr>
            <a:xfrm>
              <a:off x="2642615" y="3940643"/>
              <a:ext cx="37343" cy="32659"/>
            </a:xfrm>
            <a:custGeom>
              <a:avLst/>
              <a:gdLst/>
              <a:ahLst/>
              <a:cxnLst/>
              <a:rect l="l" t="t" r="r" b="b"/>
              <a:pathLst>
                <a:path w="574" h="502" extrusionOk="0">
                  <a:moveTo>
                    <a:pt x="339" y="0"/>
                  </a:moveTo>
                  <a:cubicBezTo>
                    <a:pt x="118" y="0"/>
                    <a:pt x="1" y="265"/>
                    <a:pt x="162" y="426"/>
                  </a:cubicBezTo>
                  <a:cubicBezTo>
                    <a:pt x="210" y="478"/>
                    <a:pt x="269" y="501"/>
                    <a:pt x="328" y="501"/>
                  </a:cubicBezTo>
                  <a:cubicBezTo>
                    <a:pt x="452" y="501"/>
                    <a:pt x="573" y="399"/>
                    <a:pt x="573" y="250"/>
                  </a:cubicBezTo>
                  <a:cubicBezTo>
                    <a:pt x="573" y="118"/>
                    <a:pt x="471" y="0"/>
                    <a:pt x="339"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p:nvPr/>
          </p:nvSpPr>
          <p:spPr>
            <a:xfrm>
              <a:off x="1686299" y="2067808"/>
              <a:ext cx="40206" cy="40140"/>
            </a:xfrm>
            <a:custGeom>
              <a:avLst/>
              <a:gdLst/>
              <a:ahLst/>
              <a:cxnLst/>
              <a:rect l="l" t="t" r="r" b="b"/>
              <a:pathLst>
                <a:path w="618" h="617" extrusionOk="0">
                  <a:moveTo>
                    <a:pt x="309" y="0"/>
                  </a:moveTo>
                  <a:cubicBezTo>
                    <a:pt x="147" y="0"/>
                    <a:pt x="1" y="132"/>
                    <a:pt x="1" y="308"/>
                  </a:cubicBezTo>
                  <a:cubicBezTo>
                    <a:pt x="1" y="470"/>
                    <a:pt x="147" y="617"/>
                    <a:pt x="309" y="617"/>
                  </a:cubicBezTo>
                  <a:cubicBezTo>
                    <a:pt x="485" y="617"/>
                    <a:pt x="617" y="470"/>
                    <a:pt x="617" y="308"/>
                  </a:cubicBezTo>
                  <a:cubicBezTo>
                    <a:pt x="617" y="132"/>
                    <a:pt x="485" y="0"/>
                    <a:pt x="309"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946643" y="850637"/>
              <a:ext cx="2795600" cy="3366253"/>
            </a:xfrm>
            <a:custGeom>
              <a:avLst/>
              <a:gdLst/>
              <a:ahLst/>
              <a:cxnLst/>
              <a:rect l="l" t="t" r="r" b="b"/>
              <a:pathLst>
                <a:path w="32578" h="39228" extrusionOk="0">
                  <a:moveTo>
                    <a:pt x="3245" y="8412"/>
                  </a:moveTo>
                  <a:cubicBezTo>
                    <a:pt x="3641" y="8574"/>
                    <a:pt x="9058" y="10497"/>
                    <a:pt x="9293" y="10218"/>
                  </a:cubicBezTo>
                  <a:cubicBezTo>
                    <a:pt x="9528" y="9939"/>
                    <a:pt x="9910" y="9381"/>
                    <a:pt x="10424" y="9631"/>
                  </a:cubicBezTo>
                  <a:cubicBezTo>
                    <a:pt x="10923" y="9880"/>
                    <a:pt x="11628" y="9939"/>
                    <a:pt x="11319" y="8251"/>
                  </a:cubicBezTo>
                  <a:cubicBezTo>
                    <a:pt x="11026" y="6548"/>
                    <a:pt x="10159" y="1527"/>
                    <a:pt x="10703" y="1351"/>
                  </a:cubicBezTo>
                  <a:cubicBezTo>
                    <a:pt x="11261" y="1175"/>
                    <a:pt x="17133" y="0"/>
                    <a:pt x="17427" y="793"/>
                  </a:cubicBezTo>
                  <a:cubicBezTo>
                    <a:pt x="17720" y="1586"/>
                    <a:pt x="18351" y="9337"/>
                    <a:pt x="18807" y="9058"/>
                  </a:cubicBezTo>
                  <a:cubicBezTo>
                    <a:pt x="19262" y="8779"/>
                    <a:pt x="22345" y="6636"/>
                    <a:pt x="22198" y="6430"/>
                  </a:cubicBezTo>
                  <a:cubicBezTo>
                    <a:pt x="22051" y="6210"/>
                    <a:pt x="21669" y="5975"/>
                    <a:pt x="21992" y="5535"/>
                  </a:cubicBezTo>
                  <a:cubicBezTo>
                    <a:pt x="22301" y="5109"/>
                    <a:pt x="23152" y="4507"/>
                    <a:pt x="23343" y="4683"/>
                  </a:cubicBezTo>
                  <a:cubicBezTo>
                    <a:pt x="23519" y="4874"/>
                    <a:pt x="23651" y="5212"/>
                    <a:pt x="23945" y="4918"/>
                  </a:cubicBezTo>
                  <a:cubicBezTo>
                    <a:pt x="24238" y="4610"/>
                    <a:pt x="25222" y="3509"/>
                    <a:pt x="25574" y="3905"/>
                  </a:cubicBezTo>
                  <a:cubicBezTo>
                    <a:pt x="25941" y="4316"/>
                    <a:pt x="29773" y="9029"/>
                    <a:pt x="29436" y="9411"/>
                  </a:cubicBezTo>
                  <a:cubicBezTo>
                    <a:pt x="29098" y="9807"/>
                    <a:pt x="27821" y="10482"/>
                    <a:pt x="27938" y="10702"/>
                  </a:cubicBezTo>
                  <a:cubicBezTo>
                    <a:pt x="28056" y="10908"/>
                    <a:pt x="28452" y="11216"/>
                    <a:pt x="28305" y="11363"/>
                  </a:cubicBezTo>
                  <a:cubicBezTo>
                    <a:pt x="28158" y="11510"/>
                    <a:pt x="27028" y="12538"/>
                    <a:pt x="26866" y="12391"/>
                  </a:cubicBezTo>
                  <a:cubicBezTo>
                    <a:pt x="26720" y="12244"/>
                    <a:pt x="26353" y="11642"/>
                    <a:pt x="26206" y="11760"/>
                  </a:cubicBezTo>
                  <a:cubicBezTo>
                    <a:pt x="26059" y="11877"/>
                    <a:pt x="24650" y="12905"/>
                    <a:pt x="24811" y="12949"/>
                  </a:cubicBezTo>
                  <a:cubicBezTo>
                    <a:pt x="24973" y="13007"/>
                    <a:pt x="25809" y="12949"/>
                    <a:pt x="25839" y="13125"/>
                  </a:cubicBezTo>
                  <a:cubicBezTo>
                    <a:pt x="25853" y="13286"/>
                    <a:pt x="25663" y="13800"/>
                    <a:pt x="25765" y="13815"/>
                  </a:cubicBezTo>
                  <a:cubicBezTo>
                    <a:pt x="25868" y="13830"/>
                    <a:pt x="32328" y="14431"/>
                    <a:pt x="32460" y="14872"/>
                  </a:cubicBezTo>
                  <a:cubicBezTo>
                    <a:pt x="32577" y="15327"/>
                    <a:pt x="31961" y="21933"/>
                    <a:pt x="31271" y="22154"/>
                  </a:cubicBezTo>
                  <a:cubicBezTo>
                    <a:pt x="30581" y="22388"/>
                    <a:pt x="25163" y="21097"/>
                    <a:pt x="24708" y="21126"/>
                  </a:cubicBezTo>
                  <a:cubicBezTo>
                    <a:pt x="24473" y="21141"/>
                    <a:pt x="24606" y="21596"/>
                    <a:pt x="24385" y="21610"/>
                  </a:cubicBezTo>
                  <a:cubicBezTo>
                    <a:pt x="23989" y="21596"/>
                    <a:pt x="23607" y="21522"/>
                    <a:pt x="23225" y="21376"/>
                  </a:cubicBezTo>
                  <a:cubicBezTo>
                    <a:pt x="22858" y="21199"/>
                    <a:pt x="23270" y="20862"/>
                    <a:pt x="23005" y="20803"/>
                  </a:cubicBezTo>
                  <a:cubicBezTo>
                    <a:pt x="22741" y="20744"/>
                    <a:pt x="21772" y="20509"/>
                    <a:pt x="21875" y="20788"/>
                  </a:cubicBezTo>
                  <a:cubicBezTo>
                    <a:pt x="21978" y="21067"/>
                    <a:pt x="24840" y="25794"/>
                    <a:pt x="24591" y="26029"/>
                  </a:cubicBezTo>
                  <a:cubicBezTo>
                    <a:pt x="24327" y="26264"/>
                    <a:pt x="23196" y="27556"/>
                    <a:pt x="23431" y="27644"/>
                  </a:cubicBezTo>
                  <a:cubicBezTo>
                    <a:pt x="23651" y="27732"/>
                    <a:pt x="25809" y="28055"/>
                    <a:pt x="26118" y="27776"/>
                  </a:cubicBezTo>
                  <a:cubicBezTo>
                    <a:pt x="26411" y="27512"/>
                    <a:pt x="28129" y="27483"/>
                    <a:pt x="28467" y="28877"/>
                  </a:cubicBezTo>
                  <a:cubicBezTo>
                    <a:pt x="28804" y="30287"/>
                    <a:pt x="28085" y="31109"/>
                    <a:pt x="28056" y="31403"/>
                  </a:cubicBezTo>
                  <a:cubicBezTo>
                    <a:pt x="28026" y="31696"/>
                    <a:pt x="29876" y="37877"/>
                    <a:pt x="29362" y="38391"/>
                  </a:cubicBezTo>
                  <a:cubicBezTo>
                    <a:pt x="28848" y="38904"/>
                    <a:pt x="26969" y="39227"/>
                    <a:pt x="26734" y="38934"/>
                  </a:cubicBezTo>
                  <a:cubicBezTo>
                    <a:pt x="26499" y="38655"/>
                    <a:pt x="26308" y="38229"/>
                    <a:pt x="26000" y="38303"/>
                  </a:cubicBezTo>
                  <a:cubicBezTo>
                    <a:pt x="25707" y="38361"/>
                    <a:pt x="25589" y="39125"/>
                    <a:pt x="25296" y="39125"/>
                  </a:cubicBezTo>
                  <a:cubicBezTo>
                    <a:pt x="24987" y="39125"/>
                    <a:pt x="23886" y="39227"/>
                    <a:pt x="23813" y="38919"/>
                  </a:cubicBezTo>
                  <a:cubicBezTo>
                    <a:pt x="23739" y="38611"/>
                    <a:pt x="23578" y="38288"/>
                    <a:pt x="23314" y="38259"/>
                  </a:cubicBezTo>
                  <a:cubicBezTo>
                    <a:pt x="22873" y="38214"/>
                    <a:pt x="21361" y="37745"/>
                    <a:pt x="21273" y="38596"/>
                  </a:cubicBezTo>
                  <a:cubicBezTo>
                    <a:pt x="21229" y="39022"/>
                    <a:pt x="20510" y="38890"/>
                    <a:pt x="19864" y="38758"/>
                  </a:cubicBezTo>
                  <a:cubicBezTo>
                    <a:pt x="19247" y="38640"/>
                    <a:pt x="19746" y="37950"/>
                    <a:pt x="19408" y="37980"/>
                  </a:cubicBezTo>
                  <a:cubicBezTo>
                    <a:pt x="19071" y="38009"/>
                    <a:pt x="19144" y="38581"/>
                    <a:pt x="18909" y="38626"/>
                  </a:cubicBezTo>
                  <a:cubicBezTo>
                    <a:pt x="18674" y="38670"/>
                    <a:pt x="17661" y="38464"/>
                    <a:pt x="17324" y="38405"/>
                  </a:cubicBezTo>
                  <a:cubicBezTo>
                    <a:pt x="16942" y="38332"/>
                    <a:pt x="17236" y="37334"/>
                    <a:pt x="16898" y="37422"/>
                  </a:cubicBezTo>
                  <a:cubicBezTo>
                    <a:pt x="16546" y="37524"/>
                    <a:pt x="16531" y="38156"/>
                    <a:pt x="16076" y="38244"/>
                  </a:cubicBezTo>
                  <a:cubicBezTo>
                    <a:pt x="15547" y="38347"/>
                    <a:pt x="12846" y="37965"/>
                    <a:pt x="12112" y="37657"/>
                  </a:cubicBezTo>
                  <a:cubicBezTo>
                    <a:pt x="11613" y="37451"/>
                    <a:pt x="11980" y="36541"/>
                    <a:pt x="11804" y="36658"/>
                  </a:cubicBezTo>
                  <a:cubicBezTo>
                    <a:pt x="11628" y="36776"/>
                    <a:pt x="11026" y="37730"/>
                    <a:pt x="9058" y="37422"/>
                  </a:cubicBezTo>
                  <a:cubicBezTo>
                    <a:pt x="7913" y="37231"/>
                    <a:pt x="8163" y="36277"/>
                    <a:pt x="7488" y="36130"/>
                  </a:cubicBezTo>
                  <a:cubicBezTo>
                    <a:pt x="7135" y="36056"/>
                    <a:pt x="6798" y="36732"/>
                    <a:pt x="6063" y="36688"/>
                  </a:cubicBezTo>
                  <a:cubicBezTo>
                    <a:pt x="4507" y="36600"/>
                    <a:pt x="4742" y="35587"/>
                    <a:pt x="4258" y="35733"/>
                  </a:cubicBezTo>
                  <a:cubicBezTo>
                    <a:pt x="3788" y="35895"/>
                    <a:pt x="4243" y="36570"/>
                    <a:pt x="2892" y="36409"/>
                  </a:cubicBezTo>
                  <a:cubicBezTo>
                    <a:pt x="2144" y="36306"/>
                    <a:pt x="1263" y="36409"/>
                    <a:pt x="1498" y="34662"/>
                  </a:cubicBezTo>
                  <a:cubicBezTo>
                    <a:pt x="1747" y="32929"/>
                    <a:pt x="2320" y="28085"/>
                    <a:pt x="1835" y="27997"/>
                  </a:cubicBezTo>
                  <a:cubicBezTo>
                    <a:pt x="1336" y="27923"/>
                    <a:pt x="646" y="27791"/>
                    <a:pt x="587" y="27409"/>
                  </a:cubicBezTo>
                  <a:cubicBezTo>
                    <a:pt x="529" y="27028"/>
                    <a:pt x="543" y="25134"/>
                    <a:pt x="954" y="25046"/>
                  </a:cubicBezTo>
                  <a:cubicBezTo>
                    <a:pt x="1366" y="24958"/>
                    <a:pt x="3186" y="25369"/>
                    <a:pt x="3215" y="25163"/>
                  </a:cubicBezTo>
                  <a:cubicBezTo>
                    <a:pt x="3230" y="24972"/>
                    <a:pt x="2320" y="24047"/>
                    <a:pt x="2628" y="23607"/>
                  </a:cubicBezTo>
                  <a:cubicBezTo>
                    <a:pt x="2936" y="23181"/>
                    <a:pt x="6577" y="20465"/>
                    <a:pt x="6342" y="20186"/>
                  </a:cubicBezTo>
                  <a:cubicBezTo>
                    <a:pt x="6093" y="19893"/>
                    <a:pt x="6621" y="19012"/>
                    <a:pt x="7106" y="18850"/>
                  </a:cubicBezTo>
                  <a:cubicBezTo>
                    <a:pt x="7326" y="18792"/>
                    <a:pt x="6856" y="18615"/>
                    <a:pt x="6709" y="18381"/>
                  </a:cubicBezTo>
                  <a:cubicBezTo>
                    <a:pt x="6563" y="18116"/>
                    <a:pt x="6680" y="17764"/>
                    <a:pt x="6284" y="17676"/>
                  </a:cubicBezTo>
                  <a:cubicBezTo>
                    <a:pt x="5315" y="17441"/>
                    <a:pt x="2628" y="16942"/>
                    <a:pt x="764" y="16413"/>
                  </a:cubicBezTo>
                  <a:cubicBezTo>
                    <a:pt x="294" y="16267"/>
                    <a:pt x="0" y="16193"/>
                    <a:pt x="162" y="15577"/>
                  </a:cubicBezTo>
                  <a:cubicBezTo>
                    <a:pt x="382" y="14725"/>
                    <a:pt x="1468" y="10291"/>
                    <a:pt x="2188" y="8735"/>
                  </a:cubicBezTo>
                  <a:cubicBezTo>
                    <a:pt x="2335" y="8412"/>
                    <a:pt x="2496" y="8104"/>
                    <a:pt x="3245" y="841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1" name="Google Shape;1131;p37"/>
            <p:cNvGrpSpPr/>
            <p:nvPr/>
          </p:nvGrpSpPr>
          <p:grpSpPr>
            <a:xfrm>
              <a:off x="1104210" y="3112760"/>
              <a:ext cx="2217309" cy="981266"/>
              <a:chOff x="4675475" y="3234450"/>
              <a:chExt cx="645975" cy="285875"/>
            </a:xfrm>
          </p:grpSpPr>
          <p:sp>
            <p:nvSpPr>
              <p:cNvPr id="1132" name="Google Shape;1132;p37"/>
              <p:cNvSpPr/>
              <p:nvPr/>
            </p:nvSpPr>
            <p:spPr>
              <a:xfrm>
                <a:off x="4752925" y="3266550"/>
                <a:ext cx="110125" cy="196525"/>
              </a:xfrm>
              <a:custGeom>
                <a:avLst/>
                <a:gdLst/>
                <a:ahLst/>
                <a:cxnLst/>
                <a:rect l="l" t="t" r="r" b="b"/>
                <a:pathLst>
                  <a:path w="4405" h="7861" extrusionOk="0">
                    <a:moveTo>
                      <a:pt x="2305" y="720"/>
                    </a:moveTo>
                    <a:cubicBezTo>
                      <a:pt x="2349" y="734"/>
                      <a:pt x="2378" y="764"/>
                      <a:pt x="2408" y="793"/>
                    </a:cubicBezTo>
                    <a:cubicBezTo>
                      <a:pt x="2555" y="925"/>
                      <a:pt x="2643" y="1116"/>
                      <a:pt x="2657" y="1307"/>
                    </a:cubicBezTo>
                    <a:cubicBezTo>
                      <a:pt x="2701" y="1630"/>
                      <a:pt x="2716" y="1953"/>
                      <a:pt x="2701" y="2276"/>
                    </a:cubicBezTo>
                    <a:lnTo>
                      <a:pt x="2701" y="2379"/>
                    </a:lnTo>
                    <a:lnTo>
                      <a:pt x="2599" y="2393"/>
                    </a:lnTo>
                    <a:lnTo>
                      <a:pt x="2437" y="2393"/>
                    </a:lnTo>
                    <a:cubicBezTo>
                      <a:pt x="2232" y="2364"/>
                      <a:pt x="2041" y="2261"/>
                      <a:pt x="1938" y="2085"/>
                    </a:cubicBezTo>
                    <a:cubicBezTo>
                      <a:pt x="1806" y="1894"/>
                      <a:pt x="1762" y="1674"/>
                      <a:pt x="1820" y="1454"/>
                    </a:cubicBezTo>
                    <a:cubicBezTo>
                      <a:pt x="1865" y="1219"/>
                      <a:pt x="1967" y="1013"/>
                      <a:pt x="2114" y="852"/>
                    </a:cubicBezTo>
                    <a:cubicBezTo>
                      <a:pt x="2143" y="822"/>
                      <a:pt x="2173" y="793"/>
                      <a:pt x="2202" y="778"/>
                    </a:cubicBezTo>
                    <a:cubicBezTo>
                      <a:pt x="2232" y="749"/>
                      <a:pt x="2276" y="720"/>
                      <a:pt x="2305" y="720"/>
                    </a:cubicBezTo>
                    <a:close/>
                    <a:moveTo>
                      <a:pt x="1219" y="2320"/>
                    </a:moveTo>
                    <a:cubicBezTo>
                      <a:pt x="1248" y="2379"/>
                      <a:pt x="1277" y="2423"/>
                      <a:pt x="1307" y="2481"/>
                    </a:cubicBezTo>
                    <a:cubicBezTo>
                      <a:pt x="1571" y="2912"/>
                      <a:pt x="2032" y="3159"/>
                      <a:pt x="2542" y="3159"/>
                    </a:cubicBezTo>
                    <a:cubicBezTo>
                      <a:pt x="2570" y="3159"/>
                      <a:pt x="2599" y="3158"/>
                      <a:pt x="2628" y="3157"/>
                    </a:cubicBezTo>
                    <a:lnTo>
                      <a:pt x="2657" y="3157"/>
                    </a:lnTo>
                    <a:cubicBezTo>
                      <a:pt x="2657" y="3157"/>
                      <a:pt x="2657" y="3171"/>
                      <a:pt x="2657" y="3186"/>
                    </a:cubicBezTo>
                    <a:cubicBezTo>
                      <a:pt x="2584" y="3935"/>
                      <a:pt x="2422" y="4669"/>
                      <a:pt x="2187" y="5388"/>
                    </a:cubicBezTo>
                    <a:cubicBezTo>
                      <a:pt x="2055" y="5873"/>
                      <a:pt x="1865" y="6342"/>
                      <a:pt x="1644" y="6797"/>
                    </a:cubicBezTo>
                    <a:cubicBezTo>
                      <a:pt x="1571" y="6944"/>
                      <a:pt x="1453" y="7076"/>
                      <a:pt x="1321" y="7165"/>
                    </a:cubicBezTo>
                    <a:cubicBezTo>
                      <a:pt x="1307" y="7172"/>
                      <a:pt x="1288" y="7176"/>
                      <a:pt x="1270" y="7176"/>
                    </a:cubicBezTo>
                    <a:cubicBezTo>
                      <a:pt x="1252" y="7176"/>
                      <a:pt x="1233" y="7172"/>
                      <a:pt x="1219" y="7165"/>
                    </a:cubicBezTo>
                    <a:cubicBezTo>
                      <a:pt x="1086" y="7120"/>
                      <a:pt x="998" y="7032"/>
                      <a:pt x="954" y="6900"/>
                    </a:cubicBezTo>
                    <a:cubicBezTo>
                      <a:pt x="852" y="6636"/>
                      <a:pt x="793" y="6357"/>
                      <a:pt x="778" y="6078"/>
                    </a:cubicBezTo>
                    <a:cubicBezTo>
                      <a:pt x="749" y="5623"/>
                      <a:pt x="763" y="5153"/>
                      <a:pt x="807" y="4698"/>
                    </a:cubicBezTo>
                    <a:lnTo>
                      <a:pt x="807" y="4654"/>
                    </a:lnTo>
                    <a:cubicBezTo>
                      <a:pt x="881" y="3876"/>
                      <a:pt x="1028" y="3098"/>
                      <a:pt x="1219" y="2320"/>
                    </a:cubicBezTo>
                    <a:close/>
                    <a:moveTo>
                      <a:pt x="2297" y="0"/>
                    </a:moveTo>
                    <a:cubicBezTo>
                      <a:pt x="2251" y="0"/>
                      <a:pt x="2204" y="5"/>
                      <a:pt x="2158" y="15"/>
                    </a:cubicBezTo>
                    <a:cubicBezTo>
                      <a:pt x="1747" y="88"/>
                      <a:pt x="1395" y="323"/>
                      <a:pt x="1175" y="676"/>
                    </a:cubicBezTo>
                    <a:cubicBezTo>
                      <a:pt x="852" y="1160"/>
                      <a:pt x="617" y="1703"/>
                      <a:pt x="470" y="2261"/>
                    </a:cubicBezTo>
                    <a:cubicBezTo>
                      <a:pt x="338" y="2746"/>
                      <a:pt x="235" y="3230"/>
                      <a:pt x="176" y="3715"/>
                    </a:cubicBezTo>
                    <a:cubicBezTo>
                      <a:pt x="59" y="4375"/>
                      <a:pt x="0" y="5050"/>
                      <a:pt x="15" y="5740"/>
                    </a:cubicBezTo>
                    <a:cubicBezTo>
                      <a:pt x="15" y="6210"/>
                      <a:pt x="103" y="6680"/>
                      <a:pt x="264" y="7135"/>
                    </a:cubicBezTo>
                    <a:cubicBezTo>
                      <a:pt x="367" y="7385"/>
                      <a:pt x="543" y="7605"/>
                      <a:pt x="778" y="7737"/>
                    </a:cubicBezTo>
                    <a:cubicBezTo>
                      <a:pt x="896" y="7796"/>
                      <a:pt x="1028" y="7840"/>
                      <a:pt x="1160" y="7855"/>
                    </a:cubicBezTo>
                    <a:cubicBezTo>
                      <a:pt x="1190" y="7858"/>
                      <a:pt x="1220" y="7860"/>
                      <a:pt x="1250" y="7860"/>
                    </a:cubicBezTo>
                    <a:cubicBezTo>
                      <a:pt x="1451" y="7860"/>
                      <a:pt x="1638" y="7777"/>
                      <a:pt x="1791" y="7649"/>
                    </a:cubicBezTo>
                    <a:cubicBezTo>
                      <a:pt x="1997" y="7473"/>
                      <a:pt x="2158" y="7267"/>
                      <a:pt x="2276" y="7032"/>
                    </a:cubicBezTo>
                    <a:cubicBezTo>
                      <a:pt x="2466" y="6636"/>
                      <a:pt x="2643" y="6225"/>
                      <a:pt x="2775" y="5814"/>
                    </a:cubicBezTo>
                    <a:cubicBezTo>
                      <a:pt x="3098" y="4889"/>
                      <a:pt x="3303" y="3949"/>
                      <a:pt x="3391" y="2995"/>
                    </a:cubicBezTo>
                    <a:cubicBezTo>
                      <a:pt x="3391" y="2966"/>
                      <a:pt x="3391" y="2966"/>
                      <a:pt x="3421" y="2951"/>
                    </a:cubicBezTo>
                    <a:cubicBezTo>
                      <a:pt x="3582" y="2878"/>
                      <a:pt x="3729" y="2775"/>
                      <a:pt x="3846" y="2657"/>
                    </a:cubicBezTo>
                    <a:cubicBezTo>
                      <a:pt x="4111" y="2379"/>
                      <a:pt x="4302" y="2041"/>
                      <a:pt x="4375" y="1674"/>
                    </a:cubicBezTo>
                    <a:cubicBezTo>
                      <a:pt x="4404" y="1615"/>
                      <a:pt x="4404" y="1542"/>
                      <a:pt x="4375" y="1483"/>
                    </a:cubicBezTo>
                    <a:cubicBezTo>
                      <a:pt x="4360" y="1336"/>
                      <a:pt x="4258" y="1219"/>
                      <a:pt x="4125" y="1189"/>
                    </a:cubicBezTo>
                    <a:cubicBezTo>
                      <a:pt x="4092" y="1179"/>
                      <a:pt x="4059" y="1175"/>
                      <a:pt x="4027" y="1175"/>
                    </a:cubicBezTo>
                    <a:cubicBezTo>
                      <a:pt x="3915" y="1175"/>
                      <a:pt x="3812" y="1231"/>
                      <a:pt x="3744" y="1322"/>
                    </a:cubicBezTo>
                    <a:cubicBezTo>
                      <a:pt x="3685" y="1395"/>
                      <a:pt x="3641" y="1483"/>
                      <a:pt x="3612" y="1571"/>
                    </a:cubicBezTo>
                    <a:lnTo>
                      <a:pt x="3582" y="1615"/>
                    </a:lnTo>
                    <a:cubicBezTo>
                      <a:pt x="3553" y="1733"/>
                      <a:pt x="3494" y="1835"/>
                      <a:pt x="3435" y="1953"/>
                    </a:cubicBezTo>
                    <a:lnTo>
                      <a:pt x="3421" y="1967"/>
                    </a:lnTo>
                    <a:cubicBezTo>
                      <a:pt x="3421" y="1703"/>
                      <a:pt x="3406" y="1454"/>
                      <a:pt x="3362" y="1189"/>
                    </a:cubicBezTo>
                    <a:cubicBezTo>
                      <a:pt x="3318" y="778"/>
                      <a:pt x="3098" y="397"/>
                      <a:pt x="2745" y="147"/>
                    </a:cubicBezTo>
                    <a:cubicBezTo>
                      <a:pt x="2609" y="56"/>
                      <a:pt x="2455" y="0"/>
                      <a:pt x="22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5241425" y="3304250"/>
                <a:ext cx="80025" cy="216075"/>
              </a:xfrm>
              <a:custGeom>
                <a:avLst/>
                <a:gdLst/>
                <a:ahLst/>
                <a:cxnLst/>
                <a:rect l="l" t="t" r="r" b="b"/>
                <a:pathLst>
                  <a:path w="3201" h="8643" extrusionOk="0">
                    <a:moveTo>
                      <a:pt x="2041" y="753"/>
                    </a:moveTo>
                    <a:cubicBezTo>
                      <a:pt x="2129" y="768"/>
                      <a:pt x="2217" y="797"/>
                      <a:pt x="2291" y="856"/>
                    </a:cubicBezTo>
                    <a:cubicBezTo>
                      <a:pt x="2335" y="885"/>
                      <a:pt x="2335" y="885"/>
                      <a:pt x="2305" y="944"/>
                    </a:cubicBezTo>
                    <a:cubicBezTo>
                      <a:pt x="2129" y="1201"/>
                      <a:pt x="1829" y="1358"/>
                      <a:pt x="1518" y="1358"/>
                    </a:cubicBezTo>
                    <a:cubicBezTo>
                      <a:pt x="1492" y="1358"/>
                      <a:pt x="1465" y="1357"/>
                      <a:pt x="1439" y="1355"/>
                    </a:cubicBezTo>
                    <a:cubicBezTo>
                      <a:pt x="1380" y="1340"/>
                      <a:pt x="1322" y="1326"/>
                      <a:pt x="1307" y="1326"/>
                    </a:cubicBezTo>
                    <a:cubicBezTo>
                      <a:pt x="1292" y="1267"/>
                      <a:pt x="1292" y="1223"/>
                      <a:pt x="1307" y="1164"/>
                    </a:cubicBezTo>
                    <a:lnTo>
                      <a:pt x="1307" y="1091"/>
                    </a:lnTo>
                    <a:lnTo>
                      <a:pt x="1307" y="929"/>
                    </a:lnTo>
                    <a:cubicBezTo>
                      <a:pt x="1292" y="885"/>
                      <a:pt x="1336" y="841"/>
                      <a:pt x="1395" y="827"/>
                    </a:cubicBezTo>
                    <a:cubicBezTo>
                      <a:pt x="1601" y="768"/>
                      <a:pt x="1821" y="753"/>
                      <a:pt x="2041" y="753"/>
                    </a:cubicBezTo>
                    <a:close/>
                    <a:moveTo>
                      <a:pt x="1924" y="1"/>
                    </a:moveTo>
                    <a:cubicBezTo>
                      <a:pt x="1679" y="1"/>
                      <a:pt x="1437" y="31"/>
                      <a:pt x="1204" y="92"/>
                    </a:cubicBezTo>
                    <a:cubicBezTo>
                      <a:pt x="823" y="166"/>
                      <a:pt x="529" y="489"/>
                      <a:pt x="514" y="871"/>
                    </a:cubicBezTo>
                    <a:cubicBezTo>
                      <a:pt x="500" y="1135"/>
                      <a:pt x="485" y="1399"/>
                      <a:pt x="485" y="1649"/>
                    </a:cubicBezTo>
                    <a:lnTo>
                      <a:pt x="485" y="1839"/>
                    </a:lnTo>
                    <a:lnTo>
                      <a:pt x="485" y="2148"/>
                    </a:lnTo>
                    <a:lnTo>
                      <a:pt x="485" y="2485"/>
                    </a:lnTo>
                    <a:cubicBezTo>
                      <a:pt x="470" y="2632"/>
                      <a:pt x="455" y="2764"/>
                      <a:pt x="455" y="2911"/>
                    </a:cubicBezTo>
                    <a:cubicBezTo>
                      <a:pt x="426" y="3308"/>
                      <a:pt x="397" y="3719"/>
                      <a:pt x="338" y="4115"/>
                    </a:cubicBezTo>
                    <a:cubicBezTo>
                      <a:pt x="309" y="4409"/>
                      <a:pt x="279" y="4702"/>
                      <a:pt x="265" y="4996"/>
                    </a:cubicBezTo>
                    <a:cubicBezTo>
                      <a:pt x="265" y="5113"/>
                      <a:pt x="235" y="5245"/>
                      <a:pt x="235" y="5363"/>
                    </a:cubicBezTo>
                    <a:cubicBezTo>
                      <a:pt x="206" y="5715"/>
                      <a:pt x="162" y="6068"/>
                      <a:pt x="133" y="6435"/>
                    </a:cubicBezTo>
                    <a:cubicBezTo>
                      <a:pt x="103" y="6743"/>
                      <a:pt x="74" y="7051"/>
                      <a:pt x="59" y="7359"/>
                    </a:cubicBezTo>
                    <a:cubicBezTo>
                      <a:pt x="30" y="7565"/>
                      <a:pt x="30" y="7800"/>
                      <a:pt x="30" y="8020"/>
                    </a:cubicBezTo>
                    <a:cubicBezTo>
                      <a:pt x="0" y="8226"/>
                      <a:pt x="147" y="8402"/>
                      <a:pt x="338" y="8431"/>
                    </a:cubicBezTo>
                    <a:lnTo>
                      <a:pt x="367" y="8431"/>
                    </a:lnTo>
                    <a:cubicBezTo>
                      <a:pt x="544" y="8431"/>
                      <a:pt x="690" y="8284"/>
                      <a:pt x="705" y="8049"/>
                    </a:cubicBezTo>
                    <a:lnTo>
                      <a:pt x="705" y="7888"/>
                    </a:lnTo>
                    <a:cubicBezTo>
                      <a:pt x="705" y="7682"/>
                      <a:pt x="720" y="7477"/>
                      <a:pt x="749" y="7286"/>
                    </a:cubicBezTo>
                    <a:lnTo>
                      <a:pt x="823" y="6728"/>
                    </a:lnTo>
                    <a:cubicBezTo>
                      <a:pt x="881" y="6288"/>
                      <a:pt x="940" y="5833"/>
                      <a:pt x="984" y="5378"/>
                    </a:cubicBezTo>
                    <a:lnTo>
                      <a:pt x="1013" y="5040"/>
                    </a:lnTo>
                    <a:cubicBezTo>
                      <a:pt x="1043" y="4761"/>
                      <a:pt x="1072" y="4482"/>
                      <a:pt x="1101" y="4203"/>
                    </a:cubicBezTo>
                    <a:cubicBezTo>
                      <a:pt x="1101" y="4042"/>
                      <a:pt x="1131" y="3880"/>
                      <a:pt x="1160" y="3719"/>
                    </a:cubicBezTo>
                    <a:lnTo>
                      <a:pt x="1160" y="3660"/>
                    </a:lnTo>
                    <a:lnTo>
                      <a:pt x="1160" y="3616"/>
                    </a:lnTo>
                    <a:cubicBezTo>
                      <a:pt x="1204" y="3792"/>
                      <a:pt x="1248" y="3983"/>
                      <a:pt x="1292" y="4159"/>
                    </a:cubicBezTo>
                    <a:cubicBezTo>
                      <a:pt x="1380" y="4673"/>
                      <a:pt x="1513" y="5187"/>
                      <a:pt x="1645" y="5686"/>
                    </a:cubicBezTo>
                    <a:cubicBezTo>
                      <a:pt x="1689" y="5891"/>
                      <a:pt x="1747" y="6097"/>
                      <a:pt x="1806" y="6302"/>
                    </a:cubicBezTo>
                    <a:cubicBezTo>
                      <a:pt x="1850" y="6508"/>
                      <a:pt x="1909" y="6684"/>
                      <a:pt x="1953" y="6875"/>
                    </a:cubicBezTo>
                    <a:cubicBezTo>
                      <a:pt x="2041" y="7169"/>
                      <a:pt x="2129" y="7462"/>
                      <a:pt x="2188" y="7771"/>
                    </a:cubicBezTo>
                    <a:cubicBezTo>
                      <a:pt x="2232" y="7961"/>
                      <a:pt x="2291" y="8167"/>
                      <a:pt x="2364" y="8358"/>
                    </a:cubicBezTo>
                    <a:cubicBezTo>
                      <a:pt x="2423" y="8524"/>
                      <a:pt x="2579" y="8643"/>
                      <a:pt x="2753" y="8643"/>
                    </a:cubicBezTo>
                    <a:cubicBezTo>
                      <a:pt x="2794" y="8643"/>
                      <a:pt x="2836" y="8636"/>
                      <a:pt x="2878" y="8622"/>
                    </a:cubicBezTo>
                    <a:cubicBezTo>
                      <a:pt x="3083" y="8549"/>
                      <a:pt x="3201" y="8328"/>
                      <a:pt x="3127" y="8123"/>
                    </a:cubicBezTo>
                    <a:cubicBezTo>
                      <a:pt x="3054" y="7932"/>
                      <a:pt x="2995" y="7727"/>
                      <a:pt x="2951" y="7506"/>
                    </a:cubicBezTo>
                    <a:lnTo>
                      <a:pt x="2937" y="7404"/>
                    </a:lnTo>
                    <a:cubicBezTo>
                      <a:pt x="2893" y="7227"/>
                      <a:pt x="2848" y="7037"/>
                      <a:pt x="2804" y="6860"/>
                    </a:cubicBezTo>
                    <a:cubicBezTo>
                      <a:pt x="2511" y="5877"/>
                      <a:pt x="2305" y="5055"/>
                      <a:pt x="2129" y="4277"/>
                    </a:cubicBezTo>
                    <a:cubicBezTo>
                      <a:pt x="1982" y="3542"/>
                      <a:pt x="1762" y="2823"/>
                      <a:pt x="1454" y="2148"/>
                    </a:cubicBezTo>
                    <a:cubicBezTo>
                      <a:pt x="1733" y="2148"/>
                      <a:pt x="1997" y="2104"/>
                      <a:pt x="2232" y="1986"/>
                    </a:cubicBezTo>
                    <a:cubicBezTo>
                      <a:pt x="2584" y="1839"/>
                      <a:pt x="2863" y="1575"/>
                      <a:pt x="3025" y="1238"/>
                    </a:cubicBezTo>
                    <a:cubicBezTo>
                      <a:pt x="3171" y="915"/>
                      <a:pt x="3098" y="533"/>
                      <a:pt x="2834" y="313"/>
                    </a:cubicBezTo>
                    <a:cubicBezTo>
                      <a:pt x="2628" y="122"/>
                      <a:pt x="2349" y="4"/>
                      <a:pt x="2070" y="4"/>
                    </a:cubicBezTo>
                    <a:cubicBezTo>
                      <a:pt x="2021" y="2"/>
                      <a:pt x="1973" y="1"/>
                      <a:pt x="19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5079575" y="3291400"/>
                <a:ext cx="87375" cy="215300"/>
              </a:xfrm>
              <a:custGeom>
                <a:avLst/>
                <a:gdLst/>
                <a:ahLst/>
                <a:cxnLst/>
                <a:rect l="l" t="t" r="r" b="b"/>
                <a:pathLst>
                  <a:path w="3495" h="8612" extrusionOk="0">
                    <a:moveTo>
                      <a:pt x="3133" y="0"/>
                    </a:moveTo>
                    <a:cubicBezTo>
                      <a:pt x="3063" y="0"/>
                      <a:pt x="2993" y="23"/>
                      <a:pt x="2936" y="63"/>
                    </a:cubicBezTo>
                    <a:cubicBezTo>
                      <a:pt x="2834" y="137"/>
                      <a:pt x="2775" y="254"/>
                      <a:pt x="2775" y="386"/>
                    </a:cubicBezTo>
                    <a:cubicBezTo>
                      <a:pt x="2775" y="445"/>
                      <a:pt x="2775" y="504"/>
                      <a:pt x="2760" y="562"/>
                    </a:cubicBezTo>
                    <a:cubicBezTo>
                      <a:pt x="2760" y="665"/>
                      <a:pt x="2745" y="768"/>
                      <a:pt x="2731" y="871"/>
                    </a:cubicBezTo>
                    <a:cubicBezTo>
                      <a:pt x="2687" y="1179"/>
                      <a:pt x="2657" y="1473"/>
                      <a:pt x="2628" y="1766"/>
                    </a:cubicBezTo>
                    <a:cubicBezTo>
                      <a:pt x="2613" y="1898"/>
                      <a:pt x="2599" y="2031"/>
                      <a:pt x="2584" y="2163"/>
                    </a:cubicBezTo>
                    <a:lnTo>
                      <a:pt x="2540" y="2530"/>
                    </a:lnTo>
                    <a:cubicBezTo>
                      <a:pt x="2496" y="2897"/>
                      <a:pt x="2437" y="3278"/>
                      <a:pt x="2422" y="3660"/>
                    </a:cubicBezTo>
                    <a:cubicBezTo>
                      <a:pt x="2408" y="3822"/>
                      <a:pt x="2393" y="3998"/>
                      <a:pt x="2364" y="4159"/>
                    </a:cubicBezTo>
                    <a:cubicBezTo>
                      <a:pt x="2026" y="4159"/>
                      <a:pt x="1688" y="4115"/>
                      <a:pt x="1351" y="4086"/>
                    </a:cubicBezTo>
                    <a:lnTo>
                      <a:pt x="1204" y="4086"/>
                    </a:lnTo>
                    <a:cubicBezTo>
                      <a:pt x="1233" y="3866"/>
                      <a:pt x="1263" y="3645"/>
                      <a:pt x="1292" y="3425"/>
                    </a:cubicBezTo>
                    <a:lnTo>
                      <a:pt x="1380" y="2662"/>
                    </a:lnTo>
                    <a:cubicBezTo>
                      <a:pt x="1439" y="2236"/>
                      <a:pt x="1453" y="1796"/>
                      <a:pt x="1483" y="1370"/>
                    </a:cubicBezTo>
                    <a:cubicBezTo>
                      <a:pt x="1498" y="1076"/>
                      <a:pt x="1512" y="783"/>
                      <a:pt x="1527" y="489"/>
                    </a:cubicBezTo>
                    <a:cubicBezTo>
                      <a:pt x="1542" y="430"/>
                      <a:pt x="1527" y="357"/>
                      <a:pt x="1512" y="283"/>
                    </a:cubicBezTo>
                    <a:cubicBezTo>
                      <a:pt x="1483" y="137"/>
                      <a:pt x="1365" y="34"/>
                      <a:pt x="1219" y="19"/>
                    </a:cubicBezTo>
                    <a:cubicBezTo>
                      <a:pt x="1207" y="18"/>
                      <a:pt x="1196" y="17"/>
                      <a:pt x="1185" y="17"/>
                    </a:cubicBezTo>
                    <a:cubicBezTo>
                      <a:pt x="1067" y="17"/>
                      <a:pt x="963" y="88"/>
                      <a:pt x="896" y="195"/>
                    </a:cubicBezTo>
                    <a:cubicBezTo>
                      <a:pt x="852" y="254"/>
                      <a:pt x="837" y="342"/>
                      <a:pt x="837" y="430"/>
                    </a:cubicBezTo>
                    <a:lnTo>
                      <a:pt x="808" y="695"/>
                    </a:lnTo>
                    <a:cubicBezTo>
                      <a:pt x="808" y="885"/>
                      <a:pt x="793" y="1076"/>
                      <a:pt x="778" y="1267"/>
                    </a:cubicBezTo>
                    <a:cubicBezTo>
                      <a:pt x="734" y="1869"/>
                      <a:pt x="646" y="2471"/>
                      <a:pt x="573" y="2999"/>
                    </a:cubicBezTo>
                    <a:cubicBezTo>
                      <a:pt x="455" y="3807"/>
                      <a:pt x="367" y="4629"/>
                      <a:pt x="264" y="5407"/>
                    </a:cubicBezTo>
                    <a:cubicBezTo>
                      <a:pt x="206" y="5980"/>
                      <a:pt x="132" y="6611"/>
                      <a:pt x="88" y="7272"/>
                    </a:cubicBezTo>
                    <a:lnTo>
                      <a:pt x="15" y="7947"/>
                    </a:lnTo>
                    <a:lnTo>
                      <a:pt x="15" y="8006"/>
                    </a:lnTo>
                    <a:cubicBezTo>
                      <a:pt x="0" y="8196"/>
                      <a:pt x="147" y="8373"/>
                      <a:pt x="338" y="8402"/>
                    </a:cubicBezTo>
                    <a:cubicBezTo>
                      <a:pt x="347" y="8403"/>
                      <a:pt x="356" y="8403"/>
                      <a:pt x="365" y="8403"/>
                    </a:cubicBezTo>
                    <a:cubicBezTo>
                      <a:pt x="531" y="8403"/>
                      <a:pt x="692" y="8276"/>
                      <a:pt x="719" y="8108"/>
                    </a:cubicBezTo>
                    <a:cubicBezTo>
                      <a:pt x="749" y="8020"/>
                      <a:pt x="763" y="7947"/>
                      <a:pt x="763" y="7859"/>
                    </a:cubicBezTo>
                    <a:lnTo>
                      <a:pt x="808" y="7448"/>
                    </a:lnTo>
                    <a:cubicBezTo>
                      <a:pt x="837" y="7110"/>
                      <a:pt x="881" y="6772"/>
                      <a:pt x="910" y="6435"/>
                    </a:cubicBezTo>
                    <a:cubicBezTo>
                      <a:pt x="940" y="6303"/>
                      <a:pt x="954" y="6171"/>
                      <a:pt x="969" y="6038"/>
                    </a:cubicBezTo>
                    <a:cubicBezTo>
                      <a:pt x="998" y="5848"/>
                      <a:pt x="1028" y="5657"/>
                      <a:pt x="1042" y="5466"/>
                    </a:cubicBezTo>
                    <a:cubicBezTo>
                      <a:pt x="1057" y="5334"/>
                      <a:pt x="1072" y="5202"/>
                      <a:pt x="1086" y="5069"/>
                    </a:cubicBezTo>
                    <a:cubicBezTo>
                      <a:pt x="1101" y="4996"/>
                      <a:pt x="1116" y="4923"/>
                      <a:pt x="1131" y="4849"/>
                    </a:cubicBezTo>
                    <a:lnTo>
                      <a:pt x="1380" y="4864"/>
                    </a:lnTo>
                    <a:cubicBezTo>
                      <a:pt x="1498" y="4864"/>
                      <a:pt x="1600" y="4879"/>
                      <a:pt x="1718" y="4893"/>
                    </a:cubicBezTo>
                    <a:cubicBezTo>
                      <a:pt x="1923" y="4908"/>
                      <a:pt x="2114" y="4908"/>
                      <a:pt x="2305" y="4908"/>
                    </a:cubicBezTo>
                    <a:cubicBezTo>
                      <a:pt x="2276" y="5172"/>
                      <a:pt x="2246" y="5422"/>
                      <a:pt x="2232" y="5686"/>
                    </a:cubicBezTo>
                    <a:cubicBezTo>
                      <a:pt x="2217" y="5818"/>
                      <a:pt x="2202" y="5950"/>
                      <a:pt x="2173" y="6082"/>
                    </a:cubicBezTo>
                    <a:cubicBezTo>
                      <a:pt x="2143" y="6244"/>
                      <a:pt x="2114" y="6405"/>
                      <a:pt x="2099" y="6582"/>
                    </a:cubicBezTo>
                    <a:cubicBezTo>
                      <a:pt x="2099" y="6743"/>
                      <a:pt x="2085" y="6905"/>
                      <a:pt x="2070" y="7051"/>
                    </a:cubicBezTo>
                    <a:cubicBezTo>
                      <a:pt x="2055" y="7213"/>
                      <a:pt x="2041" y="7330"/>
                      <a:pt x="2026" y="7462"/>
                    </a:cubicBezTo>
                    <a:cubicBezTo>
                      <a:pt x="2011" y="7697"/>
                      <a:pt x="2011" y="7947"/>
                      <a:pt x="1997" y="8196"/>
                    </a:cubicBezTo>
                    <a:cubicBezTo>
                      <a:pt x="1982" y="8343"/>
                      <a:pt x="2055" y="8490"/>
                      <a:pt x="2188" y="8563"/>
                    </a:cubicBezTo>
                    <a:cubicBezTo>
                      <a:pt x="2232" y="8593"/>
                      <a:pt x="2276" y="8608"/>
                      <a:pt x="2320" y="8608"/>
                    </a:cubicBezTo>
                    <a:cubicBezTo>
                      <a:pt x="2335" y="8610"/>
                      <a:pt x="2351" y="8611"/>
                      <a:pt x="2366" y="8611"/>
                    </a:cubicBezTo>
                    <a:cubicBezTo>
                      <a:pt x="2438" y="8611"/>
                      <a:pt x="2509" y="8585"/>
                      <a:pt x="2569" y="8549"/>
                    </a:cubicBezTo>
                    <a:cubicBezTo>
                      <a:pt x="2672" y="8475"/>
                      <a:pt x="2745" y="8358"/>
                      <a:pt x="2745" y="8226"/>
                    </a:cubicBezTo>
                    <a:lnTo>
                      <a:pt x="2804" y="7668"/>
                    </a:lnTo>
                    <a:cubicBezTo>
                      <a:pt x="2863" y="7037"/>
                      <a:pt x="2936" y="6391"/>
                      <a:pt x="3010" y="5759"/>
                    </a:cubicBezTo>
                    <a:cubicBezTo>
                      <a:pt x="3010" y="5686"/>
                      <a:pt x="3024" y="5598"/>
                      <a:pt x="3024" y="5525"/>
                    </a:cubicBezTo>
                    <a:cubicBezTo>
                      <a:pt x="3024" y="5436"/>
                      <a:pt x="3039" y="5348"/>
                      <a:pt x="3054" y="5260"/>
                    </a:cubicBezTo>
                    <a:cubicBezTo>
                      <a:pt x="3083" y="5040"/>
                      <a:pt x="3112" y="4820"/>
                      <a:pt x="3127" y="4614"/>
                    </a:cubicBezTo>
                    <a:cubicBezTo>
                      <a:pt x="3142" y="4438"/>
                      <a:pt x="3156" y="4262"/>
                      <a:pt x="3171" y="4086"/>
                    </a:cubicBezTo>
                    <a:cubicBezTo>
                      <a:pt x="3201" y="3983"/>
                      <a:pt x="3201" y="3866"/>
                      <a:pt x="3201" y="3748"/>
                    </a:cubicBezTo>
                    <a:cubicBezTo>
                      <a:pt x="3215" y="3645"/>
                      <a:pt x="3215" y="3557"/>
                      <a:pt x="3230" y="3455"/>
                    </a:cubicBezTo>
                    <a:lnTo>
                      <a:pt x="3245" y="3352"/>
                    </a:lnTo>
                    <a:cubicBezTo>
                      <a:pt x="3259" y="3264"/>
                      <a:pt x="3274" y="3176"/>
                      <a:pt x="3274" y="3088"/>
                    </a:cubicBezTo>
                    <a:cubicBezTo>
                      <a:pt x="3289" y="2926"/>
                      <a:pt x="3289" y="2765"/>
                      <a:pt x="3318" y="2588"/>
                    </a:cubicBezTo>
                    <a:cubicBezTo>
                      <a:pt x="3333" y="2486"/>
                      <a:pt x="3333" y="2383"/>
                      <a:pt x="3347" y="2280"/>
                    </a:cubicBezTo>
                    <a:cubicBezTo>
                      <a:pt x="3362" y="2104"/>
                      <a:pt x="3377" y="1928"/>
                      <a:pt x="3406" y="1766"/>
                    </a:cubicBezTo>
                    <a:cubicBezTo>
                      <a:pt x="3450" y="1502"/>
                      <a:pt x="3479" y="1223"/>
                      <a:pt x="3479" y="959"/>
                    </a:cubicBezTo>
                    <a:lnTo>
                      <a:pt x="3479" y="636"/>
                    </a:lnTo>
                    <a:lnTo>
                      <a:pt x="3479" y="386"/>
                    </a:lnTo>
                    <a:cubicBezTo>
                      <a:pt x="3494" y="239"/>
                      <a:pt x="3421" y="107"/>
                      <a:pt x="3303" y="49"/>
                    </a:cubicBezTo>
                    <a:cubicBezTo>
                      <a:pt x="3250" y="16"/>
                      <a:pt x="3192" y="0"/>
                      <a:pt x="3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4856425" y="3272350"/>
                <a:ext cx="83700" cy="208250"/>
              </a:xfrm>
              <a:custGeom>
                <a:avLst/>
                <a:gdLst/>
                <a:ahLst/>
                <a:cxnLst/>
                <a:rect l="l" t="t" r="r" b="b"/>
                <a:pathLst>
                  <a:path w="3348" h="8330" extrusionOk="0">
                    <a:moveTo>
                      <a:pt x="2409" y="0"/>
                    </a:moveTo>
                    <a:cubicBezTo>
                      <a:pt x="2389" y="0"/>
                      <a:pt x="2369" y="1"/>
                      <a:pt x="2349" y="3"/>
                    </a:cubicBezTo>
                    <a:cubicBezTo>
                      <a:pt x="1982" y="32"/>
                      <a:pt x="1630" y="209"/>
                      <a:pt x="1395" y="488"/>
                    </a:cubicBezTo>
                    <a:cubicBezTo>
                      <a:pt x="998" y="913"/>
                      <a:pt x="705" y="1427"/>
                      <a:pt x="558" y="2000"/>
                    </a:cubicBezTo>
                    <a:cubicBezTo>
                      <a:pt x="367" y="2660"/>
                      <a:pt x="220" y="3336"/>
                      <a:pt x="147" y="4026"/>
                    </a:cubicBezTo>
                    <a:cubicBezTo>
                      <a:pt x="44" y="4804"/>
                      <a:pt x="0" y="5597"/>
                      <a:pt x="29" y="6389"/>
                    </a:cubicBezTo>
                    <a:cubicBezTo>
                      <a:pt x="44" y="6962"/>
                      <a:pt x="235" y="7505"/>
                      <a:pt x="602" y="7945"/>
                    </a:cubicBezTo>
                    <a:cubicBezTo>
                      <a:pt x="763" y="8151"/>
                      <a:pt x="998" y="8283"/>
                      <a:pt x="1263" y="8327"/>
                    </a:cubicBezTo>
                    <a:cubicBezTo>
                      <a:pt x="1288" y="8329"/>
                      <a:pt x="1314" y="8330"/>
                      <a:pt x="1340" y="8330"/>
                    </a:cubicBezTo>
                    <a:cubicBezTo>
                      <a:pt x="1519" y="8330"/>
                      <a:pt x="1696" y="8285"/>
                      <a:pt x="1850" y="8195"/>
                    </a:cubicBezTo>
                    <a:cubicBezTo>
                      <a:pt x="2143" y="8034"/>
                      <a:pt x="2378" y="7799"/>
                      <a:pt x="2540" y="7505"/>
                    </a:cubicBezTo>
                    <a:cubicBezTo>
                      <a:pt x="2775" y="7079"/>
                      <a:pt x="2966" y="6624"/>
                      <a:pt x="3098" y="6140"/>
                    </a:cubicBezTo>
                    <a:cubicBezTo>
                      <a:pt x="3274" y="5626"/>
                      <a:pt x="3347" y="5068"/>
                      <a:pt x="3289" y="4510"/>
                    </a:cubicBezTo>
                    <a:cubicBezTo>
                      <a:pt x="3259" y="4261"/>
                      <a:pt x="3171" y="4026"/>
                      <a:pt x="3010" y="3820"/>
                    </a:cubicBezTo>
                    <a:cubicBezTo>
                      <a:pt x="2856" y="3628"/>
                      <a:pt x="2634" y="3524"/>
                      <a:pt x="2404" y="3524"/>
                    </a:cubicBezTo>
                    <a:cubicBezTo>
                      <a:pt x="2282" y="3524"/>
                      <a:pt x="2158" y="3554"/>
                      <a:pt x="2041" y="3615"/>
                    </a:cubicBezTo>
                    <a:cubicBezTo>
                      <a:pt x="1820" y="3717"/>
                      <a:pt x="1644" y="3894"/>
                      <a:pt x="1527" y="4099"/>
                    </a:cubicBezTo>
                    <a:lnTo>
                      <a:pt x="1498" y="4158"/>
                    </a:lnTo>
                    <a:cubicBezTo>
                      <a:pt x="1380" y="4319"/>
                      <a:pt x="1307" y="4510"/>
                      <a:pt x="1277" y="4701"/>
                    </a:cubicBezTo>
                    <a:cubicBezTo>
                      <a:pt x="1248" y="4877"/>
                      <a:pt x="1336" y="5039"/>
                      <a:pt x="1483" y="5097"/>
                    </a:cubicBezTo>
                    <a:cubicBezTo>
                      <a:pt x="1530" y="5115"/>
                      <a:pt x="1580" y="5123"/>
                      <a:pt x="1629" y="5123"/>
                    </a:cubicBezTo>
                    <a:cubicBezTo>
                      <a:pt x="1748" y="5123"/>
                      <a:pt x="1865" y="5074"/>
                      <a:pt x="1938" y="4980"/>
                    </a:cubicBezTo>
                    <a:cubicBezTo>
                      <a:pt x="1967" y="4921"/>
                      <a:pt x="1997" y="4877"/>
                      <a:pt x="2026" y="4833"/>
                    </a:cubicBezTo>
                    <a:lnTo>
                      <a:pt x="2114" y="4672"/>
                    </a:lnTo>
                    <a:lnTo>
                      <a:pt x="2158" y="4554"/>
                    </a:lnTo>
                    <a:cubicBezTo>
                      <a:pt x="2202" y="4466"/>
                      <a:pt x="2276" y="4393"/>
                      <a:pt x="2364" y="4334"/>
                    </a:cubicBezTo>
                    <a:cubicBezTo>
                      <a:pt x="2378" y="4319"/>
                      <a:pt x="2393" y="4305"/>
                      <a:pt x="2422" y="4305"/>
                    </a:cubicBezTo>
                    <a:cubicBezTo>
                      <a:pt x="2437" y="4319"/>
                      <a:pt x="2452" y="4334"/>
                      <a:pt x="2452" y="4349"/>
                    </a:cubicBezTo>
                    <a:cubicBezTo>
                      <a:pt x="2496" y="4422"/>
                      <a:pt x="2525" y="4510"/>
                      <a:pt x="2540" y="4598"/>
                    </a:cubicBezTo>
                    <a:cubicBezTo>
                      <a:pt x="2584" y="4965"/>
                      <a:pt x="2555" y="5332"/>
                      <a:pt x="2452" y="5699"/>
                    </a:cubicBezTo>
                    <a:cubicBezTo>
                      <a:pt x="2364" y="6096"/>
                      <a:pt x="2232" y="6477"/>
                      <a:pt x="2055" y="6844"/>
                    </a:cubicBezTo>
                    <a:cubicBezTo>
                      <a:pt x="1953" y="7094"/>
                      <a:pt x="1791" y="7314"/>
                      <a:pt x="1586" y="7490"/>
                    </a:cubicBezTo>
                    <a:cubicBezTo>
                      <a:pt x="1527" y="7549"/>
                      <a:pt x="1439" y="7578"/>
                      <a:pt x="1351" y="7578"/>
                    </a:cubicBezTo>
                    <a:cubicBezTo>
                      <a:pt x="1277" y="7564"/>
                      <a:pt x="1204" y="7505"/>
                      <a:pt x="1160" y="7432"/>
                    </a:cubicBezTo>
                    <a:cubicBezTo>
                      <a:pt x="969" y="7197"/>
                      <a:pt x="852" y="6903"/>
                      <a:pt x="822" y="6595"/>
                    </a:cubicBezTo>
                    <a:cubicBezTo>
                      <a:pt x="778" y="5905"/>
                      <a:pt x="808" y="5215"/>
                      <a:pt x="881" y="4540"/>
                    </a:cubicBezTo>
                    <a:cubicBezTo>
                      <a:pt x="896" y="4393"/>
                      <a:pt x="925" y="4158"/>
                      <a:pt x="984" y="3850"/>
                    </a:cubicBezTo>
                    <a:cubicBezTo>
                      <a:pt x="1057" y="3218"/>
                      <a:pt x="1189" y="2587"/>
                      <a:pt x="1395" y="1985"/>
                    </a:cubicBezTo>
                    <a:cubicBezTo>
                      <a:pt x="1527" y="1515"/>
                      <a:pt x="1806" y="1104"/>
                      <a:pt x="2173" y="781"/>
                    </a:cubicBezTo>
                    <a:cubicBezTo>
                      <a:pt x="2232" y="722"/>
                      <a:pt x="2334" y="678"/>
                      <a:pt x="2422" y="678"/>
                    </a:cubicBezTo>
                    <a:cubicBezTo>
                      <a:pt x="2511" y="693"/>
                      <a:pt x="2569" y="722"/>
                      <a:pt x="2628" y="781"/>
                    </a:cubicBezTo>
                    <a:cubicBezTo>
                      <a:pt x="2672" y="811"/>
                      <a:pt x="2716" y="825"/>
                      <a:pt x="2760" y="840"/>
                    </a:cubicBezTo>
                    <a:cubicBezTo>
                      <a:pt x="2878" y="840"/>
                      <a:pt x="2980" y="752"/>
                      <a:pt x="2995" y="634"/>
                    </a:cubicBezTo>
                    <a:cubicBezTo>
                      <a:pt x="2995" y="576"/>
                      <a:pt x="2995" y="502"/>
                      <a:pt x="2980" y="444"/>
                    </a:cubicBezTo>
                    <a:cubicBezTo>
                      <a:pt x="2912" y="184"/>
                      <a:pt x="2678" y="0"/>
                      <a:pt x="2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4675475" y="3234450"/>
                <a:ext cx="120175" cy="229625"/>
              </a:xfrm>
              <a:custGeom>
                <a:avLst/>
                <a:gdLst/>
                <a:ahLst/>
                <a:cxnLst/>
                <a:rect l="l" t="t" r="r" b="b"/>
                <a:pathLst>
                  <a:path w="4807" h="9185" extrusionOk="0">
                    <a:moveTo>
                      <a:pt x="411" y="1"/>
                    </a:moveTo>
                    <a:cubicBezTo>
                      <a:pt x="354" y="1"/>
                      <a:pt x="302" y="11"/>
                      <a:pt x="250" y="22"/>
                    </a:cubicBezTo>
                    <a:cubicBezTo>
                      <a:pt x="103" y="66"/>
                      <a:pt x="15" y="198"/>
                      <a:pt x="0" y="345"/>
                    </a:cubicBezTo>
                    <a:cubicBezTo>
                      <a:pt x="0" y="491"/>
                      <a:pt x="74" y="638"/>
                      <a:pt x="221" y="697"/>
                    </a:cubicBezTo>
                    <a:cubicBezTo>
                      <a:pt x="279" y="726"/>
                      <a:pt x="353" y="741"/>
                      <a:pt x="426" y="741"/>
                    </a:cubicBezTo>
                    <a:lnTo>
                      <a:pt x="778" y="770"/>
                    </a:lnTo>
                    <a:lnTo>
                      <a:pt x="1630" y="814"/>
                    </a:lnTo>
                    <a:cubicBezTo>
                      <a:pt x="1615" y="888"/>
                      <a:pt x="1601" y="961"/>
                      <a:pt x="1601" y="1020"/>
                    </a:cubicBezTo>
                    <a:cubicBezTo>
                      <a:pt x="1586" y="1093"/>
                      <a:pt x="1586" y="1167"/>
                      <a:pt x="1571" y="1240"/>
                    </a:cubicBezTo>
                    <a:cubicBezTo>
                      <a:pt x="1498" y="1578"/>
                      <a:pt x="1439" y="1916"/>
                      <a:pt x="1410" y="2253"/>
                    </a:cubicBezTo>
                    <a:cubicBezTo>
                      <a:pt x="1410" y="2341"/>
                      <a:pt x="1395" y="2444"/>
                      <a:pt x="1380" y="2547"/>
                    </a:cubicBezTo>
                    <a:cubicBezTo>
                      <a:pt x="1322" y="3061"/>
                      <a:pt x="1292" y="3589"/>
                      <a:pt x="1263" y="4103"/>
                    </a:cubicBezTo>
                    <a:cubicBezTo>
                      <a:pt x="1234" y="4485"/>
                      <a:pt x="1219" y="4896"/>
                      <a:pt x="1175" y="5277"/>
                    </a:cubicBezTo>
                    <a:cubicBezTo>
                      <a:pt x="1160" y="5424"/>
                      <a:pt x="1145" y="5571"/>
                      <a:pt x="1131" y="5718"/>
                    </a:cubicBezTo>
                    <a:cubicBezTo>
                      <a:pt x="1116" y="5865"/>
                      <a:pt x="1101" y="6041"/>
                      <a:pt x="1087" y="6202"/>
                    </a:cubicBezTo>
                    <a:lnTo>
                      <a:pt x="999" y="7259"/>
                    </a:lnTo>
                    <a:cubicBezTo>
                      <a:pt x="955" y="7744"/>
                      <a:pt x="911" y="8214"/>
                      <a:pt x="867" y="8698"/>
                    </a:cubicBezTo>
                    <a:cubicBezTo>
                      <a:pt x="852" y="8771"/>
                      <a:pt x="867" y="8845"/>
                      <a:pt x="881" y="8918"/>
                    </a:cubicBezTo>
                    <a:cubicBezTo>
                      <a:pt x="911" y="9050"/>
                      <a:pt x="1028" y="9153"/>
                      <a:pt x="1175" y="9183"/>
                    </a:cubicBezTo>
                    <a:lnTo>
                      <a:pt x="1190" y="9183"/>
                    </a:lnTo>
                    <a:cubicBezTo>
                      <a:pt x="1201" y="9184"/>
                      <a:pt x="1212" y="9184"/>
                      <a:pt x="1223" y="9184"/>
                    </a:cubicBezTo>
                    <a:cubicBezTo>
                      <a:pt x="1344" y="9184"/>
                      <a:pt x="1460" y="9114"/>
                      <a:pt x="1527" y="9006"/>
                    </a:cubicBezTo>
                    <a:cubicBezTo>
                      <a:pt x="1557" y="8933"/>
                      <a:pt x="1586" y="8860"/>
                      <a:pt x="1601" y="8771"/>
                    </a:cubicBezTo>
                    <a:lnTo>
                      <a:pt x="1615" y="8639"/>
                    </a:lnTo>
                    <a:cubicBezTo>
                      <a:pt x="1630" y="8493"/>
                      <a:pt x="1659" y="8331"/>
                      <a:pt x="1659" y="8184"/>
                    </a:cubicBezTo>
                    <a:cubicBezTo>
                      <a:pt x="1659" y="8081"/>
                      <a:pt x="1689" y="7979"/>
                      <a:pt x="1703" y="7861"/>
                    </a:cubicBezTo>
                    <a:cubicBezTo>
                      <a:pt x="1718" y="7759"/>
                      <a:pt x="1733" y="7641"/>
                      <a:pt x="1747" y="7524"/>
                    </a:cubicBezTo>
                    <a:cubicBezTo>
                      <a:pt x="1747" y="7274"/>
                      <a:pt x="1777" y="7024"/>
                      <a:pt x="1806" y="6790"/>
                    </a:cubicBezTo>
                    <a:cubicBezTo>
                      <a:pt x="1821" y="6599"/>
                      <a:pt x="1835" y="6437"/>
                      <a:pt x="1850" y="6261"/>
                    </a:cubicBezTo>
                    <a:cubicBezTo>
                      <a:pt x="1865" y="6011"/>
                      <a:pt x="1894" y="5762"/>
                      <a:pt x="1924" y="5512"/>
                    </a:cubicBezTo>
                    <a:cubicBezTo>
                      <a:pt x="1953" y="5307"/>
                      <a:pt x="1968" y="5116"/>
                      <a:pt x="1982" y="4925"/>
                    </a:cubicBezTo>
                    <a:cubicBezTo>
                      <a:pt x="1997" y="4778"/>
                      <a:pt x="2012" y="4617"/>
                      <a:pt x="2041" y="4470"/>
                    </a:cubicBezTo>
                    <a:cubicBezTo>
                      <a:pt x="2070" y="4206"/>
                      <a:pt x="2100" y="3941"/>
                      <a:pt x="2114" y="3677"/>
                    </a:cubicBezTo>
                    <a:cubicBezTo>
                      <a:pt x="2114" y="3633"/>
                      <a:pt x="2114" y="3589"/>
                      <a:pt x="2129" y="3530"/>
                    </a:cubicBezTo>
                    <a:cubicBezTo>
                      <a:pt x="2144" y="3472"/>
                      <a:pt x="2144" y="3398"/>
                      <a:pt x="2158" y="3325"/>
                    </a:cubicBezTo>
                    <a:cubicBezTo>
                      <a:pt x="2158" y="3105"/>
                      <a:pt x="2173" y="2884"/>
                      <a:pt x="2188" y="2635"/>
                    </a:cubicBezTo>
                    <a:cubicBezTo>
                      <a:pt x="2232" y="2238"/>
                      <a:pt x="2261" y="1754"/>
                      <a:pt x="2276" y="1270"/>
                    </a:cubicBezTo>
                    <a:cubicBezTo>
                      <a:pt x="2276" y="1137"/>
                      <a:pt x="2291" y="991"/>
                      <a:pt x="2320" y="844"/>
                    </a:cubicBezTo>
                    <a:lnTo>
                      <a:pt x="2702" y="888"/>
                    </a:lnTo>
                    <a:lnTo>
                      <a:pt x="3304" y="947"/>
                    </a:lnTo>
                    <a:lnTo>
                      <a:pt x="3627" y="976"/>
                    </a:lnTo>
                    <a:lnTo>
                      <a:pt x="3964" y="1005"/>
                    </a:lnTo>
                    <a:cubicBezTo>
                      <a:pt x="4067" y="1020"/>
                      <a:pt x="4170" y="1020"/>
                      <a:pt x="4273" y="1035"/>
                    </a:cubicBezTo>
                    <a:cubicBezTo>
                      <a:pt x="4282" y="1035"/>
                      <a:pt x="4291" y="1036"/>
                      <a:pt x="4301" y="1036"/>
                    </a:cubicBezTo>
                    <a:cubicBezTo>
                      <a:pt x="4759" y="1036"/>
                      <a:pt x="4806" y="329"/>
                      <a:pt x="4331" y="301"/>
                    </a:cubicBezTo>
                    <a:lnTo>
                      <a:pt x="4273" y="301"/>
                    </a:lnTo>
                    <a:lnTo>
                      <a:pt x="3905" y="257"/>
                    </a:lnTo>
                    <a:cubicBezTo>
                      <a:pt x="3406" y="213"/>
                      <a:pt x="2878" y="154"/>
                      <a:pt x="2349" y="124"/>
                    </a:cubicBezTo>
                    <a:lnTo>
                      <a:pt x="1263" y="51"/>
                    </a:lnTo>
                    <a:lnTo>
                      <a:pt x="485" y="7"/>
                    </a:lnTo>
                    <a:cubicBezTo>
                      <a:pt x="459" y="3"/>
                      <a:pt x="434"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5167275" y="3301025"/>
                <a:ext cx="65000" cy="209250"/>
              </a:xfrm>
              <a:custGeom>
                <a:avLst/>
                <a:gdLst/>
                <a:ahLst/>
                <a:cxnLst/>
                <a:rect l="l" t="t" r="r" b="b"/>
                <a:pathLst>
                  <a:path w="2600" h="8370" extrusionOk="0">
                    <a:moveTo>
                      <a:pt x="1276" y="0"/>
                    </a:moveTo>
                    <a:cubicBezTo>
                      <a:pt x="1038" y="0"/>
                      <a:pt x="819" y="157"/>
                      <a:pt x="735" y="368"/>
                    </a:cubicBezTo>
                    <a:cubicBezTo>
                      <a:pt x="661" y="544"/>
                      <a:pt x="632" y="721"/>
                      <a:pt x="617" y="897"/>
                    </a:cubicBezTo>
                    <a:cubicBezTo>
                      <a:pt x="588" y="1278"/>
                      <a:pt x="544" y="1660"/>
                      <a:pt x="515" y="2027"/>
                    </a:cubicBezTo>
                    <a:lnTo>
                      <a:pt x="471" y="2468"/>
                    </a:lnTo>
                    <a:cubicBezTo>
                      <a:pt x="456" y="2703"/>
                      <a:pt x="441" y="2937"/>
                      <a:pt x="412" y="3172"/>
                    </a:cubicBezTo>
                    <a:cubicBezTo>
                      <a:pt x="397" y="3275"/>
                      <a:pt x="383" y="3393"/>
                      <a:pt x="368" y="3495"/>
                    </a:cubicBezTo>
                    <a:cubicBezTo>
                      <a:pt x="309" y="4038"/>
                      <a:pt x="265" y="4611"/>
                      <a:pt x="206" y="5169"/>
                    </a:cubicBezTo>
                    <a:lnTo>
                      <a:pt x="162" y="5639"/>
                    </a:lnTo>
                    <a:cubicBezTo>
                      <a:pt x="148" y="5932"/>
                      <a:pt x="118" y="6241"/>
                      <a:pt x="89" y="6549"/>
                    </a:cubicBezTo>
                    <a:lnTo>
                      <a:pt x="16" y="7386"/>
                    </a:lnTo>
                    <a:cubicBezTo>
                      <a:pt x="1" y="7533"/>
                      <a:pt x="1" y="7679"/>
                      <a:pt x="16" y="7811"/>
                    </a:cubicBezTo>
                    <a:cubicBezTo>
                      <a:pt x="45" y="8105"/>
                      <a:pt x="265" y="8325"/>
                      <a:pt x="544" y="8340"/>
                    </a:cubicBezTo>
                    <a:lnTo>
                      <a:pt x="559" y="8340"/>
                    </a:lnTo>
                    <a:cubicBezTo>
                      <a:pt x="808" y="8355"/>
                      <a:pt x="1058" y="8369"/>
                      <a:pt x="1293" y="8369"/>
                    </a:cubicBezTo>
                    <a:lnTo>
                      <a:pt x="1396" y="8369"/>
                    </a:lnTo>
                    <a:cubicBezTo>
                      <a:pt x="1542" y="8369"/>
                      <a:pt x="1674" y="8296"/>
                      <a:pt x="1733" y="8164"/>
                    </a:cubicBezTo>
                    <a:cubicBezTo>
                      <a:pt x="1792" y="8061"/>
                      <a:pt x="1792" y="7944"/>
                      <a:pt x="1748" y="7826"/>
                    </a:cubicBezTo>
                    <a:cubicBezTo>
                      <a:pt x="1689" y="7709"/>
                      <a:pt x="1572" y="7621"/>
                      <a:pt x="1425" y="7591"/>
                    </a:cubicBezTo>
                    <a:cubicBezTo>
                      <a:pt x="1249" y="7562"/>
                      <a:pt x="1073" y="7562"/>
                      <a:pt x="896" y="7562"/>
                    </a:cubicBezTo>
                    <a:lnTo>
                      <a:pt x="764" y="7562"/>
                    </a:lnTo>
                    <a:cubicBezTo>
                      <a:pt x="764" y="7533"/>
                      <a:pt x="764" y="7474"/>
                      <a:pt x="779" y="7444"/>
                    </a:cubicBezTo>
                    <a:cubicBezTo>
                      <a:pt x="779" y="7386"/>
                      <a:pt x="794" y="7312"/>
                      <a:pt x="808" y="7239"/>
                    </a:cubicBezTo>
                    <a:cubicBezTo>
                      <a:pt x="823" y="7136"/>
                      <a:pt x="838" y="7033"/>
                      <a:pt x="838" y="6931"/>
                    </a:cubicBezTo>
                    <a:cubicBezTo>
                      <a:pt x="852" y="6593"/>
                      <a:pt x="896" y="6255"/>
                      <a:pt x="926" y="5918"/>
                    </a:cubicBezTo>
                    <a:cubicBezTo>
                      <a:pt x="940" y="5727"/>
                      <a:pt x="970" y="5536"/>
                      <a:pt x="984" y="5330"/>
                    </a:cubicBezTo>
                    <a:cubicBezTo>
                      <a:pt x="1087" y="5330"/>
                      <a:pt x="1190" y="5330"/>
                      <a:pt x="1293" y="5316"/>
                    </a:cubicBezTo>
                    <a:cubicBezTo>
                      <a:pt x="1359" y="5308"/>
                      <a:pt x="1425" y="5305"/>
                      <a:pt x="1493" y="5305"/>
                    </a:cubicBezTo>
                    <a:cubicBezTo>
                      <a:pt x="1561" y="5305"/>
                      <a:pt x="1630" y="5308"/>
                      <a:pt x="1704" y="5316"/>
                    </a:cubicBezTo>
                    <a:cubicBezTo>
                      <a:pt x="1713" y="5316"/>
                      <a:pt x="1722" y="5317"/>
                      <a:pt x="1731" y="5317"/>
                    </a:cubicBezTo>
                    <a:cubicBezTo>
                      <a:pt x="1898" y="5317"/>
                      <a:pt x="2058" y="5189"/>
                      <a:pt x="2100" y="5022"/>
                    </a:cubicBezTo>
                    <a:cubicBezTo>
                      <a:pt x="2144" y="4846"/>
                      <a:pt x="2041" y="4655"/>
                      <a:pt x="1865" y="4582"/>
                    </a:cubicBezTo>
                    <a:cubicBezTo>
                      <a:pt x="1777" y="4538"/>
                      <a:pt x="1689" y="4523"/>
                      <a:pt x="1586" y="4523"/>
                    </a:cubicBezTo>
                    <a:cubicBezTo>
                      <a:pt x="1535" y="4516"/>
                      <a:pt x="1480" y="4512"/>
                      <a:pt x="1425" y="4512"/>
                    </a:cubicBezTo>
                    <a:cubicBezTo>
                      <a:pt x="1370" y="4512"/>
                      <a:pt x="1315" y="4516"/>
                      <a:pt x="1263" y="4523"/>
                    </a:cubicBezTo>
                    <a:cubicBezTo>
                      <a:pt x="1190" y="4523"/>
                      <a:pt x="1117" y="4523"/>
                      <a:pt x="1058" y="4538"/>
                    </a:cubicBezTo>
                    <a:cubicBezTo>
                      <a:pt x="1087" y="4303"/>
                      <a:pt x="1117" y="4083"/>
                      <a:pt x="1131" y="3862"/>
                    </a:cubicBezTo>
                    <a:lnTo>
                      <a:pt x="1131" y="3833"/>
                    </a:lnTo>
                    <a:lnTo>
                      <a:pt x="1131" y="3716"/>
                    </a:lnTo>
                    <a:cubicBezTo>
                      <a:pt x="1131" y="3657"/>
                      <a:pt x="1131" y="3598"/>
                      <a:pt x="1146" y="3539"/>
                    </a:cubicBezTo>
                    <a:cubicBezTo>
                      <a:pt x="1249" y="2893"/>
                      <a:pt x="1322" y="2233"/>
                      <a:pt x="1337" y="1587"/>
                    </a:cubicBezTo>
                    <a:cubicBezTo>
                      <a:pt x="1337" y="1396"/>
                      <a:pt x="1366" y="1220"/>
                      <a:pt x="1381" y="1029"/>
                    </a:cubicBezTo>
                    <a:cubicBezTo>
                      <a:pt x="1381" y="941"/>
                      <a:pt x="1396" y="853"/>
                      <a:pt x="1410" y="750"/>
                    </a:cubicBezTo>
                    <a:lnTo>
                      <a:pt x="1440" y="750"/>
                    </a:lnTo>
                    <a:cubicBezTo>
                      <a:pt x="1674" y="750"/>
                      <a:pt x="1909" y="721"/>
                      <a:pt x="2144" y="677"/>
                    </a:cubicBezTo>
                    <a:cubicBezTo>
                      <a:pt x="2247" y="662"/>
                      <a:pt x="2350" y="633"/>
                      <a:pt x="2438" y="588"/>
                    </a:cubicBezTo>
                    <a:cubicBezTo>
                      <a:pt x="2526" y="559"/>
                      <a:pt x="2599" y="471"/>
                      <a:pt x="2599" y="368"/>
                    </a:cubicBezTo>
                    <a:cubicBezTo>
                      <a:pt x="2599" y="280"/>
                      <a:pt x="2541" y="192"/>
                      <a:pt x="2453" y="148"/>
                    </a:cubicBezTo>
                    <a:cubicBezTo>
                      <a:pt x="2350" y="89"/>
                      <a:pt x="2247" y="60"/>
                      <a:pt x="2144" y="60"/>
                    </a:cubicBezTo>
                    <a:cubicBezTo>
                      <a:pt x="1865" y="31"/>
                      <a:pt x="1601" y="16"/>
                      <a:pt x="1307" y="1"/>
                    </a:cubicBezTo>
                    <a:cubicBezTo>
                      <a:pt x="1297" y="1"/>
                      <a:pt x="1286" y="0"/>
                      <a:pt x="1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7"/>
              <p:cNvSpPr/>
              <p:nvPr/>
            </p:nvSpPr>
            <p:spPr>
              <a:xfrm>
                <a:off x="4949650" y="3284900"/>
                <a:ext cx="65350" cy="210225"/>
              </a:xfrm>
              <a:custGeom>
                <a:avLst/>
                <a:gdLst/>
                <a:ahLst/>
                <a:cxnLst/>
                <a:rect l="l" t="t" r="r" b="b"/>
                <a:pathLst>
                  <a:path w="2614" h="8409" extrusionOk="0">
                    <a:moveTo>
                      <a:pt x="1909" y="0"/>
                    </a:moveTo>
                    <a:cubicBezTo>
                      <a:pt x="1830" y="0"/>
                      <a:pt x="1752" y="5"/>
                      <a:pt x="1674" y="15"/>
                    </a:cubicBezTo>
                    <a:cubicBezTo>
                      <a:pt x="1160" y="74"/>
                      <a:pt x="940" y="265"/>
                      <a:pt x="822" y="778"/>
                    </a:cubicBezTo>
                    <a:cubicBezTo>
                      <a:pt x="749" y="1057"/>
                      <a:pt x="690" y="1322"/>
                      <a:pt x="661" y="1601"/>
                    </a:cubicBezTo>
                    <a:cubicBezTo>
                      <a:pt x="631" y="1747"/>
                      <a:pt x="617" y="1894"/>
                      <a:pt x="587" y="2041"/>
                    </a:cubicBezTo>
                    <a:cubicBezTo>
                      <a:pt x="558" y="2217"/>
                      <a:pt x="529" y="2408"/>
                      <a:pt x="514" y="2584"/>
                    </a:cubicBezTo>
                    <a:cubicBezTo>
                      <a:pt x="499" y="2702"/>
                      <a:pt x="484" y="2804"/>
                      <a:pt x="470" y="2922"/>
                    </a:cubicBezTo>
                    <a:lnTo>
                      <a:pt x="426" y="3289"/>
                    </a:lnTo>
                    <a:cubicBezTo>
                      <a:pt x="367" y="3729"/>
                      <a:pt x="294" y="4184"/>
                      <a:pt x="250" y="4625"/>
                    </a:cubicBezTo>
                    <a:lnTo>
                      <a:pt x="220" y="4845"/>
                    </a:lnTo>
                    <a:cubicBezTo>
                      <a:pt x="176" y="5241"/>
                      <a:pt x="147" y="5638"/>
                      <a:pt x="132" y="6019"/>
                    </a:cubicBezTo>
                    <a:lnTo>
                      <a:pt x="103" y="6357"/>
                    </a:lnTo>
                    <a:cubicBezTo>
                      <a:pt x="73" y="6636"/>
                      <a:pt x="44" y="6915"/>
                      <a:pt x="15" y="7179"/>
                    </a:cubicBezTo>
                    <a:cubicBezTo>
                      <a:pt x="0" y="7385"/>
                      <a:pt x="0" y="7590"/>
                      <a:pt x="44" y="7781"/>
                    </a:cubicBezTo>
                    <a:cubicBezTo>
                      <a:pt x="73" y="8031"/>
                      <a:pt x="279" y="8236"/>
                      <a:pt x="529" y="8280"/>
                    </a:cubicBezTo>
                    <a:lnTo>
                      <a:pt x="587" y="8295"/>
                    </a:lnTo>
                    <a:cubicBezTo>
                      <a:pt x="749" y="8339"/>
                      <a:pt x="910" y="8368"/>
                      <a:pt x="1072" y="8398"/>
                    </a:cubicBezTo>
                    <a:lnTo>
                      <a:pt x="1130" y="8398"/>
                    </a:lnTo>
                    <a:cubicBezTo>
                      <a:pt x="1197" y="8405"/>
                      <a:pt x="1263" y="8409"/>
                      <a:pt x="1329" y="8409"/>
                    </a:cubicBezTo>
                    <a:cubicBezTo>
                      <a:pt x="1395" y="8409"/>
                      <a:pt x="1461" y="8405"/>
                      <a:pt x="1527" y="8398"/>
                    </a:cubicBezTo>
                    <a:cubicBezTo>
                      <a:pt x="1703" y="8398"/>
                      <a:pt x="1850" y="8251"/>
                      <a:pt x="1865" y="8075"/>
                    </a:cubicBezTo>
                    <a:cubicBezTo>
                      <a:pt x="1894" y="7913"/>
                      <a:pt x="1791" y="7737"/>
                      <a:pt x="1630" y="7693"/>
                    </a:cubicBezTo>
                    <a:cubicBezTo>
                      <a:pt x="1571" y="7664"/>
                      <a:pt x="1512" y="7649"/>
                      <a:pt x="1468" y="7649"/>
                    </a:cubicBezTo>
                    <a:lnTo>
                      <a:pt x="1424" y="7649"/>
                    </a:lnTo>
                    <a:cubicBezTo>
                      <a:pt x="1219" y="7634"/>
                      <a:pt x="1013" y="7605"/>
                      <a:pt x="807" y="7576"/>
                    </a:cubicBezTo>
                    <a:lnTo>
                      <a:pt x="763" y="7576"/>
                    </a:lnTo>
                    <a:cubicBezTo>
                      <a:pt x="763" y="7561"/>
                      <a:pt x="763" y="7561"/>
                      <a:pt x="763" y="7546"/>
                    </a:cubicBezTo>
                    <a:lnTo>
                      <a:pt x="763" y="7458"/>
                    </a:lnTo>
                    <a:lnTo>
                      <a:pt x="763" y="7179"/>
                    </a:lnTo>
                    <a:cubicBezTo>
                      <a:pt x="778" y="7032"/>
                      <a:pt x="793" y="6886"/>
                      <a:pt x="793" y="6739"/>
                    </a:cubicBezTo>
                    <a:cubicBezTo>
                      <a:pt x="822" y="6475"/>
                      <a:pt x="837" y="6210"/>
                      <a:pt x="866" y="5931"/>
                    </a:cubicBezTo>
                    <a:cubicBezTo>
                      <a:pt x="1013" y="5931"/>
                      <a:pt x="1145" y="5961"/>
                      <a:pt x="1277" y="5961"/>
                    </a:cubicBezTo>
                    <a:lnTo>
                      <a:pt x="1732" y="5961"/>
                    </a:lnTo>
                    <a:cubicBezTo>
                      <a:pt x="1938" y="5946"/>
                      <a:pt x="2085" y="5770"/>
                      <a:pt x="2099" y="5579"/>
                    </a:cubicBezTo>
                    <a:cubicBezTo>
                      <a:pt x="2085" y="5373"/>
                      <a:pt x="1938" y="5212"/>
                      <a:pt x="1732" y="5183"/>
                    </a:cubicBezTo>
                    <a:cubicBezTo>
                      <a:pt x="1659" y="5168"/>
                      <a:pt x="1571" y="5168"/>
                      <a:pt x="1483" y="5168"/>
                    </a:cubicBezTo>
                    <a:lnTo>
                      <a:pt x="1453" y="5168"/>
                    </a:lnTo>
                    <a:lnTo>
                      <a:pt x="1145" y="5153"/>
                    </a:lnTo>
                    <a:lnTo>
                      <a:pt x="969" y="5153"/>
                    </a:lnTo>
                    <a:cubicBezTo>
                      <a:pt x="984" y="5051"/>
                      <a:pt x="984" y="4948"/>
                      <a:pt x="998" y="4845"/>
                    </a:cubicBezTo>
                    <a:cubicBezTo>
                      <a:pt x="998" y="4757"/>
                      <a:pt x="998" y="4683"/>
                      <a:pt x="1013" y="4610"/>
                    </a:cubicBezTo>
                    <a:cubicBezTo>
                      <a:pt x="1042" y="4449"/>
                      <a:pt x="1057" y="4287"/>
                      <a:pt x="1086" y="4140"/>
                    </a:cubicBezTo>
                    <a:cubicBezTo>
                      <a:pt x="1116" y="3979"/>
                      <a:pt x="1130" y="3847"/>
                      <a:pt x="1160" y="3700"/>
                    </a:cubicBezTo>
                    <a:lnTo>
                      <a:pt x="1248" y="2966"/>
                    </a:lnTo>
                    <a:cubicBezTo>
                      <a:pt x="1307" y="2643"/>
                      <a:pt x="1351" y="2305"/>
                      <a:pt x="1395" y="1968"/>
                    </a:cubicBezTo>
                    <a:lnTo>
                      <a:pt x="1424" y="1733"/>
                    </a:lnTo>
                    <a:cubicBezTo>
                      <a:pt x="1453" y="1454"/>
                      <a:pt x="1512" y="1189"/>
                      <a:pt x="1571" y="940"/>
                    </a:cubicBezTo>
                    <a:cubicBezTo>
                      <a:pt x="1571" y="822"/>
                      <a:pt x="1659" y="734"/>
                      <a:pt x="1762" y="734"/>
                    </a:cubicBezTo>
                    <a:lnTo>
                      <a:pt x="1953" y="690"/>
                    </a:lnTo>
                    <a:cubicBezTo>
                      <a:pt x="2099" y="676"/>
                      <a:pt x="2246" y="632"/>
                      <a:pt x="2393" y="573"/>
                    </a:cubicBezTo>
                    <a:cubicBezTo>
                      <a:pt x="2525" y="543"/>
                      <a:pt x="2613" y="426"/>
                      <a:pt x="2613" y="294"/>
                    </a:cubicBezTo>
                    <a:cubicBezTo>
                      <a:pt x="2584" y="176"/>
                      <a:pt x="2496" y="88"/>
                      <a:pt x="2378" y="59"/>
                    </a:cubicBezTo>
                    <a:cubicBezTo>
                      <a:pt x="2222" y="20"/>
                      <a:pt x="2065" y="0"/>
                      <a:pt x="1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5026725" y="3287100"/>
                <a:ext cx="65225" cy="208500"/>
              </a:xfrm>
              <a:custGeom>
                <a:avLst/>
                <a:gdLst/>
                <a:ahLst/>
                <a:cxnLst/>
                <a:rect l="l" t="t" r="r" b="b"/>
                <a:pathLst>
                  <a:path w="2609" h="8340" extrusionOk="0">
                    <a:moveTo>
                      <a:pt x="440" y="0"/>
                    </a:moveTo>
                    <a:cubicBezTo>
                      <a:pt x="294" y="0"/>
                      <a:pt x="147" y="74"/>
                      <a:pt x="73" y="206"/>
                    </a:cubicBezTo>
                    <a:cubicBezTo>
                      <a:pt x="0" y="323"/>
                      <a:pt x="0" y="455"/>
                      <a:pt x="73" y="558"/>
                    </a:cubicBezTo>
                    <a:cubicBezTo>
                      <a:pt x="147" y="676"/>
                      <a:pt x="264" y="749"/>
                      <a:pt x="396" y="764"/>
                    </a:cubicBezTo>
                    <a:cubicBezTo>
                      <a:pt x="499" y="778"/>
                      <a:pt x="602" y="793"/>
                      <a:pt x="705" y="808"/>
                    </a:cubicBezTo>
                    <a:lnTo>
                      <a:pt x="778" y="808"/>
                    </a:lnTo>
                    <a:lnTo>
                      <a:pt x="778" y="822"/>
                    </a:lnTo>
                    <a:cubicBezTo>
                      <a:pt x="778" y="1190"/>
                      <a:pt x="734" y="1557"/>
                      <a:pt x="675" y="1924"/>
                    </a:cubicBezTo>
                    <a:lnTo>
                      <a:pt x="646" y="2129"/>
                    </a:lnTo>
                    <a:cubicBezTo>
                      <a:pt x="602" y="2452"/>
                      <a:pt x="558" y="2760"/>
                      <a:pt x="499" y="3069"/>
                    </a:cubicBezTo>
                    <a:cubicBezTo>
                      <a:pt x="455" y="3436"/>
                      <a:pt x="396" y="3788"/>
                      <a:pt x="352" y="4155"/>
                    </a:cubicBezTo>
                    <a:cubicBezTo>
                      <a:pt x="338" y="4302"/>
                      <a:pt x="308" y="4434"/>
                      <a:pt x="294" y="4581"/>
                    </a:cubicBezTo>
                    <a:cubicBezTo>
                      <a:pt x="264" y="4786"/>
                      <a:pt x="235" y="4992"/>
                      <a:pt x="220" y="5212"/>
                    </a:cubicBezTo>
                    <a:cubicBezTo>
                      <a:pt x="220" y="5285"/>
                      <a:pt x="206" y="5374"/>
                      <a:pt x="191" y="5447"/>
                    </a:cubicBezTo>
                    <a:lnTo>
                      <a:pt x="147" y="5814"/>
                    </a:lnTo>
                    <a:cubicBezTo>
                      <a:pt x="117" y="6020"/>
                      <a:pt x="88" y="6225"/>
                      <a:pt x="73" y="6416"/>
                    </a:cubicBezTo>
                    <a:cubicBezTo>
                      <a:pt x="59" y="6533"/>
                      <a:pt x="59" y="6636"/>
                      <a:pt x="59" y="6754"/>
                    </a:cubicBezTo>
                    <a:cubicBezTo>
                      <a:pt x="44" y="6856"/>
                      <a:pt x="44" y="7003"/>
                      <a:pt x="29" y="7135"/>
                    </a:cubicBezTo>
                    <a:cubicBezTo>
                      <a:pt x="15" y="7267"/>
                      <a:pt x="15" y="7400"/>
                      <a:pt x="15" y="7532"/>
                    </a:cubicBezTo>
                    <a:cubicBezTo>
                      <a:pt x="15" y="7664"/>
                      <a:pt x="15" y="7781"/>
                      <a:pt x="0" y="7899"/>
                    </a:cubicBezTo>
                    <a:cubicBezTo>
                      <a:pt x="0" y="7972"/>
                      <a:pt x="0" y="8045"/>
                      <a:pt x="29" y="8104"/>
                    </a:cubicBezTo>
                    <a:cubicBezTo>
                      <a:pt x="73" y="8236"/>
                      <a:pt x="191" y="8324"/>
                      <a:pt x="323" y="8339"/>
                    </a:cubicBezTo>
                    <a:cubicBezTo>
                      <a:pt x="455" y="8339"/>
                      <a:pt x="587" y="8280"/>
                      <a:pt x="646" y="8178"/>
                    </a:cubicBezTo>
                    <a:cubicBezTo>
                      <a:pt x="705" y="8090"/>
                      <a:pt x="734" y="8016"/>
                      <a:pt x="734" y="7928"/>
                    </a:cubicBezTo>
                    <a:cubicBezTo>
                      <a:pt x="749" y="7825"/>
                      <a:pt x="749" y="7737"/>
                      <a:pt x="749" y="7649"/>
                    </a:cubicBezTo>
                    <a:cubicBezTo>
                      <a:pt x="749" y="7605"/>
                      <a:pt x="749" y="7546"/>
                      <a:pt x="763" y="7502"/>
                    </a:cubicBezTo>
                    <a:cubicBezTo>
                      <a:pt x="837" y="6504"/>
                      <a:pt x="969" y="5520"/>
                      <a:pt x="1057" y="4786"/>
                    </a:cubicBezTo>
                    <a:cubicBezTo>
                      <a:pt x="1145" y="4126"/>
                      <a:pt x="1248" y="3421"/>
                      <a:pt x="1380" y="2511"/>
                    </a:cubicBezTo>
                    <a:cubicBezTo>
                      <a:pt x="1395" y="2364"/>
                      <a:pt x="1424" y="2217"/>
                      <a:pt x="1439" y="2085"/>
                    </a:cubicBezTo>
                    <a:cubicBezTo>
                      <a:pt x="1453" y="1909"/>
                      <a:pt x="1468" y="1733"/>
                      <a:pt x="1497" y="1557"/>
                    </a:cubicBezTo>
                    <a:cubicBezTo>
                      <a:pt x="1542" y="1322"/>
                      <a:pt x="1556" y="1101"/>
                      <a:pt x="1542" y="867"/>
                    </a:cubicBezTo>
                    <a:lnTo>
                      <a:pt x="1542" y="867"/>
                    </a:lnTo>
                    <a:cubicBezTo>
                      <a:pt x="1653" y="884"/>
                      <a:pt x="1760" y="891"/>
                      <a:pt x="1868" y="891"/>
                    </a:cubicBezTo>
                    <a:cubicBezTo>
                      <a:pt x="1944" y="891"/>
                      <a:pt x="2020" y="887"/>
                      <a:pt x="2099" y="881"/>
                    </a:cubicBezTo>
                    <a:cubicBezTo>
                      <a:pt x="2104" y="881"/>
                      <a:pt x="2109" y="881"/>
                      <a:pt x="2114" y="881"/>
                    </a:cubicBezTo>
                    <a:cubicBezTo>
                      <a:pt x="2584" y="881"/>
                      <a:pt x="2608" y="162"/>
                      <a:pt x="2114" y="147"/>
                    </a:cubicBezTo>
                    <a:lnTo>
                      <a:pt x="2114" y="147"/>
                    </a:lnTo>
                    <a:lnTo>
                      <a:pt x="2143" y="162"/>
                    </a:lnTo>
                    <a:lnTo>
                      <a:pt x="2114" y="162"/>
                    </a:lnTo>
                    <a:cubicBezTo>
                      <a:pt x="1909" y="162"/>
                      <a:pt x="1688" y="132"/>
                      <a:pt x="1424" y="118"/>
                    </a:cubicBezTo>
                    <a:lnTo>
                      <a:pt x="1263" y="103"/>
                    </a:lnTo>
                    <a:cubicBezTo>
                      <a:pt x="1130" y="88"/>
                      <a:pt x="984" y="74"/>
                      <a:pt x="852" y="44"/>
                    </a:cubicBezTo>
                    <a:cubicBezTo>
                      <a:pt x="719" y="15"/>
                      <a:pt x="573" y="0"/>
                      <a:pt x="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0" name="Google Shape;1140;p37"/>
            <p:cNvSpPr/>
            <p:nvPr/>
          </p:nvSpPr>
          <p:spPr>
            <a:xfrm>
              <a:off x="1693722" y="2052942"/>
              <a:ext cx="869281" cy="736615"/>
            </a:xfrm>
            <a:custGeom>
              <a:avLst/>
              <a:gdLst/>
              <a:ahLst/>
              <a:cxnLst/>
              <a:rect l="l" t="t" r="r" b="b"/>
              <a:pathLst>
                <a:path w="10130" h="8584" extrusionOk="0">
                  <a:moveTo>
                    <a:pt x="5369" y="0"/>
                  </a:moveTo>
                  <a:cubicBezTo>
                    <a:pt x="4613" y="0"/>
                    <a:pt x="2223" y="3156"/>
                    <a:pt x="1145" y="4649"/>
                  </a:cubicBezTo>
                  <a:cubicBezTo>
                    <a:pt x="822" y="5104"/>
                    <a:pt x="617" y="5397"/>
                    <a:pt x="617" y="5397"/>
                  </a:cubicBezTo>
                  <a:cubicBezTo>
                    <a:pt x="0" y="5955"/>
                    <a:pt x="4052" y="8583"/>
                    <a:pt x="4052" y="8583"/>
                  </a:cubicBezTo>
                  <a:cubicBezTo>
                    <a:pt x="4052" y="8583"/>
                    <a:pt x="4551" y="8436"/>
                    <a:pt x="5226" y="8216"/>
                  </a:cubicBezTo>
                  <a:cubicBezTo>
                    <a:pt x="6680" y="7746"/>
                    <a:pt x="8999" y="6909"/>
                    <a:pt x="9102" y="6396"/>
                  </a:cubicBezTo>
                  <a:cubicBezTo>
                    <a:pt x="9162" y="6055"/>
                    <a:pt x="8834" y="5979"/>
                    <a:pt x="8400" y="5979"/>
                  </a:cubicBezTo>
                  <a:cubicBezTo>
                    <a:pt x="8047" y="5979"/>
                    <a:pt x="7624" y="6029"/>
                    <a:pt x="7283" y="6029"/>
                  </a:cubicBezTo>
                  <a:cubicBezTo>
                    <a:pt x="7122" y="6029"/>
                    <a:pt x="6979" y="6018"/>
                    <a:pt x="6871" y="5984"/>
                  </a:cubicBezTo>
                  <a:cubicBezTo>
                    <a:pt x="6269" y="5794"/>
                    <a:pt x="10130" y="3224"/>
                    <a:pt x="9601" y="2652"/>
                  </a:cubicBezTo>
                  <a:cubicBezTo>
                    <a:pt x="9554" y="2601"/>
                    <a:pt x="9488" y="2578"/>
                    <a:pt x="9406" y="2578"/>
                  </a:cubicBezTo>
                  <a:cubicBezTo>
                    <a:pt x="8587" y="2578"/>
                    <a:pt x="6199" y="4915"/>
                    <a:pt x="5523" y="4915"/>
                  </a:cubicBezTo>
                  <a:cubicBezTo>
                    <a:pt x="5512" y="4915"/>
                    <a:pt x="5501" y="4914"/>
                    <a:pt x="5491" y="4913"/>
                  </a:cubicBezTo>
                  <a:cubicBezTo>
                    <a:pt x="4815" y="4810"/>
                    <a:pt x="8721" y="1610"/>
                    <a:pt x="8119" y="920"/>
                  </a:cubicBezTo>
                  <a:cubicBezTo>
                    <a:pt x="8057" y="850"/>
                    <a:pt x="7972" y="819"/>
                    <a:pt x="7870" y="819"/>
                  </a:cubicBezTo>
                  <a:cubicBezTo>
                    <a:pt x="6948" y="819"/>
                    <a:pt x="4569" y="3332"/>
                    <a:pt x="4199" y="3371"/>
                  </a:cubicBezTo>
                  <a:cubicBezTo>
                    <a:pt x="4195" y="3372"/>
                    <a:pt x="4191" y="3372"/>
                    <a:pt x="4187" y="3372"/>
                  </a:cubicBezTo>
                  <a:cubicBezTo>
                    <a:pt x="3838" y="3372"/>
                    <a:pt x="6217" y="620"/>
                    <a:pt x="5491" y="39"/>
                  </a:cubicBezTo>
                  <a:cubicBezTo>
                    <a:pt x="5457" y="13"/>
                    <a:pt x="5416" y="0"/>
                    <a:pt x="5369" y="0"/>
                  </a:cubicBezTo>
                  <a:close/>
                </a:path>
              </a:pathLst>
            </a:custGeom>
            <a:solidFill>
              <a:srgbClr val="FFA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1693722" y="2451794"/>
              <a:ext cx="448542" cy="337758"/>
            </a:xfrm>
            <a:custGeom>
              <a:avLst/>
              <a:gdLst/>
              <a:ahLst/>
              <a:cxnLst/>
              <a:rect l="l" t="t" r="r" b="b"/>
              <a:pathLst>
                <a:path w="5227" h="3936" extrusionOk="0">
                  <a:moveTo>
                    <a:pt x="1145" y="1"/>
                  </a:moveTo>
                  <a:cubicBezTo>
                    <a:pt x="822" y="456"/>
                    <a:pt x="617" y="749"/>
                    <a:pt x="617" y="749"/>
                  </a:cubicBezTo>
                  <a:cubicBezTo>
                    <a:pt x="0" y="1307"/>
                    <a:pt x="4052" y="3935"/>
                    <a:pt x="4052" y="3935"/>
                  </a:cubicBezTo>
                  <a:cubicBezTo>
                    <a:pt x="4052" y="3935"/>
                    <a:pt x="4551" y="3788"/>
                    <a:pt x="5226" y="3568"/>
                  </a:cubicBezTo>
                  <a:cubicBezTo>
                    <a:pt x="4184" y="2261"/>
                    <a:pt x="1850" y="529"/>
                    <a:pt x="1145" y="1"/>
                  </a:cubicBezTo>
                  <a:close/>
                </a:path>
              </a:pathLst>
            </a:custGeom>
            <a:solidFill>
              <a:srgbClr val="FFA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1335886" y="2453081"/>
              <a:ext cx="803891" cy="789990"/>
            </a:xfrm>
            <a:custGeom>
              <a:avLst/>
              <a:gdLst/>
              <a:ahLst/>
              <a:cxnLst/>
              <a:rect l="l" t="t" r="r" b="b"/>
              <a:pathLst>
                <a:path w="9368" h="9206" extrusionOk="0">
                  <a:moveTo>
                    <a:pt x="9264" y="4214"/>
                  </a:moveTo>
                  <a:cubicBezTo>
                    <a:pt x="9147" y="4801"/>
                    <a:pt x="7561" y="6181"/>
                    <a:pt x="7356" y="6240"/>
                  </a:cubicBezTo>
                  <a:cubicBezTo>
                    <a:pt x="7136" y="6313"/>
                    <a:pt x="6989" y="5975"/>
                    <a:pt x="6930" y="6137"/>
                  </a:cubicBezTo>
                  <a:cubicBezTo>
                    <a:pt x="6871" y="6284"/>
                    <a:pt x="5623" y="8412"/>
                    <a:pt x="4992" y="8867"/>
                  </a:cubicBezTo>
                  <a:cubicBezTo>
                    <a:pt x="4537" y="9205"/>
                    <a:pt x="1806" y="7209"/>
                    <a:pt x="647" y="5873"/>
                  </a:cubicBezTo>
                  <a:cubicBezTo>
                    <a:pt x="221" y="5388"/>
                    <a:pt x="1" y="5006"/>
                    <a:pt x="162" y="4830"/>
                  </a:cubicBezTo>
                  <a:cubicBezTo>
                    <a:pt x="441" y="4537"/>
                    <a:pt x="2496" y="2657"/>
                    <a:pt x="2584" y="2555"/>
                  </a:cubicBezTo>
                  <a:cubicBezTo>
                    <a:pt x="2731" y="2379"/>
                    <a:pt x="3069" y="2423"/>
                    <a:pt x="3069" y="2290"/>
                  </a:cubicBezTo>
                  <a:lnTo>
                    <a:pt x="3069" y="2290"/>
                  </a:lnTo>
                  <a:cubicBezTo>
                    <a:pt x="3142" y="1747"/>
                    <a:pt x="3377" y="1233"/>
                    <a:pt x="3759" y="837"/>
                  </a:cubicBezTo>
                  <a:cubicBezTo>
                    <a:pt x="4302" y="235"/>
                    <a:pt x="4889" y="0"/>
                    <a:pt x="5124" y="191"/>
                  </a:cubicBezTo>
                  <a:cubicBezTo>
                    <a:pt x="5359" y="367"/>
                    <a:pt x="9367" y="3626"/>
                    <a:pt x="9264" y="42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1334599" y="2649589"/>
              <a:ext cx="558210" cy="307466"/>
            </a:xfrm>
            <a:custGeom>
              <a:avLst/>
              <a:gdLst/>
              <a:ahLst/>
              <a:cxnLst/>
              <a:rect l="l" t="t" r="r" b="b"/>
              <a:pathLst>
                <a:path w="6505" h="3583" extrusionOk="0">
                  <a:moveTo>
                    <a:pt x="706" y="3524"/>
                  </a:moveTo>
                  <a:lnTo>
                    <a:pt x="647" y="3583"/>
                  </a:lnTo>
                  <a:cubicBezTo>
                    <a:pt x="221" y="3098"/>
                    <a:pt x="1" y="2716"/>
                    <a:pt x="162" y="2540"/>
                  </a:cubicBezTo>
                  <a:cubicBezTo>
                    <a:pt x="441" y="2247"/>
                    <a:pt x="2497" y="367"/>
                    <a:pt x="2585" y="265"/>
                  </a:cubicBezTo>
                  <a:cubicBezTo>
                    <a:pt x="2746" y="89"/>
                    <a:pt x="3084" y="133"/>
                    <a:pt x="3084" y="0"/>
                  </a:cubicBezTo>
                  <a:cubicBezTo>
                    <a:pt x="3510" y="397"/>
                    <a:pt x="4758" y="1542"/>
                    <a:pt x="5550" y="2291"/>
                  </a:cubicBezTo>
                  <a:cubicBezTo>
                    <a:pt x="6505" y="3201"/>
                    <a:pt x="1792" y="2437"/>
                    <a:pt x="706" y="35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1659655" y="2523275"/>
              <a:ext cx="130607" cy="133953"/>
            </a:xfrm>
            <a:custGeom>
              <a:avLst/>
              <a:gdLst/>
              <a:ahLst/>
              <a:cxnLst/>
              <a:rect l="l" t="t" r="r" b="b"/>
              <a:pathLst>
                <a:path w="1522" h="1561" extrusionOk="0">
                  <a:moveTo>
                    <a:pt x="1382" y="0"/>
                  </a:moveTo>
                  <a:cubicBezTo>
                    <a:pt x="1363" y="0"/>
                    <a:pt x="1343" y="6"/>
                    <a:pt x="1322" y="19"/>
                  </a:cubicBezTo>
                  <a:cubicBezTo>
                    <a:pt x="793" y="371"/>
                    <a:pt x="353" y="856"/>
                    <a:pt x="30" y="1399"/>
                  </a:cubicBezTo>
                  <a:cubicBezTo>
                    <a:pt x="1" y="1458"/>
                    <a:pt x="15" y="1516"/>
                    <a:pt x="59" y="1546"/>
                  </a:cubicBezTo>
                  <a:cubicBezTo>
                    <a:pt x="74" y="1546"/>
                    <a:pt x="74" y="1546"/>
                    <a:pt x="89" y="1561"/>
                  </a:cubicBezTo>
                  <a:cubicBezTo>
                    <a:pt x="133" y="1561"/>
                    <a:pt x="177" y="1546"/>
                    <a:pt x="192" y="1502"/>
                  </a:cubicBezTo>
                  <a:cubicBezTo>
                    <a:pt x="500" y="973"/>
                    <a:pt x="926" y="533"/>
                    <a:pt x="1425" y="181"/>
                  </a:cubicBezTo>
                  <a:cubicBezTo>
                    <a:pt x="1521" y="120"/>
                    <a:pt x="1469"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1951930" y="2786887"/>
              <a:ext cx="124857" cy="137386"/>
            </a:xfrm>
            <a:custGeom>
              <a:avLst/>
              <a:gdLst/>
              <a:ahLst/>
              <a:cxnLst/>
              <a:rect l="l" t="t" r="r" b="b"/>
              <a:pathLst>
                <a:path w="1455" h="1601" extrusionOk="0">
                  <a:moveTo>
                    <a:pt x="1333" y="1"/>
                  </a:moveTo>
                  <a:cubicBezTo>
                    <a:pt x="1301" y="1"/>
                    <a:pt x="1268" y="20"/>
                    <a:pt x="1249" y="59"/>
                  </a:cubicBezTo>
                  <a:cubicBezTo>
                    <a:pt x="955" y="588"/>
                    <a:pt x="544" y="1058"/>
                    <a:pt x="59" y="1410"/>
                  </a:cubicBezTo>
                  <a:cubicBezTo>
                    <a:pt x="15" y="1439"/>
                    <a:pt x="1" y="1513"/>
                    <a:pt x="30" y="1557"/>
                  </a:cubicBezTo>
                  <a:cubicBezTo>
                    <a:pt x="45" y="1572"/>
                    <a:pt x="74" y="1586"/>
                    <a:pt x="103" y="1601"/>
                  </a:cubicBezTo>
                  <a:cubicBezTo>
                    <a:pt x="118" y="1601"/>
                    <a:pt x="147" y="1601"/>
                    <a:pt x="177" y="1586"/>
                  </a:cubicBezTo>
                  <a:cubicBezTo>
                    <a:pt x="691" y="1204"/>
                    <a:pt x="1116" y="705"/>
                    <a:pt x="1425" y="147"/>
                  </a:cubicBezTo>
                  <a:cubicBezTo>
                    <a:pt x="1454" y="103"/>
                    <a:pt x="1439" y="45"/>
                    <a:pt x="1381" y="15"/>
                  </a:cubicBezTo>
                  <a:cubicBezTo>
                    <a:pt x="1366" y="6"/>
                    <a:pt x="1350" y="1"/>
                    <a:pt x="1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1890231" y="2722958"/>
              <a:ext cx="125629" cy="137128"/>
            </a:xfrm>
            <a:custGeom>
              <a:avLst/>
              <a:gdLst/>
              <a:ahLst/>
              <a:cxnLst/>
              <a:rect l="l" t="t" r="r" b="b"/>
              <a:pathLst>
                <a:path w="1464" h="1598" extrusionOk="0">
                  <a:moveTo>
                    <a:pt x="1339" y="0"/>
                  </a:moveTo>
                  <a:cubicBezTo>
                    <a:pt x="1307" y="0"/>
                    <a:pt x="1273" y="17"/>
                    <a:pt x="1248" y="56"/>
                  </a:cubicBezTo>
                  <a:cubicBezTo>
                    <a:pt x="955" y="584"/>
                    <a:pt x="558" y="1054"/>
                    <a:pt x="59" y="1421"/>
                  </a:cubicBezTo>
                  <a:cubicBezTo>
                    <a:pt x="15" y="1450"/>
                    <a:pt x="0" y="1509"/>
                    <a:pt x="30" y="1553"/>
                  </a:cubicBezTo>
                  <a:cubicBezTo>
                    <a:pt x="44" y="1582"/>
                    <a:pt x="74" y="1597"/>
                    <a:pt x="103" y="1597"/>
                  </a:cubicBezTo>
                  <a:cubicBezTo>
                    <a:pt x="118" y="1597"/>
                    <a:pt x="147" y="1597"/>
                    <a:pt x="176" y="1582"/>
                  </a:cubicBezTo>
                  <a:cubicBezTo>
                    <a:pt x="690" y="1201"/>
                    <a:pt x="1116" y="716"/>
                    <a:pt x="1424" y="144"/>
                  </a:cubicBezTo>
                  <a:cubicBezTo>
                    <a:pt x="1463" y="65"/>
                    <a:pt x="1405" y="0"/>
                    <a:pt x="1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1740318" y="2585402"/>
              <a:ext cx="126059" cy="136099"/>
            </a:xfrm>
            <a:custGeom>
              <a:avLst/>
              <a:gdLst/>
              <a:ahLst/>
              <a:cxnLst/>
              <a:rect l="l" t="t" r="r" b="b"/>
              <a:pathLst>
                <a:path w="1469" h="1586" extrusionOk="0">
                  <a:moveTo>
                    <a:pt x="1340" y="1"/>
                  </a:moveTo>
                  <a:cubicBezTo>
                    <a:pt x="1325" y="1"/>
                    <a:pt x="1309" y="5"/>
                    <a:pt x="1292" y="14"/>
                  </a:cubicBezTo>
                  <a:cubicBezTo>
                    <a:pt x="764" y="381"/>
                    <a:pt x="338" y="866"/>
                    <a:pt x="30" y="1438"/>
                  </a:cubicBezTo>
                  <a:cubicBezTo>
                    <a:pt x="0" y="1482"/>
                    <a:pt x="15" y="1541"/>
                    <a:pt x="59" y="1571"/>
                  </a:cubicBezTo>
                  <a:cubicBezTo>
                    <a:pt x="74" y="1571"/>
                    <a:pt x="74" y="1571"/>
                    <a:pt x="88" y="1585"/>
                  </a:cubicBezTo>
                  <a:cubicBezTo>
                    <a:pt x="132" y="1585"/>
                    <a:pt x="176" y="1571"/>
                    <a:pt x="191" y="1527"/>
                  </a:cubicBezTo>
                  <a:cubicBezTo>
                    <a:pt x="499" y="998"/>
                    <a:pt x="896" y="528"/>
                    <a:pt x="1395" y="176"/>
                  </a:cubicBezTo>
                  <a:cubicBezTo>
                    <a:pt x="1469" y="114"/>
                    <a:pt x="1419"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1817120" y="2659200"/>
              <a:ext cx="128032" cy="136613"/>
            </a:xfrm>
            <a:custGeom>
              <a:avLst/>
              <a:gdLst/>
              <a:ahLst/>
              <a:cxnLst/>
              <a:rect l="l" t="t" r="r" b="b"/>
              <a:pathLst>
                <a:path w="1492" h="1592" extrusionOk="0">
                  <a:moveTo>
                    <a:pt x="1348" y="0"/>
                  </a:moveTo>
                  <a:cubicBezTo>
                    <a:pt x="1324" y="0"/>
                    <a:pt x="1299" y="10"/>
                    <a:pt x="1278" y="35"/>
                  </a:cubicBezTo>
                  <a:cubicBezTo>
                    <a:pt x="1263" y="35"/>
                    <a:pt x="764" y="593"/>
                    <a:pt x="45" y="1430"/>
                  </a:cubicBezTo>
                  <a:cubicBezTo>
                    <a:pt x="1" y="1474"/>
                    <a:pt x="1" y="1533"/>
                    <a:pt x="45" y="1577"/>
                  </a:cubicBezTo>
                  <a:cubicBezTo>
                    <a:pt x="59" y="1577"/>
                    <a:pt x="74" y="1591"/>
                    <a:pt x="89" y="1591"/>
                  </a:cubicBezTo>
                  <a:cubicBezTo>
                    <a:pt x="133" y="1591"/>
                    <a:pt x="162" y="1591"/>
                    <a:pt x="192" y="1562"/>
                  </a:cubicBezTo>
                  <a:cubicBezTo>
                    <a:pt x="911" y="725"/>
                    <a:pt x="1425" y="167"/>
                    <a:pt x="1425" y="167"/>
                  </a:cubicBezTo>
                  <a:cubicBezTo>
                    <a:pt x="1492" y="101"/>
                    <a:pt x="1423" y="0"/>
                    <a:pt x="1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1042323" y="1688329"/>
              <a:ext cx="738417" cy="607381"/>
            </a:xfrm>
            <a:custGeom>
              <a:avLst/>
              <a:gdLst/>
              <a:ahLst/>
              <a:cxnLst/>
              <a:rect l="l" t="t" r="r" b="b"/>
              <a:pathLst>
                <a:path w="8605" h="7078" extrusionOk="0">
                  <a:moveTo>
                    <a:pt x="8604" y="2232"/>
                  </a:moveTo>
                  <a:lnTo>
                    <a:pt x="8575" y="2321"/>
                  </a:lnTo>
                  <a:lnTo>
                    <a:pt x="8575" y="2321"/>
                  </a:lnTo>
                  <a:lnTo>
                    <a:pt x="6696" y="7077"/>
                  </a:lnTo>
                  <a:lnTo>
                    <a:pt x="5873" y="6857"/>
                  </a:lnTo>
                  <a:cubicBezTo>
                    <a:pt x="4244" y="6402"/>
                    <a:pt x="706" y="5418"/>
                    <a:pt x="353" y="5242"/>
                  </a:cubicBezTo>
                  <a:cubicBezTo>
                    <a:pt x="1" y="5066"/>
                    <a:pt x="720" y="2497"/>
                    <a:pt x="1234" y="1043"/>
                  </a:cubicBezTo>
                  <a:cubicBezTo>
                    <a:pt x="1425" y="485"/>
                    <a:pt x="1601" y="89"/>
                    <a:pt x="1675" y="74"/>
                  </a:cubicBezTo>
                  <a:cubicBezTo>
                    <a:pt x="1924" y="1"/>
                    <a:pt x="8310" y="2130"/>
                    <a:pt x="8604" y="22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1148215" y="1688329"/>
              <a:ext cx="632524" cy="607381"/>
            </a:xfrm>
            <a:custGeom>
              <a:avLst/>
              <a:gdLst/>
              <a:ahLst/>
              <a:cxnLst/>
              <a:rect l="l" t="t" r="r" b="b"/>
              <a:pathLst>
                <a:path w="7371" h="7078" extrusionOk="0">
                  <a:moveTo>
                    <a:pt x="7370" y="2232"/>
                  </a:moveTo>
                  <a:lnTo>
                    <a:pt x="7341" y="2321"/>
                  </a:lnTo>
                  <a:lnTo>
                    <a:pt x="7341" y="2321"/>
                  </a:lnTo>
                  <a:lnTo>
                    <a:pt x="5462" y="7077"/>
                  </a:lnTo>
                  <a:lnTo>
                    <a:pt x="4639" y="6857"/>
                  </a:lnTo>
                  <a:cubicBezTo>
                    <a:pt x="5726" y="2864"/>
                    <a:pt x="1791" y="1469"/>
                    <a:pt x="0" y="1043"/>
                  </a:cubicBezTo>
                  <a:cubicBezTo>
                    <a:pt x="191" y="485"/>
                    <a:pt x="367" y="89"/>
                    <a:pt x="441" y="74"/>
                  </a:cubicBezTo>
                  <a:cubicBezTo>
                    <a:pt x="690" y="1"/>
                    <a:pt x="7076" y="2144"/>
                    <a:pt x="7370" y="2232"/>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1642063" y="1900026"/>
              <a:ext cx="842850" cy="646340"/>
            </a:xfrm>
            <a:custGeom>
              <a:avLst/>
              <a:gdLst/>
              <a:ahLst/>
              <a:cxnLst/>
              <a:rect l="l" t="t" r="r" b="b"/>
              <a:pathLst>
                <a:path w="9822" h="7532" extrusionOk="0">
                  <a:moveTo>
                    <a:pt x="6166" y="3186"/>
                  </a:moveTo>
                  <a:cubicBezTo>
                    <a:pt x="6284" y="3377"/>
                    <a:pt x="9278" y="5036"/>
                    <a:pt x="8809" y="5462"/>
                  </a:cubicBezTo>
                  <a:cubicBezTo>
                    <a:pt x="8354" y="5887"/>
                    <a:pt x="5080" y="4023"/>
                    <a:pt x="5050" y="4287"/>
                  </a:cubicBezTo>
                  <a:cubicBezTo>
                    <a:pt x="5006" y="4551"/>
                    <a:pt x="7781" y="6254"/>
                    <a:pt x="7223" y="6651"/>
                  </a:cubicBezTo>
                  <a:cubicBezTo>
                    <a:pt x="6680" y="7062"/>
                    <a:pt x="3817" y="5168"/>
                    <a:pt x="3861" y="5418"/>
                  </a:cubicBezTo>
                  <a:cubicBezTo>
                    <a:pt x="3891" y="5667"/>
                    <a:pt x="5652" y="7032"/>
                    <a:pt x="4933" y="7282"/>
                  </a:cubicBezTo>
                  <a:cubicBezTo>
                    <a:pt x="4214" y="7532"/>
                    <a:pt x="2701" y="5491"/>
                    <a:pt x="2070" y="5168"/>
                  </a:cubicBezTo>
                  <a:cubicBezTo>
                    <a:pt x="1718" y="5021"/>
                    <a:pt x="1365" y="4889"/>
                    <a:pt x="1013" y="4786"/>
                  </a:cubicBezTo>
                  <a:cubicBezTo>
                    <a:pt x="749" y="4698"/>
                    <a:pt x="499" y="4625"/>
                    <a:pt x="308" y="4551"/>
                  </a:cubicBezTo>
                  <a:cubicBezTo>
                    <a:pt x="118" y="4493"/>
                    <a:pt x="0" y="4449"/>
                    <a:pt x="0" y="4419"/>
                  </a:cubicBezTo>
                  <a:cubicBezTo>
                    <a:pt x="0" y="4302"/>
                    <a:pt x="1454" y="0"/>
                    <a:pt x="1762" y="15"/>
                  </a:cubicBezTo>
                  <a:lnTo>
                    <a:pt x="1806" y="30"/>
                  </a:lnTo>
                  <a:lnTo>
                    <a:pt x="2496" y="309"/>
                  </a:lnTo>
                  <a:cubicBezTo>
                    <a:pt x="4492" y="1101"/>
                    <a:pt x="9822" y="3274"/>
                    <a:pt x="9557" y="3744"/>
                  </a:cubicBezTo>
                  <a:cubicBezTo>
                    <a:pt x="9234" y="4302"/>
                    <a:pt x="6063" y="2981"/>
                    <a:pt x="6166" y="3186"/>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1668493" y="1902514"/>
              <a:ext cx="187758" cy="408296"/>
            </a:xfrm>
            <a:custGeom>
              <a:avLst/>
              <a:gdLst/>
              <a:ahLst/>
              <a:cxnLst/>
              <a:rect l="l" t="t" r="r" b="b"/>
              <a:pathLst>
                <a:path w="2188" h="4758" extrusionOk="0">
                  <a:moveTo>
                    <a:pt x="2188" y="280"/>
                  </a:moveTo>
                  <a:lnTo>
                    <a:pt x="705" y="4757"/>
                  </a:lnTo>
                  <a:cubicBezTo>
                    <a:pt x="441" y="4669"/>
                    <a:pt x="191" y="4596"/>
                    <a:pt x="0" y="4522"/>
                  </a:cubicBezTo>
                  <a:cubicBezTo>
                    <a:pt x="323" y="3509"/>
                    <a:pt x="1101" y="1190"/>
                    <a:pt x="1498" y="1"/>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7"/>
            <p:cNvSpPr/>
            <p:nvPr/>
          </p:nvSpPr>
          <p:spPr>
            <a:xfrm>
              <a:off x="1576503" y="1825713"/>
              <a:ext cx="252031" cy="520367"/>
            </a:xfrm>
            <a:custGeom>
              <a:avLst/>
              <a:gdLst/>
              <a:ahLst/>
              <a:cxnLst/>
              <a:rect l="l" t="t" r="r" b="b"/>
              <a:pathLst>
                <a:path w="2937" h="6064" extrusionOk="0">
                  <a:moveTo>
                    <a:pt x="2673" y="1365"/>
                  </a:moveTo>
                  <a:cubicBezTo>
                    <a:pt x="2173" y="2892"/>
                    <a:pt x="1205" y="5814"/>
                    <a:pt x="1175" y="5946"/>
                  </a:cubicBezTo>
                  <a:cubicBezTo>
                    <a:pt x="1146" y="6063"/>
                    <a:pt x="749" y="5990"/>
                    <a:pt x="412" y="5887"/>
                  </a:cubicBezTo>
                  <a:cubicBezTo>
                    <a:pt x="192" y="5828"/>
                    <a:pt x="1" y="5726"/>
                    <a:pt x="15" y="5638"/>
                  </a:cubicBezTo>
                  <a:cubicBezTo>
                    <a:pt x="45" y="5403"/>
                    <a:pt x="1704" y="352"/>
                    <a:pt x="1821" y="176"/>
                  </a:cubicBezTo>
                  <a:cubicBezTo>
                    <a:pt x="1939" y="0"/>
                    <a:pt x="2937" y="338"/>
                    <a:pt x="2937" y="470"/>
                  </a:cubicBezTo>
                  <a:cubicBezTo>
                    <a:pt x="2937" y="514"/>
                    <a:pt x="2834" y="866"/>
                    <a:pt x="2673" y="1365"/>
                  </a:cubicBezTo>
                  <a:close/>
                </a:path>
              </a:pathLst>
            </a:custGeom>
            <a:solidFill>
              <a:srgbClr val="3DB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1576503" y="1825713"/>
              <a:ext cx="252031" cy="505264"/>
            </a:xfrm>
            <a:custGeom>
              <a:avLst/>
              <a:gdLst/>
              <a:ahLst/>
              <a:cxnLst/>
              <a:rect l="l" t="t" r="r" b="b"/>
              <a:pathLst>
                <a:path w="2937" h="5888" extrusionOk="0">
                  <a:moveTo>
                    <a:pt x="2673" y="1365"/>
                  </a:moveTo>
                  <a:cubicBezTo>
                    <a:pt x="2394" y="1263"/>
                    <a:pt x="1953" y="1131"/>
                    <a:pt x="1909" y="1292"/>
                  </a:cubicBezTo>
                  <a:cubicBezTo>
                    <a:pt x="1865" y="1498"/>
                    <a:pt x="661" y="5080"/>
                    <a:pt x="412" y="5887"/>
                  </a:cubicBezTo>
                  <a:cubicBezTo>
                    <a:pt x="192" y="5814"/>
                    <a:pt x="1" y="5726"/>
                    <a:pt x="15" y="5623"/>
                  </a:cubicBezTo>
                  <a:cubicBezTo>
                    <a:pt x="45" y="5388"/>
                    <a:pt x="1704" y="338"/>
                    <a:pt x="1821" y="162"/>
                  </a:cubicBezTo>
                  <a:cubicBezTo>
                    <a:pt x="1939" y="0"/>
                    <a:pt x="2937" y="323"/>
                    <a:pt x="2937" y="470"/>
                  </a:cubicBezTo>
                  <a:cubicBezTo>
                    <a:pt x="2937" y="514"/>
                    <a:pt x="2834" y="866"/>
                    <a:pt x="2673" y="1365"/>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1865003" y="1581322"/>
              <a:ext cx="651403" cy="991478"/>
            </a:xfrm>
            <a:custGeom>
              <a:avLst/>
              <a:gdLst/>
              <a:ahLst/>
              <a:cxnLst/>
              <a:rect l="l" t="t" r="r" b="b"/>
              <a:pathLst>
                <a:path w="7591" h="11554" extrusionOk="0">
                  <a:moveTo>
                    <a:pt x="7062" y="11246"/>
                  </a:moveTo>
                  <a:cubicBezTo>
                    <a:pt x="6387" y="11554"/>
                    <a:pt x="5976" y="7194"/>
                    <a:pt x="5477" y="6929"/>
                  </a:cubicBezTo>
                  <a:cubicBezTo>
                    <a:pt x="4992" y="6665"/>
                    <a:pt x="6049" y="10849"/>
                    <a:pt x="5036" y="11040"/>
                  </a:cubicBezTo>
                  <a:cubicBezTo>
                    <a:pt x="4023" y="11216"/>
                    <a:pt x="4508" y="6915"/>
                    <a:pt x="3876" y="6665"/>
                  </a:cubicBezTo>
                  <a:cubicBezTo>
                    <a:pt x="3260" y="6401"/>
                    <a:pt x="4038" y="10937"/>
                    <a:pt x="3084" y="11202"/>
                  </a:cubicBezTo>
                  <a:cubicBezTo>
                    <a:pt x="2115" y="11451"/>
                    <a:pt x="2805" y="7032"/>
                    <a:pt x="2335" y="6430"/>
                  </a:cubicBezTo>
                  <a:cubicBezTo>
                    <a:pt x="1880" y="5828"/>
                    <a:pt x="1454" y="9293"/>
                    <a:pt x="720" y="8853"/>
                  </a:cubicBezTo>
                  <a:cubicBezTo>
                    <a:pt x="1" y="8412"/>
                    <a:pt x="691" y="7091"/>
                    <a:pt x="1454" y="5241"/>
                  </a:cubicBezTo>
                  <a:cubicBezTo>
                    <a:pt x="1894" y="4140"/>
                    <a:pt x="2144" y="2657"/>
                    <a:pt x="2291" y="1615"/>
                  </a:cubicBezTo>
                  <a:cubicBezTo>
                    <a:pt x="2379" y="910"/>
                    <a:pt x="2408" y="411"/>
                    <a:pt x="2408" y="367"/>
                  </a:cubicBezTo>
                  <a:lnTo>
                    <a:pt x="6137" y="0"/>
                  </a:lnTo>
                  <a:cubicBezTo>
                    <a:pt x="6137" y="0"/>
                    <a:pt x="6196" y="440"/>
                    <a:pt x="6299" y="1160"/>
                  </a:cubicBezTo>
                  <a:cubicBezTo>
                    <a:pt x="6680" y="3979"/>
                    <a:pt x="7591" y="10996"/>
                    <a:pt x="7062" y="11246"/>
                  </a:cubicBezTo>
                  <a:close/>
                </a:path>
              </a:pathLst>
            </a:custGeom>
            <a:solidFill>
              <a:srgbClr val="BD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2061512" y="1581322"/>
              <a:ext cx="344022" cy="141162"/>
            </a:xfrm>
            <a:custGeom>
              <a:avLst/>
              <a:gdLst/>
              <a:ahLst/>
              <a:cxnLst/>
              <a:rect l="l" t="t" r="r" b="b"/>
              <a:pathLst>
                <a:path w="4009" h="1645" extrusionOk="0">
                  <a:moveTo>
                    <a:pt x="4009" y="1160"/>
                  </a:moveTo>
                  <a:cubicBezTo>
                    <a:pt x="3157" y="1321"/>
                    <a:pt x="1396" y="1644"/>
                    <a:pt x="1" y="1615"/>
                  </a:cubicBezTo>
                  <a:cubicBezTo>
                    <a:pt x="89" y="910"/>
                    <a:pt x="118" y="411"/>
                    <a:pt x="118" y="367"/>
                  </a:cubicBezTo>
                  <a:lnTo>
                    <a:pt x="3847" y="0"/>
                  </a:lnTo>
                  <a:cubicBezTo>
                    <a:pt x="3847" y="0"/>
                    <a:pt x="3906" y="440"/>
                    <a:pt x="4009" y="1160"/>
                  </a:cubicBezTo>
                  <a:close/>
                </a:path>
              </a:pathLst>
            </a:custGeom>
            <a:solidFill>
              <a:srgbClr val="BD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1996038" y="982873"/>
              <a:ext cx="429663" cy="690447"/>
            </a:xfrm>
            <a:custGeom>
              <a:avLst/>
              <a:gdLst/>
              <a:ahLst/>
              <a:cxnLst/>
              <a:rect l="l" t="t" r="r" b="b"/>
              <a:pathLst>
                <a:path w="5007" h="8046" extrusionOk="0">
                  <a:moveTo>
                    <a:pt x="4919" y="7473"/>
                  </a:moveTo>
                  <a:cubicBezTo>
                    <a:pt x="4493" y="7576"/>
                    <a:pt x="4067" y="7649"/>
                    <a:pt x="3641" y="7708"/>
                  </a:cubicBezTo>
                  <a:lnTo>
                    <a:pt x="3289" y="7752"/>
                  </a:lnTo>
                  <a:cubicBezTo>
                    <a:pt x="2100" y="7914"/>
                    <a:pt x="690" y="8046"/>
                    <a:pt x="617" y="7899"/>
                  </a:cubicBezTo>
                  <a:cubicBezTo>
                    <a:pt x="514" y="7679"/>
                    <a:pt x="30" y="2761"/>
                    <a:pt x="30" y="1293"/>
                  </a:cubicBezTo>
                  <a:cubicBezTo>
                    <a:pt x="0" y="1146"/>
                    <a:pt x="15" y="1014"/>
                    <a:pt x="59" y="881"/>
                  </a:cubicBezTo>
                  <a:cubicBezTo>
                    <a:pt x="265" y="676"/>
                    <a:pt x="4155" y="1"/>
                    <a:pt x="4331" y="236"/>
                  </a:cubicBezTo>
                  <a:cubicBezTo>
                    <a:pt x="4331" y="236"/>
                    <a:pt x="4478" y="1586"/>
                    <a:pt x="4625" y="3128"/>
                  </a:cubicBezTo>
                  <a:cubicBezTo>
                    <a:pt x="4801" y="5110"/>
                    <a:pt x="5007" y="7414"/>
                    <a:pt x="4919" y="74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1996038" y="982873"/>
              <a:ext cx="429663" cy="665304"/>
            </a:xfrm>
            <a:custGeom>
              <a:avLst/>
              <a:gdLst/>
              <a:ahLst/>
              <a:cxnLst/>
              <a:rect l="l" t="t" r="r" b="b"/>
              <a:pathLst>
                <a:path w="5007" h="7753" extrusionOk="0">
                  <a:moveTo>
                    <a:pt x="4919" y="7473"/>
                  </a:moveTo>
                  <a:cubicBezTo>
                    <a:pt x="4493" y="7576"/>
                    <a:pt x="4067" y="7649"/>
                    <a:pt x="3641" y="7708"/>
                  </a:cubicBezTo>
                  <a:lnTo>
                    <a:pt x="3289" y="7752"/>
                  </a:lnTo>
                  <a:cubicBezTo>
                    <a:pt x="3201" y="6255"/>
                    <a:pt x="2658" y="1014"/>
                    <a:pt x="30" y="1278"/>
                  </a:cubicBezTo>
                  <a:cubicBezTo>
                    <a:pt x="0" y="1146"/>
                    <a:pt x="15" y="999"/>
                    <a:pt x="59" y="867"/>
                  </a:cubicBezTo>
                  <a:cubicBezTo>
                    <a:pt x="265" y="676"/>
                    <a:pt x="4155" y="1"/>
                    <a:pt x="4331" y="236"/>
                  </a:cubicBezTo>
                  <a:cubicBezTo>
                    <a:pt x="4331" y="236"/>
                    <a:pt x="4478" y="1586"/>
                    <a:pt x="4625" y="3128"/>
                  </a:cubicBezTo>
                  <a:cubicBezTo>
                    <a:pt x="4801" y="5110"/>
                    <a:pt x="5007" y="7414"/>
                    <a:pt x="4919" y="7473"/>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2271923" y="1251205"/>
              <a:ext cx="153776" cy="393193"/>
            </a:xfrm>
            <a:custGeom>
              <a:avLst/>
              <a:gdLst/>
              <a:ahLst/>
              <a:cxnLst/>
              <a:rect l="l" t="t" r="r" b="b"/>
              <a:pathLst>
                <a:path w="1792" h="4582" extrusionOk="0">
                  <a:moveTo>
                    <a:pt x="1704" y="4346"/>
                  </a:moveTo>
                  <a:cubicBezTo>
                    <a:pt x="1278" y="4449"/>
                    <a:pt x="852" y="4522"/>
                    <a:pt x="426" y="4581"/>
                  </a:cubicBezTo>
                  <a:cubicBezTo>
                    <a:pt x="309" y="3509"/>
                    <a:pt x="1" y="514"/>
                    <a:pt x="15" y="280"/>
                  </a:cubicBezTo>
                  <a:cubicBezTo>
                    <a:pt x="30" y="59"/>
                    <a:pt x="911" y="1"/>
                    <a:pt x="1410" y="1"/>
                  </a:cubicBezTo>
                  <a:cubicBezTo>
                    <a:pt x="1586" y="1983"/>
                    <a:pt x="1792" y="4287"/>
                    <a:pt x="1704" y="4346"/>
                  </a:cubicBezTo>
                  <a:close/>
                </a:path>
              </a:pathLst>
            </a:custGeom>
            <a:solidFill>
              <a:srgbClr val="FFD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2309766" y="1300375"/>
              <a:ext cx="61785" cy="63072"/>
            </a:xfrm>
            <a:custGeom>
              <a:avLst/>
              <a:gdLst/>
              <a:ahLst/>
              <a:cxnLst/>
              <a:rect l="l" t="t" r="r" b="b"/>
              <a:pathLst>
                <a:path w="720" h="735" extrusionOk="0">
                  <a:moveTo>
                    <a:pt x="690" y="397"/>
                  </a:moveTo>
                  <a:cubicBezTo>
                    <a:pt x="631" y="661"/>
                    <a:pt x="294" y="734"/>
                    <a:pt x="147" y="514"/>
                  </a:cubicBezTo>
                  <a:cubicBezTo>
                    <a:pt x="0" y="294"/>
                    <a:pt x="191" y="0"/>
                    <a:pt x="455" y="59"/>
                  </a:cubicBezTo>
                  <a:cubicBezTo>
                    <a:pt x="617" y="88"/>
                    <a:pt x="719" y="235"/>
                    <a:pt x="690" y="397"/>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2317318" y="1403692"/>
              <a:ext cx="61785" cy="61785"/>
            </a:xfrm>
            <a:custGeom>
              <a:avLst/>
              <a:gdLst/>
              <a:ahLst/>
              <a:cxnLst/>
              <a:rect l="l" t="t" r="r" b="b"/>
              <a:pathLst>
                <a:path w="720" h="720" extrusionOk="0">
                  <a:moveTo>
                    <a:pt x="690" y="396"/>
                  </a:moveTo>
                  <a:cubicBezTo>
                    <a:pt x="646" y="661"/>
                    <a:pt x="294" y="719"/>
                    <a:pt x="147" y="514"/>
                  </a:cubicBezTo>
                  <a:cubicBezTo>
                    <a:pt x="0" y="294"/>
                    <a:pt x="191" y="0"/>
                    <a:pt x="455" y="44"/>
                  </a:cubicBezTo>
                  <a:cubicBezTo>
                    <a:pt x="617" y="73"/>
                    <a:pt x="719" y="235"/>
                    <a:pt x="690" y="396"/>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2328645" y="1503148"/>
              <a:ext cx="61785" cy="63072"/>
            </a:xfrm>
            <a:custGeom>
              <a:avLst/>
              <a:gdLst/>
              <a:ahLst/>
              <a:cxnLst/>
              <a:rect l="l" t="t" r="r" b="b"/>
              <a:pathLst>
                <a:path w="720" h="735" extrusionOk="0">
                  <a:moveTo>
                    <a:pt x="690" y="397"/>
                  </a:moveTo>
                  <a:cubicBezTo>
                    <a:pt x="646" y="661"/>
                    <a:pt x="309" y="735"/>
                    <a:pt x="147" y="515"/>
                  </a:cubicBezTo>
                  <a:cubicBezTo>
                    <a:pt x="0" y="294"/>
                    <a:pt x="191" y="1"/>
                    <a:pt x="455" y="45"/>
                  </a:cubicBezTo>
                  <a:cubicBezTo>
                    <a:pt x="617" y="74"/>
                    <a:pt x="720" y="236"/>
                    <a:pt x="690" y="397"/>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2065288" y="1427548"/>
              <a:ext cx="1096169" cy="1167994"/>
            </a:xfrm>
            <a:custGeom>
              <a:avLst/>
              <a:gdLst/>
              <a:ahLst/>
              <a:cxnLst/>
              <a:rect l="l" t="t" r="r" b="b"/>
              <a:pathLst>
                <a:path w="12774" h="13611" extrusionOk="0">
                  <a:moveTo>
                    <a:pt x="12773" y="3657"/>
                  </a:moveTo>
                  <a:cubicBezTo>
                    <a:pt x="12773" y="3657"/>
                    <a:pt x="12597" y="3818"/>
                    <a:pt x="12230" y="4156"/>
                  </a:cubicBezTo>
                  <a:cubicBezTo>
                    <a:pt x="11570" y="4758"/>
                    <a:pt x="10351" y="5873"/>
                    <a:pt x="8692" y="7474"/>
                  </a:cubicBezTo>
                  <a:cubicBezTo>
                    <a:pt x="8575" y="7591"/>
                    <a:pt x="8457" y="7708"/>
                    <a:pt x="8325" y="7841"/>
                  </a:cubicBezTo>
                  <a:lnTo>
                    <a:pt x="8208" y="7943"/>
                  </a:lnTo>
                  <a:lnTo>
                    <a:pt x="7811" y="8340"/>
                  </a:lnTo>
                  <a:lnTo>
                    <a:pt x="7253" y="8898"/>
                  </a:lnTo>
                  <a:cubicBezTo>
                    <a:pt x="4625" y="11628"/>
                    <a:pt x="4170" y="13610"/>
                    <a:pt x="3407" y="13317"/>
                  </a:cubicBezTo>
                  <a:cubicBezTo>
                    <a:pt x="2585" y="12994"/>
                    <a:pt x="4963" y="10234"/>
                    <a:pt x="4846" y="9969"/>
                  </a:cubicBezTo>
                  <a:cubicBezTo>
                    <a:pt x="4728" y="9720"/>
                    <a:pt x="1998" y="12729"/>
                    <a:pt x="1366" y="12289"/>
                  </a:cubicBezTo>
                  <a:cubicBezTo>
                    <a:pt x="735" y="11834"/>
                    <a:pt x="4038" y="9250"/>
                    <a:pt x="3847" y="8986"/>
                  </a:cubicBezTo>
                  <a:cubicBezTo>
                    <a:pt x="3671" y="8707"/>
                    <a:pt x="911" y="11496"/>
                    <a:pt x="456" y="10835"/>
                  </a:cubicBezTo>
                  <a:cubicBezTo>
                    <a:pt x="1" y="10175"/>
                    <a:pt x="3040" y="8120"/>
                    <a:pt x="3025" y="7811"/>
                  </a:cubicBezTo>
                  <a:cubicBezTo>
                    <a:pt x="3025" y="7503"/>
                    <a:pt x="985" y="8120"/>
                    <a:pt x="838" y="7767"/>
                  </a:cubicBezTo>
                  <a:cubicBezTo>
                    <a:pt x="706" y="7400"/>
                    <a:pt x="3319" y="6475"/>
                    <a:pt x="3730" y="6226"/>
                  </a:cubicBezTo>
                  <a:cubicBezTo>
                    <a:pt x="3818" y="6167"/>
                    <a:pt x="4156" y="5873"/>
                    <a:pt x="4625" y="5433"/>
                  </a:cubicBezTo>
                  <a:lnTo>
                    <a:pt x="5213" y="4904"/>
                  </a:lnTo>
                  <a:lnTo>
                    <a:pt x="5844" y="4317"/>
                  </a:lnTo>
                  <a:lnTo>
                    <a:pt x="6138" y="4038"/>
                  </a:lnTo>
                  <a:cubicBezTo>
                    <a:pt x="7488" y="2776"/>
                    <a:pt x="9059" y="1293"/>
                    <a:pt x="9852" y="515"/>
                  </a:cubicBezTo>
                  <a:lnTo>
                    <a:pt x="10395" y="1"/>
                  </a:lnTo>
                  <a:cubicBezTo>
                    <a:pt x="10410" y="1"/>
                    <a:pt x="10424" y="1"/>
                    <a:pt x="10454" y="45"/>
                  </a:cubicBezTo>
                  <a:lnTo>
                    <a:pt x="10454" y="45"/>
                  </a:lnTo>
                  <a:cubicBezTo>
                    <a:pt x="10586" y="192"/>
                    <a:pt x="10689" y="353"/>
                    <a:pt x="10791" y="515"/>
                  </a:cubicBezTo>
                  <a:lnTo>
                    <a:pt x="10850" y="574"/>
                  </a:lnTo>
                  <a:cubicBezTo>
                    <a:pt x="11540" y="1616"/>
                    <a:pt x="12773" y="3657"/>
                    <a:pt x="12773" y="3657"/>
                  </a:cubicBezTo>
                  <a:close/>
                </a:path>
              </a:pathLst>
            </a:custGeom>
            <a:solidFill>
              <a:srgbClr val="96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2513827" y="1774055"/>
              <a:ext cx="297426" cy="336471"/>
            </a:xfrm>
            <a:custGeom>
              <a:avLst/>
              <a:gdLst/>
              <a:ahLst/>
              <a:cxnLst/>
              <a:rect l="l" t="t" r="r" b="b"/>
              <a:pathLst>
                <a:path w="3466" h="3921" extrusionOk="0">
                  <a:moveTo>
                    <a:pt x="3465" y="3436"/>
                  </a:moveTo>
                  <a:cubicBezTo>
                    <a:pt x="3348" y="3553"/>
                    <a:pt x="3215" y="3670"/>
                    <a:pt x="3098" y="3803"/>
                  </a:cubicBezTo>
                  <a:lnTo>
                    <a:pt x="2981" y="3920"/>
                  </a:lnTo>
                  <a:lnTo>
                    <a:pt x="0" y="852"/>
                  </a:lnTo>
                  <a:lnTo>
                    <a:pt x="632" y="264"/>
                  </a:lnTo>
                  <a:lnTo>
                    <a:pt x="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2462168" y="1796709"/>
              <a:ext cx="317592" cy="394394"/>
            </a:xfrm>
            <a:custGeom>
              <a:avLst/>
              <a:gdLst/>
              <a:ahLst/>
              <a:cxnLst/>
              <a:rect l="l" t="t" r="r" b="b"/>
              <a:pathLst>
                <a:path w="3701" h="4596" extrusionOk="0">
                  <a:moveTo>
                    <a:pt x="3700" y="3539"/>
                  </a:moveTo>
                  <a:cubicBezTo>
                    <a:pt x="3524" y="3700"/>
                    <a:pt x="3348" y="3862"/>
                    <a:pt x="3172" y="4038"/>
                  </a:cubicBezTo>
                  <a:cubicBezTo>
                    <a:pt x="2995" y="4214"/>
                    <a:pt x="2804" y="4405"/>
                    <a:pt x="2614" y="4596"/>
                  </a:cubicBezTo>
                  <a:lnTo>
                    <a:pt x="2129" y="3935"/>
                  </a:lnTo>
                  <a:lnTo>
                    <a:pt x="411" y="1674"/>
                  </a:lnTo>
                  <a:lnTo>
                    <a:pt x="0" y="1131"/>
                  </a:lnTo>
                  <a:cubicBezTo>
                    <a:pt x="353" y="823"/>
                    <a:pt x="779" y="426"/>
                    <a:pt x="1219" y="0"/>
                  </a:cubicBezTo>
                  <a:lnTo>
                    <a:pt x="1703" y="690"/>
                  </a:lnTo>
                  <a:lnTo>
                    <a:pt x="3436" y="317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2498724" y="1855919"/>
              <a:ext cx="258296" cy="278462"/>
            </a:xfrm>
            <a:custGeom>
              <a:avLst/>
              <a:gdLst/>
              <a:ahLst/>
              <a:cxnLst/>
              <a:rect l="l" t="t" r="r" b="b"/>
              <a:pathLst>
                <a:path w="3010" h="3245" extrusionOk="0">
                  <a:moveTo>
                    <a:pt x="3010" y="2482"/>
                  </a:moveTo>
                  <a:cubicBezTo>
                    <a:pt x="2731" y="2937"/>
                    <a:pt x="2246" y="3230"/>
                    <a:pt x="1703" y="3245"/>
                  </a:cubicBezTo>
                  <a:lnTo>
                    <a:pt x="0" y="984"/>
                  </a:lnTo>
                  <a:cubicBezTo>
                    <a:pt x="162" y="412"/>
                    <a:pt x="690" y="15"/>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2473495" y="1859694"/>
              <a:ext cx="288587" cy="293650"/>
            </a:xfrm>
            <a:custGeom>
              <a:avLst/>
              <a:gdLst/>
              <a:ahLst/>
              <a:cxnLst/>
              <a:rect l="l" t="t" r="r" b="b"/>
              <a:pathLst>
                <a:path w="3363" h="3422" extrusionOk="0">
                  <a:moveTo>
                    <a:pt x="3216" y="1865"/>
                  </a:moveTo>
                  <a:cubicBezTo>
                    <a:pt x="2981" y="3084"/>
                    <a:pt x="1381" y="3421"/>
                    <a:pt x="691" y="2394"/>
                  </a:cubicBezTo>
                  <a:cubicBezTo>
                    <a:pt x="1" y="1366"/>
                    <a:pt x="896" y="1"/>
                    <a:pt x="2115" y="235"/>
                  </a:cubicBezTo>
                  <a:cubicBezTo>
                    <a:pt x="2863" y="382"/>
                    <a:pt x="3362" y="1116"/>
                    <a:pt x="3216" y="18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2502500" y="1886124"/>
              <a:ext cx="236928" cy="239503"/>
            </a:xfrm>
            <a:custGeom>
              <a:avLst/>
              <a:gdLst/>
              <a:ahLst/>
              <a:cxnLst/>
              <a:rect l="l" t="t" r="r" b="b"/>
              <a:pathLst>
                <a:path w="2761" h="2791" extrusionOk="0">
                  <a:moveTo>
                    <a:pt x="2643" y="1513"/>
                  </a:moveTo>
                  <a:cubicBezTo>
                    <a:pt x="2452" y="2511"/>
                    <a:pt x="1145" y="2790"/>
                    <a:pt x="573" y="1953"/>
                  </a:cubicBezTo>
                  <a:cubicBezTo>
                    <a:pt x="0" y="1117"/>
                    <a:pt x="720" y="1"/>
                    <a:pt x="1718" y="177"/>
                  </a:cubicBezTo>
                  <a:cubicBezTo>
                    <a:pt x="2349" y="294"/>
                    <a:pt x="2760" y="896"/>
                    <a:pt x="2643" y="15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2911909" y="1426346"/>
              <a:ext cx="249543" cy="357838"/>
            </a:xfrm>
            <a:custGeom>
              <a:avLst/>
              <a:gdLst/>
              <a:ahLst/>
              <a:cxnLst/>
              <a:rect l="l" t="t" r="r" b="b"/>
              <a:pathLst>
                <a:path w="2908" h="4170" extrusionOk="0">
                  <a:moveTo>
                    <a:pt x="2907" y="3671"/>
                  </a:moveTo>
                  <a:cubicBezTo>
                    <a:pt x="2907" y="3671"/>
                    <a:pt x="2731" y="3832"/>
                    <a:pt x="2364" y="4170"/>
                  </a:cubicBezTo>
                  <a:cubicBezTo>
                    <a:pt x="1381" y="2981"/>
                    <a:pt x="368" y="1189"/>
                    <a:pt x="1" y="514"/>
                  </a:cubicBezTo>
                  <a:lnTo>
                    <a:pt x="544" y="0"/>
                  </a:lnTo>
                  <a:cubicBezTo>
                    <a:pt x="544" y="0"/>
                    <a:pt x="573" y="0"/>
                    <a:pt x="602" y="44"/>
                  </a:cubicBezTo>
                  <a:lnTo>
                    <a:pt x="602" y="44"/>
                  </a:lnTo>
                  <a:cubicBezTo>
                    <a:pt x="691" y="176"/>
                    <a:pt x="808" y="338"/>
                    <a:pt x="940" y="514"/>
                  </a:cubicBezTo>
                  <a:lnTo>
                    <a:pt x="984" y="588"/>
                  </a:lnTo>
                  <a:cubicBezTo>
                    <a:pt x="1674" y="1630"/>
                    <a:pt x="2907" y="3671"/>
                    <a:pt x="2907" y="36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2972406" y="1278922"/>
              <a:ext cx="359125" cy="447341"/>
            </a:xfrm>
            <a:custGeom>
              <a:avLst/>
              <a:gdLst/>
              <a:ahLst/>
              <a:cxnLst/>
              <a:rect l="l" t="t" r="r" b="b"/>
              <a:pathLst>
                <a:path w="4185" h="5213" extrusionOk="0">
                  <a:moveTo>
                    <a:pt x="4140" y="3935"/>
                  </a:moveTo>
                  <a:cubicBezTo>
                    <a:pt x="3905" y="4185"/>
                    <a:pt x="3670" y="4405"/>
                    <a:pt x="3406" y="4610"/>
                  </a:cubicBezTo>
                  <a:cubicBezTo>
                    <a:pt x="3039" y="4919"/>
                    <a:pt x="2672" y="5212"/>
                    <a:pt x="2672" y="5212"/>
                  </a:cubicBezTo>
                  <a:cubicBezTo>
                    <a:pt x="2672" y="5212"/>
                    <a:pt x="294" y="1616"/>
                    <a:pt x="147" y="1322"/>
                  </a:cubicBezTo>
                  <a:cubicBezTo>
                    <a:pt x="0" y="1014"/>
                    <a:pt x="1542" y="1"/>
                    <a:pt x="1542" y="1"/>
                  </a:cubicBezTo>
                  <a:cubicBezTo>
                    <a:pt x="1600" y="1"/>
                    <a:pt x="1879" y="368"/>
                    <a:pt x="2246" y="896"/>
                  </a:cubicBezTo>
                  <a:cubicBezTo>
                    <a:pt x="3039" y="2012"/>
                    <a:pt x="4184" y="3832"/>
                    <a:pt x="4140" y="39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3138710" y="1355809"/>
              <a:ext cx="192821" cy="318793"/>
            </a:xfrm>
            <a:custGeom>
              <a:avLst/>
              <a:gdLst/>
              <a:ahLst/>
              <a:cxnLst/>
              <a:rect l="l" t="t" r="r" b="b"/>
              <a:pathLst>
                <a:path w="2247" h="3715" extrusionOk="0">
                  <a:moveTo>
                    <a:pt x="2202" y="3039"/>
                  </a:moveTo>
                  <a:cubicBezTo>
                    <a:pt x="1967" y="3289"/>
                    <a:pt x="1732" y="3509"/>
                    <a:pt x="1468" y="3714"/>
                  </a:cubicBezTo>
                  <a:cubicBezTo>
                    <a:pt x="0" y="2026"/>
                    <a:pt x="88" y="675"/>
                    <a:pt x="308" y="0"/>
                  </a:cubicBezTo>
                  <a:cubicBezTo>
                    <a:pt x="1101" y="1116"/>
                    <a:pt x="2246" y="2936"/>
                    <a:pt x="2202" y="3039"/>
                  </a:cubicBezTo>
                  <a:close/>
                </a:path>
              </a:pathLst>
            </a:custGeom>
            <a:solidFill>
              <a:srgbClr val="3DB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2916971" y="1363361"/>
              <a:ext cx="316305" cy="433439"/>
            </a:xfrm>
            <a:custGeom>
              <a:avLst/>
              <a:gdLst/>
              <a:ahLst/>
              <a:cxnLst/>
              <a:rect l="l" t="t" r="r" b="b"/>
              <a:pathLst>
                <a:path w="3686" h="5051" extrusionOk="0">
                  <a:moveTo>
                    <a:pt x="3318" y="4654"/>
                  </a:moveTo>
                  <a:cubicBezTo>
                    <a:pt x="3157" y="4786"/>
                    <a:pt x="2980" y="4904"/>
                    <a:pt x="2804" y="5006"/>
                  </a:cubicBezTo>
                  <a:cubicBezTo>
                    <a:pt x="2687" y="5050"/>
                    <a:pt x="1057" y="2672"/>
                    <a:pt x="353" y="1439"/>
                  </a:cubicBezTo>
                  <a:cubicBezTo>
                    <a:pt x="132" y="1057"/>
                    <a:pt x="0" y="778"/>
                    <a:pt x="44" y="734"/>
                  </a:cubicBezTo>
                  <a:cubicBezTo>
                    <a:pt x="88" y="632"/>
                    <a:pt x="793" y="0"/>
                    <a:pt x="955" y="30"/>
                  </a:cubicBezTo>
                  <a:cubicBezTo>
                    <a:pt x="1131" y="59"/>
                    <a:pt x="3436" y="4008"/>
                    <a:pt x="3597" y="4214"/>
                  </a:cubicBezTo>
                  <a:cubicBezTo>
                    <a:pt x="3685" y="4316"/>
                    <a:pt x="3524" y="4493"/>
                    <a:pt x="3318" y="4654"/>
                  </a:cubicBezTo>
                  <a:close/>
                </a:path>
              </a:pathLst>
            </a:custGeom>
            <a:solidFill>
              <a:srgbClr val="3DB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2916971" y="1363361"/>
              <a:ext cx="316305" cy="399457"/>
            </a:xfrm>
            <a:custGeom>
              <a:avLst/>
              <a:gdLst/>
              <a:ahLst/>
              <a:cxnLst/>
              <a:rect l="l" t="t" r="r" b="b"/>
              <a:pathLst>
                <a:path w="3686" h="4655" extrusionOk="0">
                  <a:moveTo>
                    <a:pt x="3318" y="4654"/>
                  </a:moveTo>
                  <a:cubicBezTo>
                    <a:pt x="2863" y="3920"/>
                    <a:pt x="1821" y="2202"/>
                    <a:pt x="1454" y="1571"/>
                  </a:cubicBezTo>
                  <a:cubicBezTo>
                    <a:pt x="1072" y="940"/>
                    <a:pt x="558" y="1263"/>
                    <a:pt x="353" y="1439"/>
                  </a:cubicBezTo>
                  <a:cubicBezTo>
                    <a:pt x="132" y="1057"/>
                    <a:pt x="0" y="778"/>
                    <a:pt x="30" y="734"/>
                  </a:cubicBezTo>
                  <a:cubicBezTo>
                    <a:pt x="74" y="632"/>
                    <a:pt x="778" y="0"/>
                    <a:pt x="955" y="30"/>
                  </a:cubicBezTo>
                  <a:cubicBezTo>
                    <a:pt x="1116" y="59"/>
                    <a:pt x="3436" y="4008"/>
                    <a:pt x="3597" y="4214"/>
                  </a:cubicBezTo>
                  <a:cubicBezTo>
                    <a:pt x="3685" y="4316"/>
                    <a:pt x="3524" y="4493"/>
                    <a:pt x="3318" y="4654"/>
                  </a:cubicBezTo>
                  <a:close/>
                </a:path>
              </a:pathLst>
            </a:custGeom>
            <a:solidFill>
              <a:srgbClr val="3DB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2987509" y="2095247"/>
              <a:ext cx="664017" cy="540533"/>
            </a:xfrm>
            <a:custGeom>
              <a:avLst/>
              <a:gdLst/>
              <a:ahLst/>
              <a:cxnLst/>
              <a:rect l="l" t="t" r="r" b="b"/>
              <a:pathLst>
                <a:path w="7738" h="6299" extrusionOk="0">
                  <a:moveTo>
                    <a:pt x="6871" y="5609"/>
                  </a:moveTo>
                  <a:cubicBezTo>
                    <a:pt x="6739" y="6035"/>
                    <a:pt x="6607" y="6299"/>
                    <a:pt x="6504" y="6299"/>
                  </a:cubicBezTo>
                  <a:cubicBezTo>
                    <a:pt x="5990" y="6299"/>
                    <a:pt x="0" y="5198"/>
                    <a:pt x="0" y="5198"/>
                  </a:cubicBezTo>
                  <a:lnTo>
                    <a:pt x="177" y="2834"/>
                  </a:lnTo>
                  <a:lnTo>
                    <a:pt x="382" y="1"/>
                  </a:lnTo>
                  <a:lnTo>
                    <a:pt x="823" y="60"/>
                  </a:lnTo>
                  <a:cubicBezTo>
                    <a:pt x="984" y="74"/>
                    <a:pt x="1204" y="104"/>
                    <a:pt x="1454" y="133"/>
                  </a:cubicBezTo>
                  <a:cubicBezTo>
                    <a:pt x="3406" y="397"/>
                    <a:pt x="7429" y="940"/>
                    <a:pt x="7576" y="1073"/>
                  </a:cubicBezTo>
                  <a:cubicBezTo>
                    <a:pt x="7737" y="1205"/>
                    <a:pt x="7297" y="4229"/>
                    <a:pt x="6871" y="560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2987509" y="2100310"/>
              <a:ext cx="589703" cy="535470"/>
            </a:xfrm>
            <a:custGeom>
              <a:avLst/>
              <a:gdLst/>
              <a:ahLst/>
              <a:cxnLst/>
              <a:rect l="l" t="t" r="r" b="b"/>
              <a:pathLst>
                <a:path w="6872" h="6240" extrusionOk="0">
                  <a:moveTo>
                    <a:pt x="6871" y="5550"/>
                  </a:moveTo>
                  <a:cubicBezTo>
                    <a:pt x="6739" y="5976"/>
                    <a:pt x="6607" y="6240"/>
                    <a:pt x="6504" y="6240"/>
                  </a:cubicBezTo>
                  <a:cubicBezTo>
                    <a:pt x="5990" y="6240"/>
                    <a:pt x="0" y="5139"/>
                    <a:pt x="0" y="5139"/>
                  </a:cubicBezTo>
                  <a:lnTo>
                    <a:pt x="177" y="2775"/>
                  </a:lnTo>
                  <a:cubicBezTo>
                    <a:pt x="485" y="1513"/>
                    <a:pt x="764" y="294"/>
                    <a:pt x="823" y="1"/>
                  </a:cubicBezTo>
                  <a:cubicBezTo>
                    <a:pt x="984" y="15"/>
                    <a:pt x="1204" y="45"/>
                    <a:pt x="1454" y="74"/>
                  </a:cubicBezTo>
                  <a:cubicBezTo>
                    <a:pt x="1263" y="1058"/>
                    <a:pt x="764" y="4625"/>
                    <a:pt x="3377" y="5080"/>
                  </a:cubicBezTo>
                  <a:cubicBezTo>
                    <a:pt x="4537" y="5300"/>
                    <a:pt x="5697" y="5462"/>
                    <a:pt x="6871" y="5550"/>
                  </a:cubicBezTo>
                  <a:close/>
                </a:path>
              </a:pathLst>
            </a:custGeom>
            <a:solidFill>
              <a:srgbClr val="FFFFFF">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2230390" y="2059978"/>
              <a:ext cx="786214" cy="538044"/>
            </a:xfrm>
            <a:custGeom>
              <a:avLst/>
              <a:gdLst/>
              <a:ahLst/>
              <a:cxnLst/>
              <a:rect l="l" t="t" r="r" b="b"/>
              <a:pathLst>
                <a:path w="9162" h="6270" extrusionOk="0">
                  <a:moveTo>
                    <a:pt x="8633" y="5301"/>
                  </a:moveTo>
                  <a:lnTo>
                    <a:pt x="8618" y="5315"/>
                  </a:lnTo>
                  <a:cubicBezTo>
                    <a:pt x="8310" y="5301"/>
                    <a:pt x="8001" y="5271"/>
                    <a:pt x="7693" y="5212"/>
                  </a:cubicBezTo>
                  <a:cubicBezTo>
                    <a:pt x="7282" y="5139"/>
                    <a:pt x="6856" y="5095"/>
                    <a:pt x="6445" y="5080"/>
                  </a:cubicBezTo>
                  <a:cubicBezTo>
                    <a:pt x="5726" y="5080"/>
                    <a:pt x="3480" y="6270"/>
                    <a:pt x="2936" y="5726"/>
                  </a:cubicBezTo>
                  <a:cubicBezTo>
                    <a:pt x="2393" y="5183"/>
                    <a:pt x="4595" y="4728"/>
                    <a:pt x="4727" y="4522"/>
                  </a:cubicBezTo>
                  <a:cubicBezTo>
                    <a:pt x="4860" y="4302"/>
                    <a:pt x="1468" y="4772"/>
                    <a:pt x="1145" y="4170"/>
                  </a:cubicBezTo>
                  <a:cubicBezTo>
                    <a:pt x="822" y="3568"/>
                    <a:pt x="4052" y="3245"/>
                    <a:pt x="4140" y="2981"/>
                  </a:cubicBezTo>
                  <a:cubicBezTo>
                    <a:pt x="4228" y="2731"/>
                    <a:pt x="455" y="2981"/>
                    <a:pt x="235" y="2408"/>
                  </a:cubicBezTo>
                  <a:cubicBezTo>
                    <a:pt x="0" y="1836"/>
                    <a:pt x="3421" y="1630"/>
                    <a:pt x="3612" y="1498"/>
                  </a:cubicBezTo>
                  <a:cubicBezTo>
                    <a:pt x="3802" y="1366"/>
                    <a:pt x="367" y="1190"/>
                    <a:pt x="323" y="529"/>
                  </a:cubicBezTo>
                  <a:cubicBezTo>
                    <a:pt x="279" y="1"/>
                    <a:pt x="6225" y="368"/>
                    <a:pt x="8265" y="515"/>
                  </a:cubicBezTo>
                  <a:lnTo>
                    <a:pt x="8956" y="559"/>
                  </a:lnTo>
                  <a:cubicBezTo>
                    <a:pt x="9161" y="661"/>
                    <a:pt x="8911" y="3157"/>
                    <a:pt x="8750" y="4478"/>
                  </a:cubicBezTo>
                  <a:lnTo>
                    <a:pt x="8750" y="4493"/>
                  </a:lnTo>
                  <a:cubicBezTo>
                    <a:pt x="8691" y="4963"/>
                    <a:pt x="8647" y="5271"/>
                    <a:pt x="8633" y="5301"/>
                  </a:cubicBezTo>
                  <a:close/>
                </a:path>
              </a:pathLst>
            </a:custGeom>
            <a:solidFill>
              <a:srgbClr val="FFA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2890456" y="2104086"/>
              <a:ext cx="126144" cy="412072"/>
            </a:xfrm>
            <a:custGeom>
              <a:avLst/>
              <a:gdLst/>
              <a:ahLst/>
              <a:cxnLst/>
              <a:rect l="l" t="t" r="r" b="b"/>
              <a:pathLst>
                <a:path w="1470" h="4802" extrusionOk="0">
                  <a:moveTo>
                    <a:pt x="926" y="4801"/>
                  </a:moveTo>
                  <a:cubicBezTo>
                    <a:pt x="618" y="4787"/>
                    <a:pt x="309" y="4757"/>
                    <a:pt x="1" y="4698"/>
                  </a:cubicBezTo>
                  <a:lnTo>
                    <a:pt x="573" y="1"/>
                  </a:lnTo>
                  <a:lnTo>
                    <a:pt x="1264" y="59"/>
                  </a:lnTo>
                  <a:cubicBezTo>
                    <a:pt x="1469" y="147"/>
                    <a:pt x="1219" y="2643"/>
                    <a:pt x="1058" y="3964"/>
                  </a:cubicBezTo>
                  <a:lnTo>
                    <a:pt x="1058" y="3979"/>
                  </a:lnTo>
                  <a:close/>
                </a:path>
              </a:pathLst>
            </a:custGeom>
            <a:solidFill>
              <a:srgbClr val="FFA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2911909" y="2053714"/>
              <a:ext cx="170166" cy="535470"/>
            </a:xfrm>
            <a:custGeom>
              <a:avLst/>
              <a:gdLst/>
              <a:ahLst/>
              <a:cxnLst/>
              <a:rect l="l" t="t" r="r" b="b"/>
              <a:pathLst>
                <a:path w="1983" h="6240" extrusionOk="0">
                  <a:moveTo>
                    <a:pt x="1204" y="6020"/>
                  </a:moveTo>
                  <a:cubicBezTo>
                    <a:pt x="1131" y="6240"/>
                    <a:pt x="1" y="5946"/>
                    <a:pt x="30" y="5785"/>
                  </a:cubicBezTo>
                  <a:cubicBezTo>
                    <a:pt x="30" y="5741"/>
                    <a:pt x="103" y="5359"/>
                    <a:pt x="177" y="4801"/>
                  </a:cubicBezTo>
                  <a:cubicBezTo>
                    <a:pt x="382" y="3201"/>
                    <a:pt x="779" y="191"/>
                    <a:pt x="823" y="88"/>
                  </a:cubicBezTo>
                  <a:cubicBezTo>
                    <a:pt x="867" y="0"/>
                    <a:pt x="1381" y="44"/>
                    <a:pt x="1704" y="147"/>
                  </a:cubicBezTo>
                  <a:cubicBezTo>
                    <a:pt x="1850" y="191"/>
                    <a:pt x="1953" y="250"/>
                    <a:pt x="1968" y="309"/>
                  </a:cubicBezTo>
                  <a:cubicBezTo>
                    <a:pt x="1982" y="514"/>
                    <a:pt x="1292" y="5785"/>
                    <a:pt x="1204" y="6020"/>
                  </a:cubicBezTo>
                  <a:close/>
                </a:path>
              </a:pathLst>
            </a:custGeom>
            <a:solidFill>
              <a:srgbClr val="820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2911909" y="2066328"/>
              <a:ext cx="170166" cy="522856"/>
            </a:xfrm>
            <a:custGeom>
              <a:avLst/>
              <a:gdLst/>
              <a:ahLst/>
              <a:cxnLst/>
              <a:rect l="l" t="t" r="r" b="b"/>
              <a:pathLst>
                <a:path w="1983" h="6093" extrusionOk="0">
                  <a:moveTo>
                    <a:pt x="1204" y="5873"/>
                  </a:moveTo>
                  <a:cubicBezTo>
                    <a:pt x="1131" y="6093"/>
                    <a:pt x="1" y="5799"/>
                    <a:pt x="30" y="5638"/>
                  </a:cubicBezTo>
                  <a:cubicBezTo>
                    <a:pt x="30" y="5594"/>
                    <a:pt x="103" y="5212"/>
                    <a:pt x="177" y="4654"/>
                  </a:cubicBezTo>
                  <a:cubicBezTo>
                    <a:pt x="441" y="4742"/>
                    <a:pt x="1072" y="4933"/>
                    <a:pt x="1116" y="4727"/>
                  </a:cubicBezTo>
                  <a:cubicBezTo>
                    <a:pt x="1146" y="4522"/>
                    <a:pt x="1542" y="1410"/>
                    <a:pt x="1704" y="0"/>
                  </a:cubicBezTo>
                  <a:cubicBezTo>
                    <a:pt x="1850" y="44"/>
                    <a:pt x="1953" y="103"/>
                    <a:pt x="1968" y="162"/>
                  </a:cubicBezTo>
                  <a:cubicBezTo>
                    <a:pt x="1982" y="367"/>
                    <a:pt x="1292" y="5638"/>
                    <a:pt x="1204" y="5873"/>
                  </a:cubicBezTo>
                  <a:close/>
                </a:path>
              </a:pathLst>
            </a:custGeom>
            <a:solidFill>
              <a:srgbClr val="FFFFFF">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2060311" y="2078857"/>
              <a:ext cx="884469" cy="1170483"/>
            </a:xfrm>
            <a:custGeom>
              <a:avLst/>
              <a:gdLst/>
              <a:ahLst/>
              <a:cxnLst/>
              <a:rect l="l" t="t" r="r" b="b"/>
              <a:pathLst>
                <a:path w="10307" h="13640" extrusionOk="0">
                  <a:moveTo>
                    <a:pt x="6812" y="13361"/>
                  </a:moveTo>
                  <a:cubicBezTo>
                    <a:pt x="6313" y="13551"/>
                    <a:pt x="5931" y="13640"/>
                    <a:pt x="5843" y="13610"/>
                  </a:cubicBezTo>
                  <a:cubicBezTo>
                    <a:pt x="5638" y="13507"/>
                    <a:pt x="5109" y="12392"/>
                    <a:pt x="4507" y="11247"/>
                  </a:cubicBezTo>
                  <a:lnTo>
                    <a:pt x="4258" y="10747"/>
                  </a:lnTo>
                  <a:lnTo>
                    <a:pt x="4052" y="10366"/>
                  </a:lnTo>
                  <a:cubicBezTo>
                    <a:pt x="4037" y="10336"/>
                    <a:pt x="4023" y="10322"/>
                    <a:pt x="4008" y="10307"/>
                  </a:cubicBezTo>
                  <a:cubicBezTo>
                    <a:pt x="3949" y="10175"/>
                    <a:pt x="3876" y="10043"/>
                    <a:pt x="3803" y="9925"/>
                  </a:cubicBezTo>
                  <a:cubicBezTo>
                    <a:pt x="3759" y="9852"/>
                    <a:pt x="3714" y="9793"/>
                    <a:pt x="3670" y="9734"/>
                  </a:cubicBezTo>
                  <a:cubicBezTo>
                    <a:pt x="2731" y="8398"/>
                    <a:pt x="0" y="7136"/>
                    <a:pt x="441" y="6534"/>
                  </a:cubicBezTo>
                  <a:cubicBezTo>
                    <a:pt x="910" y="5888"/>
                    <a:pt x="2026" y="7283"/>
                    <a:pt x="2525" y="6974"/>
                  </a:cubicBezTo>
                  <a:cubicBezTo>
                    <a:pt x="3039" y="6681"/>
                    <a:pt x="162" y="2203"/>
                    <a:pt x="720" y="1777"/>
                  </a:cubicBezTo>
                  <a:cubicBezTo>
                    <a:pt x="1277" y="1352"/>
                    <a:pt x="2834" y="4978"/>
                    <a:pt x="3303" y="4948"/>
                  </a:cubicBezTo>
                  <a:cubicBezTo>
                    <a:pt x="3788" y="4904"/>
                    <a:pt x="1747" y="1146"/>
                    <a:pt x="2246" y="676"/>
                  </a:cubicBezTo>
                  <a:cubicBezTo>
                    <a:pt x="2746" y="221"/>
                    <a:pt x="4184" y="4097"/>
                    <a:pt x="4772" y="4038"/>
                  </a:cubicBezTo>
                  <a:cubicBezTo>
                    <a:pt x="5344" y="3980"/>
                    <a:pt x="3920" y="148"/>
                    <a:pt x="4507" y="45"/>
                  </a:cubicBezTo>
                  <a:cubicBezTo>
                    <a:pt x="4860" y="1"/>
                    <a:pt x="6856" y="4170"/>
                    <a:pt x="8398" y="7503"/>
                  </a:cubicBezTo>
                  <a:cubicBezTo>
                    <a:pt x="8515" y="7738"/>
                    <a:pt x="8618" y="7958"/>
                    <a:pt x="8721" y="8193"/>
                  </a:cubicBezTo>
                  <a:lnTo>
                    <a:pt x="8867" y="8487"/>
                  </a:lnTo>
                  <a:cubicBezTo>
                    <a:pt x="8882" y="8545"/>
                    <a:pt x="8897" y="8589"/>
                    <a:pt x="8926" y="8633"/>
                  </a:cubicBezTo>
                  <a:cubicBezTo>
                    <a:pt x="8970" y="8736"/>
                    <a:pt x="9029" y="8839"/>
                    <a:pt x="9073" y="8942"/>
                  </a:cubicBezTo>
                  <a:cubicBezTo>
                    <a:pt x="9117" y="9044"/>
                    <a:pt x="9146" y="9133"/>
                    <a:pt x="9190" y="9206"/>
                  </a:cubicBezTo>
                  <a:cubicBezTo>
                    <a:pt x="9822" y="10571"/>
                    <a:pt x="10247" y="11540"/>
                    <a:pt x="10247" y="11540"/>
                  </a:cubicBezTo>
                  <a:cubicBezTo>
                    <a:pt x="10306" y="11922"/>
                    <a:pt x="8133" y="12905"/>
                    <a:pt x="6812" y="13361"/>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2375241" y="2721413"/>
              <a:ext cx="473771" cy="527919"/>
            </a:xfrm>
            <a:custGeom>
              <a:avLst/>
              <a:gdLst/>
              <a:ahLst/>
              <a:cxnLst/>
              <a:rect l="l" t="t" r="r" b="b"/>
              <a:pathLst>
                <a:path w="5521" h="6152" extrusionOk="0">
                  <a:moveTo>
                    <a:pt x="5520" y="1703"/>
                  </a:moveTo>
                  <a:cubicBezTo>
                    <a:pt x="5476" y="1615"/>
                    <a:pt x="5432" y="1527"/>
                    <a:pt x="5403" y="1439"/>
                  </a:cubicBezTo>
                  <a:cubicBezTo>
                    <a:pt x="5359" y="1351"/>
                    <a:pt x="5300" y="1233"/>
                    <a:pt x="5256" y="1131"/>
                  </a:cubicBezTo>
                  <a:lnTo>
                    <a:pt x="1190" y="3083"/>
                  </a:lnTo>
                  <a:lnTo>
                    <a:pt x="940" y="2555"/>
                  </a:lnTo>
                  <a:cubicBezTo>
                    <a:pt x="1057" y="2569"/>
                    <a:pt x="1175" y="2540"/>
                    <a:pt x="1278" y="2467"/>
                  </a:cubicBezTo>
                  <a:cubicBezTo>
                    <a:pt x="1659" y="2217"/>
                    <a:pt x="1601" y="2070"/>
                    <a:pt x="1703" y="2100"/>
                  </a:cubicBezTo>
                  <a:cubicBezTo>
                    <a:pt x="1792" y="2129"/>
                    <a:pt x="1909" y="2129"/>
                    <a:pt x="2188" y="1997"/>
                  </a:cubicBezTo>
                  <a:cubicBezTo>
                    <a:pt x="2511" y="1850"/>
                    <a:pt x="2511" y="1527"/>
                    <a:pt x="2584" y="1586"/>
                  </a:cubicBezTo>
                  <a:cubicBezTo>
                    <a:pt x="2731" y="1674"/>
                    <a:pt x="2922" y="1674"/>
                    <a:pt x="3069" y="1586"/>
                  </a:cubicBezTo>
                  <a:cubicBezTo>
                    <a:pt x="3377" y="1424"/>
                    <a:pt x="3289" y="1219"/>
                    <a:pt x="3406" y="1248"/>
                  </a:cubicBezTo>
                  <a:cubicBezTo>
                    <a:pt x="3568" y="1336"/>
                    <a:pt x="3773" y="1336"/>
                    <a:pt x="3935" y="1219"/>
                  </a:cubicBezTo>
                  <a:cubicBezTo>
                    <a:pt x="4258" y="1043"/>
                    <a:pt x="4199" y="808"/>
                    <a:pt x="4302" y="852"/>
                  </a:cubicBezTo>
                  <a:cubicBezTo>
                    <a:pt x="4552" y="896"/>
                    <a:pt x="4830" y="837"/>
                    <a:pt x="5051" y="690"/>
                  </a:cubicBezTo>
                  <a:cubicBezTo>
                    <a:pt x="4948" y="455"/>
                    <a:pt x="4845" y="235"/>
                    <a:pt x="4728" y="0"/>
                  </a:cubicBezTo>
                  <a:cubicBezTo>
                    <a:pt x="3773" y="455"/>
                    <a:pt x="1204" y="1659"/>
                    <a:pt x="0" y="2232"/>
                  </a:cubicBezTo>
                  <a:cubicBezTo>
                    <a:pt x="44" y="2290"/>
                    <a:pt x="89" y="2349"/>
                    <a:pt x="133" y="2423"/>
                  </a:cubicBezTo>
                  <a:cubicBezTo>
                    <a:pt x="206" y="2555"/>
                    <a:pt x="294" y="2702"/>
                    <a:pt x="382" y="2863"/>
                  </a:cubicBezTo>
                  <a:lnTo>
                    <a:pt x="588" y="3245"/>
                  </a:lnTo>
                  <a:lnTo>
                    <a:pt x="837" y="3744"/>
                  </a:lnTo>
                  <a:cubicBezTo>
                    <a:pt x="1439" y="4889"/>
                    <a:pt x="1968" y="6005"/>
                    <a:pt x="2173" y="6107"/>
                  </a:cubicBezTo>
                  <a:cubicBezTo>
                    <a:pt x="2247" y="6152"/>
                    <a:pt x="2643" y="6049"/>
                    <a:pt x="3142" y="5873"/>
                  </a:cubicBezTo>
                  <a:cubicBezTo>
                    <a:pt x="2511" y="3362"/>
                    <a:pt x="5095" y="1923"/>
                    <a:pt x="5520" y="1703"/>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2338685" y="2858712"/>
              <a:ext cx="92077" cy="108467"/>
            </a:xfrm>
            <a:custGeom>
              <a:avLst/>
              <a:gdLst/>
              <a:ahLst/>
              <a:cxnLst/>
              <a:rect l="l" t="t" r="r" b="b"/>
              <a:pathLst>
                <a:path w="1073" h="1264" extrusionOk="0">
                  <a:moveTo>
                    <a:pt x="1058" y="514"/>
                  </a:moveTo>
                  <a:cubicBezTo>
                    <a:pt x="1072" y="1102"/>
                    <a:pt x="265" y="1263"/>
                    <a:pt x="45" y="735"/>
                  </a:cubicBezTo>
                  <a:cubicBezTo>
                    <a:pt x="15" y="676"/>
                    <a:pt x="1" y="602"/>
                    <a:pt x="1" y="529"/>
                  </a:cubicBezTo>
                  <a:lnTo>
                    <a:pt x="1" y="529"/>
                  </a:lnTo>
                  <a:cubicBezTo>
                    <a:pt x="1" y="235"/>
                    <a:pt x="236" y="0"/>
                    <a:pt x="529" y="0"/>
                  </a:cubicBezTo>
                  <a:cubicBezTo>
                    <a:pt x="617" y="0"/>
                    <a:pt x="691" y="15"/>
                    <a:pt x="779" y="59"/>
                  </a:cubicBezTo>
                  <a:cubicBezTo>
                    <a:pt x="911" y="133"/>
                    <a:pt x="999" y="250"/>
                    <a:pt x="1043" y="397"/>
                  </a:cubicBezTo>
                  <a:cubicBezTo>
                    <a:pt x="1058" y="441"/>
                    <a:pt x="1058" y="485"/>
                    <a:pt x="1058" y="514"/>
                  </a:cubicBezTo>
                  <a:close/>
                </a:path>
              </a:pathLst>
            </a:custGeom>
            <a:solidFill>
              <a:srgbClr val="FFD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2338685" y="2857425"/>
              <a:ext cx="66848" cy="51745"/>
            </a:xfrm>
            <a:custGeom>
              <a:avLst/>
              <a:gdLst/>
              <a:ahLst/>
              <a:cxnLst/>
              <a:rect l="l" t="t" r="r" b="b"/>
              <a:pathLst>
                <a:path w="779" h="603" extrusionOk="0">
                  <a:moveTo>
                    <a:pt x="779" y="74"/>
                  </a:moveTo>
                  <a:lnTo>
                    <a:pt x="779" y="74"/>
                  </a:lnTo>
                  <a:cubicBezTo>
                    <a:pt x="779" y="353"/>
                    <a:pt x="544" y="603"/>
                    <a:pt x="250" y="603"/>
                  </a:cubicBezTo>
                  <a:cubicBezTo>
                    <a:pt x="162" y="603"/>
                    <a:pt x="74" y="573"/>
                    <a:pt x="1" y="544"/>
                  </a:cubicBezTo>
                  <a:lnTo>
                    <a:pt x="1" y="544"/>
                  </a:lnTo>
                  <a:cubicBezTo>
                    <a:pt x="1" y="250"/>
                    <a:pt x="236" y="1"/>
                    <a:pt x="529" y="1"/>
                  </a:cubicBezTo>
                  <a:cubicBezTo>
                    <a:pt x="617" y="1"/>
                    <a:pt x="705" y="30"/>
                    <a:pt x="779" y="74"/>
                  </a:cubicBezTo>
                  <a:close/>
                </a:path>
              </a:pathLst>
            </a:custGeom>
            <a:solidFill>
              <a:srgbClr val="FF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7"/>
            <p:cNvSpPr/>
            <p:nvPr/>
          </p:nvSpPr>
          <p:spPr>
            <a:xfrm>
              <a:off x="2342460" y="2892693"/>
              <a:ext cx="88301" cy="74485"/>
            </a:xfrm>
            <a:custGeom>
              <a:avLst/>
              <a:gdLst/>
              <a:ahLst/>
              <a:cxnLst/>
              <a:rect l="l" t="t" r="r" b="b"/>
              <a:pathLst>
                <a:path w="1029" h="868" extrusionOk="0">
                  <a:moveTo>
                    <a:pt x="1014" y="118"/>
                  </a:moveTo>
                  <a:cubicBezTo>
                    <a:pt x="1028" y="706"/>
                    <a:pt x="221" y="867"/>
                    <a:pt x="1" y="339"/>
                  </a:cubicBezTo>
                  <a:cubicBezTo>
                    <a:pt x="368" y="485"/>
                    <a:pt x="793" y="339"/>
                    <a:pt x="999" y="1"/>
                  </a:cubicBezTo>
                  <a:cubicBezTo>
                    <a:pt x="1014" y="45"/>
                    <a:pt x="1014" y="89"/>
                    <a:pt x="1014" y="118"/>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7"/>
            <p:cNvSpPr/>
            <p:nvPr/>
          </p:nvSpPr>
          <p:spPr>
            <a:xfrm>
              <a:off x="2412998" y="2827219"/>
              <a:ext cx="92077" cy="108381"/>
            </a:xfrm>
            <a:custGeom>
              <a:avLst/>
              <a:gdLst/>
              <a:ahLst/>
              <a:cxnLst/>
              <a:rect l="l" t="t" r="r" b="b"/>
              <a:pathLst>
                <a:path w="1073" h="1263" extrusionOk="0">
                  <a:moveTo>
                    <a:pt x="1073" y="514"/>
                  </a:moveTo>
                  <a:cubicBezTo>
                    <a:pt x="1073" y="1102"/>
                    <a:pt x="280" y="1263"/>
                    <a:pt x="45" y="734"/>
                  </a:cubicBezTo>
                  <a:cubicBezTo>
                    <a:pt x="16" y="676"/>
                    <a:pt x="1" y="602"/>
                    <a:pt x="1" y="529"/>
                  </a:cubicBezTo>
                  <a:lnTo>
                    <a:pt x="1" y="529"/>
                  </a:lnTo>
                  <a:cubicBezTo>
                    <a:pt x="1" y="235"/>
                    <a:pt x="236" y="0"/>
                    <a:pt x="529" y="0"/>
                  </a:cubicBezTo>
                  <a:cubicBezTo>
                    <a:pt x="617" y="0"/>
                    <a:pt x="706" y="15"/>
                    <a:pt x="779" y="59"/>
                  </a:cubicBezTo>
                  <a:cubicBezTo>
                    <a:pt x="911" y="133"/>
                    <a:pt x="1014" y="250"/>
                    <a:pt x="1058" y="397"/>
                  </a:cubicBezTo>
                  <a:cubicBezTo>
                    <a:pt x="1058" y="441"/>
                    <a:pt x="1073" y="485"/>
                    <a:pt x="1073" y="514"/>
                  </a:cubicBezTo>
                  <a:close/>
                </a:path>
              </a:pathLst>
            </a:custGeom>
            <a:solidFill>
              <a:srgbClr val="FFD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7"/>
            <p:cNvSpPr/>
            <p:nvPr/>
          </p:nvSpPr>
          <p:spPr>
            <a:xfrm>
              <a:off x="2412998" y="2825932"/>
              <a:ext cx="66848" cy="51745"/>
            </a:xfrm>
            <a:custGeom>
              <a:avLst/>
              <a:gdLst/>
              <a:ahLst/>
              <a:cxnLst/>
              <a:rect l="l" t="t" r="r" b="b"/>
              <a:pathLst>
                <a:path w="779" h="603" extrusionOk="0">
                  <a:moveTo>
                    <a:pt x="779" y="74"/>
                  </a:moveTo>
                  <a:lnTo>
                    <a:pt x="779" y="74"/>
                  </a:lnTo>
                  <a:cubicBezTo>
                    <a:pt x="779" y="353"/>
                    <a:pt x="544" y="603"/>
                    <a:pt x="250" y="603"/>
                  </a:cubicBezTo>
                  <a:cubicBezTo>
                    <a:pt x="162" y="603"/>
                    <a:pt x="89" y="573"/>
                    <a:pt x="1" y="544"/>
                  </a:cubicBezTo>
                  <a:lnTo>
                    <a:pt x="1" y="544"/>
                  </a:lnTo>
                  <a:cubicBezTo>
                    <a:pt x="1" y="250"/>
                    <a:pt x="236" y="1"/>
                    <a:pt x="529" y="1"/>
                  </a:cubicBezTo>
                  <a:cubicBezTo>
                    <a:pt x="617" y="1"/>
                    <a:pt x="706" y="30"/>
                    <a:pt x="779" y="74"/>
                  </a:cubicBezTo>
                  <a:close/>
                </a:path>
              </a:pathLst>
            </a:custGeom>
            <a:solidFill>
              <a:srgbClr val="FF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7"/>
            <p:cNvSpPr/>
            <p:nvPr/>
          </p:nvSpPr>
          <p:spPr>
            <a:xfrm>
              <a:off x="2416774" y="2861200"/>
              <a:ext cx="88301" cy="74399"/>
            </a:xfrm>
            <a:custGeom>
              <a:avLst/>
              <a:gdLst/>
              <a:ahLst/>
              <a:cxnLst/>
              <a:rect l="l" t="t" r="r" b="b"/>
              <a:pathLst>
                <a:path w="1029" h="867" extrusionOk="0">
                  <a:moveTo>
                    <a:pt x="1029" y="118"/>
                  </a:moveTo>
                  <a:cubicBezTo>
                    <a:pt x="1029" y="706"/>
                    <a:pt x="236" y="867"/>
                    <a:pt x="1" y="338"/>
                  </a:cubicBezTo>
                  <a:cubicBezTo>
                    <a:pt x="383" y="485"/>
                    <a:pt x="808" y="338"/>
                    <a:pt x="1014" y="1"/>
                  </a:cubicBezTo>
                  <a:cubicBezTo>
                    <a:pt x="1014" y="45"/>
                    <a:pt x="1029" y="89"/>
                    <a:pt x="1029" y="118"/>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7"/>
            <p:cNvSpPr/>
            <p:nvPr/>
          </p:nvSpPr>
          <p:spPr>
            <a:xfrm>
              <a:off x="2482334" y="2780623"/>
              <a:ext cx="92077" cy="119708"/>
            </a:xfrm>
            <a:custGeom>
              <a:avLst/>
              <a:gdLst/>
              <a:ahLst/>
              <a:cxnLst/>
              <a:rect l="l" t="t" r="r" b="b"/>
              <a:pathLst>
                <a:path w="1073" h="1395" extrusionOk="0">
                  <a:moveTo>
                    <a:pt x="1072" y="661"/>
                  </a:moveTo>
                  <a:cubicBezTo>
                    <a:pt x="1072" y="1233"/>
                    <a:pt x="279" y="1395"/>
                    <a:pt x="59" y="866"/>
                  </a:cubicBezTo>
                  <a:cubicBezTo>
                    <a:pt x="30" y="808"/>
                    <a:pt x="0" y="734"/>
                    <a:pt x="0" y="661"/>
                  </a:cubicBezTo>
                  <a:lnTo>
                    <a:pt x="0" y="661"/>
                  </a:lnTo>
                  <a:cubicBezTo>
                    <a:pt x="0" y="265"/>
                    <a:pt x="426" y="0"/>
                    <a:pt x="778" y="191"/>
                  </a:cubicBezTo>
                  <a:cubicBezTo>
                    <a:pt x="911" y="265"/>
                    <a:pt x="1013" y="382"/>
                    <a:pt x="1057" y="529"/>
                  </a:cubicBezTo>
                  <a:cubicBezTo>
                    <a:pt x="1057" y="573"/>
                    <a:pt x="1072" y="617"/>
                    <a:pt x="1072" y="661"/>
                  </a:cubicBezTo>
                  <a:close/>
                </a:path>
              </a:pathLst>
            </a:custGeom>
            <a:solidFill>
              <a:srgbClr val="FFD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7"/>
            <p:cNvSpPr/>
            <p:nvPr/>
          </p:nvSpPr>
          <p:spPr>
            <a:xfrm>
              <a:off x="2482334" y="2780623"/>
              <a:ext cx="66848" cy="61785"/>
            </a:xfrm>
            <a:custGeom>
              <a:avLst/>
              <a:gdLst/>
              <a:ahLst/>
              <a:cxnLst/>
              <a:rect l="l" t="t" r="r" b="b"/>
              <a:pathLst>
                <a:path w="779" h="720" extrusionOk="0">
                  <a:moveTo>
                    <a:pt x="778" y="191"/>
                  </a:moveTo>
                  <a:lnTo>
                    <a:pt x="778" y="191"/>
                  </a:lnTo>
                  <a:cubicBezTo>
                    <a:pt x="778" y="485"/>
                    <a:pt x="544" y="720"/>
                    <a:pt x="250" y="720"/>
                  </a:cubicBezTo>
                  <a:cubicBezTo>
                    <a:pt x="162" y="720"/>
                    <a:pt x="88" y="690"/>
                    <a:pt x="0" y="661"/>
                  </a:cubicBezTo>
                  <a:lnTo>
                    <a:pt x="0" y="661"/>
                  </a:lnTo>
                  <a:cubicBezTo>
                    <a:pt x="0" y="250"/>
                    <a:pt x="426" y="0"/>
                    <a:pt x="778" y="176"/>
                  </a:cubicBezTo>
                  <a:close/>
                </a:path>
              </a:pathLst>
            </a:custGeom>
            <a:solidFill>
              <a:srgbClr val="FF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7"/>
            <p:cNvSpPr/>
            <p:nvPr/>
          </p:nvSpPr>
          <p:spPr>
            <a:xfrm>
              <a:off x="2487397" y="2825932"/>
              <a:ext cx="87014" cy="74399"/>
            </a:xfrm>
            <a:custGeom>
              <a:avLst/>
              <a:gdLst/>
              <a:ahLst/>
              <a:cxnLst/>
              <a:rect l="l" t="t" r="r" b="b"/>
              <a:pathLst>
                <a:path w="1014" h="867" extrusionOk="0">
                  <a:moveTo>
                    <a:pt x="1013" y="133"/>
                  </a:moveTo>
                  <a:cubicBezTo>
                    <a:pt x="1013" y="705"/>
                    <a:pt x="220" y="867"/>
                    <a:pt x="0" y="338"/>
                  </a:cubicBezTo>
                  <a:cubicBezTo>
                    <a:pt x="367" y="485"/>
                    <a:pt x="793" y="338"/>
                    <a:pt x="998" y="1"/>
                  </a:cubicBezTo>
                  <a:cubicBezTo>
                    <a:pt x="998" y="45"/>
                    <a:pt x="1013" y="89"/>
                    <a:pt x="1013" y="133"/>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7"/>
            <p:cNvSpPr/>
            <p:nvPr/>
          </p:nvSpPr>
          <p:spPr>
            <a:xfrm>
              <a:off x="2559136" y="2735229"/>
              <a:ext cx="92077" cy="127346"/>
            </a:xfrm>
            <a:custGeom>
              <a:avLst/>
              <a:gdLst/>
              <a:ahLst/>
              <a:cxnLst/>
              <a:rect l="l" t="t" r="r" b="b"/>
              <a:pathLst>
                <a:path w="1073" h="1484" extrusionOk="0">
                  <a:moveTo>
                    <a:pt x="1058" y="735"/>
                  </a:moveTo>
                  <a:cubicBezTo>
                    <a:pt x="1073" y="1307"/>
                    <a:pt x="265" y="1484"/>
                    <a:pt x="45" y="955"/>
                  </a:cubicBezTo>
                  <a:cubicBezTo>
                    <a:pt x="16" y="882"/>
                    <a:pt x="1" y="808"/>
                    <a:pt x="1" y="749"/>
                  </a:cubicBezTo>
                  <a:lnTo>
                    <a:pt x="1" y="749"/>
                  </a:lnTo>
                  <a:cubicBezTo>
                    <a:pt x="1" y="118"/>
                    <a:pt x="882" y="1"/>
                    <a:pt x="1043" y="617"/>
                  </a:cubicBezTo>
                  <a:cubicBezTo>
                    <a:pt x="1043" y="647"/>
                    <a:pt x="1058" y="691"/>
                    <a:pt x="1058" y="735"/>
                  </a:cubicBezTo>
                  <a:close/>
                </a:path>
              </a:pathLst>
            </a:custGeom>
            <a:solidFill>
              <a:srgbClr val="FFD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7"/>
            <p:cNvSpPr/>
            <p:nvPr/>
          </p:nvSpPr>
          <p:spPr>
            <a:xfrm>
              <a:off x="2557934" y="2741579"/>
              <a:ext cx="66848" cy="61785"/>
            </a:xfrm>
            <a:custGeom>
              <a:avLst/>
              <a:gdLst/>
              <a:ahLst/>
              <a:cxnLst/>
              <a:rect l="l" t="t" r="r" b="b"/>
              <a:pathLst>
                <a:path w="779" h="720" extrusionOk="0">
                  <a:moveTo>
                    <a:pt x="778" y="191"/>
                  </a:moveTo>
                  <a:lnTo>
                    <a:pt x="778" y="191"/>
                  </a:lnTo>
                  <a:cubicBezTo>
                    <a:pt x="778" y="485"/>
                    <a:pt x="543" y="720"/>
                    <a:pt x="250" y="720"/>
                  </a:cubicBezTo>
                  <a:cubicBezTo>
                    <a:pt x="162" y="720"/>
                    <a:pt x="88" y="705"/>
                    <a:pt x="0" y="661"/>
                  </a:cubicBezTo>
                  <a:lnTo>
                    <a:pt x="0" y="661"/>
                  </a:lnTo>
                  <a:cubicBezTo>
                    <a:pt x="0" y="264"/>
                    <a:pt x="426" y="0"/>
                    <a:pt x="778" y="191"/>
                  </a:cubicBezTo>
                  <a:close/>
                </a:path>
              </a:pathLst>
            </a:custGeom>
            <a:solidFill>
              <a:srgbClr val="FF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7"/>
            <p:cNvSpPr/>
            <p:nvPr/>
          </p:nvSpPr>
          <p:spPr>
            <a:xfrm>
              <a:off x="2562911" y="2786887"/>
              <a:ext cx="88301" cy="75687"/>
            </a:xfrm>
            <a:custGeom>
              <a:avLst/>
              <a:gdLst/>
              <a:ahLst/>
              <a:cxnLst/>
              <a:rect l="l" t="t" r="r" b="b"/>
              <a:pathLst>
                <a:path w="1029" h="882" extrusionOk="0">
                  <a:moveTo>
                    <a:pt x="1014" y="133"/>
                  </a:moveTo>
                  <a:cubicBezTo>
                    <a:pt x="1029" y="705"/>
                    <a:pt x="221" y="882"/>
                    <a:pt x="1" y="353"/>
                  </a:cubicBezTo>
                  <a:cubicBezTo>
                    <a:pt x="368" y="500"/>
                    <a:pt x="794" y="353"/>
                    <a:pt x="999" y="1"/>
                  </a:cubicBezTo>
                  <a:cubicBezTo>
                    <a:pt x="999" y="45"/>
                    <a:pt x="1014" y="89"/>
                    <a:pt x="1014" y="133"/>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7"/>
            <p:cNvSpPr/>
            <p:nvPr/>
          </p:nvSpPr>
          <p:spPr>
            <a:xfrm>
              <a:off x="2634736" y="2703736"/>
              <a:ext cx="92077" cy="127346"/>
            </a:xfrm>
            <a:custGeom>
              <a:avLst/>
              <a:gdLst/>
              <a:ahLst/>
              <a:cxnLst/>
              <a:rect l="l" t="t" r="r" b="b"/>
              <a:pathLst>
                <a:path w="1073" h="1484" extrusionOk="0">
                  <a:moveTo>
                    <a:pt x="1072" y="735"/>
                  </a:moveTo>
                  <a:cubicBezTo>
                    <a:pt x="1072" y="1307"/>
                    <a:pt x="294" y="1483"/>
                    <a:pt x="59" y="955"/>
                  </a:cubicBezTo>
                  <a:cubicBezTo>
                    <a:pt x="30" y="882"/>
                    <a:pt x="15" y="823"/>
                    <a:pt x="15" y="749"/>
                  </a:cubicBezTo>
                  <a:lnTo>
                    <a:pt x="15" y="749"/>
                  </a:lnTo>
                  <a:cubicBezTo>
                    <a:pt x="1" y="118"/>
                    <a:pt x="911" y="1"/>
                    <a:pt x="1058" y="617"/>
                  </a:cubicBezTo>
                  <a:cubicBezTo>
                    <a:pt x="1072" y="661"/>
                    <a:pt x="1072" y="691"/>
                    <a:pt x="1072" y="735"/>
                  </a:cubicBezTo>
                  <a:close/>
                </a:path>
              </a:pathLst>
            </a:custGeom>
            <a:solidFill>
              <a:srgbClr val="FFD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7"/>
            <p:cNvSpPr/>
            <p:nvPr/>
          </p:nvSpPr>
          <p:spPr>
            <a:xfrm>
              <a:off x="2636023" y="2711288"/>
              <a:ext cx="66848" cy="61871"/>
            </a:xfrm>
            <a:custGeom>
              <a:avLst/>
              <a:gdLst/>
              <a:ahLst/>
              <a:cxnLst/>
              <a:rect l="l" t="t" r="r" b="b"/>
              <a:pathLst>
                <a:path w="779" h="721" extrusionOk="0">
                  <a:moveTo>
                    <a:pt x="778" y="177"/>
                  </a:moveTo>
                  <a:lnTo>
                    <a:pt x="778" y="177"/>
                  </a:lnTo>
                  <a:cubicBezTo>
                    <a:pt x="778" y="471"/>
                    <a:pt x="544" y="705"/>
                    <a:pt x="250" y="720"/>
                  </a:cubicBezTo>
                  <a:cubicBezTo>
                    <a:pt x="162" y="720"/>
                    <a:pt x="74" y="691"/>
                    <a:pt x="0" y="647"/>
                  </a:cubicBezTo>
                  <a:lnTo>
                    <a:pt x="0" y="647"/>
                  </a:lnTo>
                  <a:cubicBezTo>
                    <a:pt x="0" y="250"/>
                    <a:pt x="426" y="1"/>
                    <a:pt x="778" y="177"/>
                  </a:cubicBezTo>
                  <a:close/>
                </a:path>
              </a:pathLst>
            </a:custGeom>
            <a:solidFill>
              <a:srgbClr val="FF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7"/>
            <p:cNvSpPr/>
            <p:nvPr/>
          </p:nvSpPr>
          <p:spPr>
            <a:xfrm>
              <a:off x="2639799" y="2756682"/>
              <a:ext cx="87014" cy="74399"/>
            </a:xfrm>
            <a:custGeom>
              <a:avLst/>
              <a:gdLst/>
              <a:ahLst/>
              <a:cxnLst/>
              <a:rect l="l" t="t" r="r" b="b"/>
              <a:pathLst>
                <a:path w="1014" h="867" extrusionOk="0">
                  <a:moveTo>
                    <a:pt x="1013" y="118"/>
                  </a:moveTo>
                  <a:cubicBezTo>
                    <a:pt x="1013" y="690"/>
                    <a:pt x="235" y="866"/>
                    <a:pt x="0" y="338"/>
                  </a:cubicBezTo>
                  <a:cubicBezTo>
                    <a:pt x="367" y="485"/>
                    <a:pt x="793" y="338"/>
                    <a:pt x="999" y="0"/>
                  </a:cubicBezTo>
                  <a:cubicBezTo>
                    <a:pt x="1013" y="30"/>
                    <a:pt x="1013" y="74"/>
                    <a:pt x="1013" y="118"/>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7"/>
            <p:cNvSpPr/>
            <p:nvPr/>
          </p:nvSpPr>
          <p:spPr>
            <a:xfrm>
              <a:off x="2710336" y="2689921"/>
              <a:ext cx="90790" cy="103404"/>
            </a:xfrm>
            <a:custGeom>
              <a:avLst/>
              <a:gdLst/>
              <a:ahLst/>
              <a:cxnLst/>
              <a:rect l="l" t="t" r="r" b="b"/>
              <a:pathLst>
                <a:path w="1058" h="1205" extrusionOk="0">
                  <a:moveTo>
                    <a:pt x="1058" y="529"/>
                  </a:moveTo>
                  <a:cubicBezTo>
                    <a:pt x="1028" y="1204"/>
                    <a:pt x="45" y="1204"/>
                    <a:pt x="1" y="543"/>
                  </a:cubicBezTo>
                  <a:lnTo>
                    <a:pt x="1" y="543"/>
                  </a:lnTo>
                  <a:cubicBezTo>
                    <a:pt x="1" y="250"/>
                    <a:pt x="235" y="15"/>
                    <a:pt x="529" y="0"/>
                  </a:cubicBezTo>
                  <a:cubicBezTo>
                    <a:pt x="617" y="0"/>
                    <a:pt x="705" y="30"/>
                    <a:pt x="779" y="74"/>
                  </a:cubicBezTo>
                  <a:cubicBezTo>
                    <a:pt x="911" y="132"/>
                    <a:pt x="1014" y="264"/>
                    <a:pt x="1043" y="411"/>
                  </a:cubicBezTo>
                  <a:cubicBezTo>
                    <a:pt x="1058" y="455"/>
                    <a:pt x="1058" y="485"/>
                    <a:pt x="1058" y="529"/>
                  </a:cubicBezTo>
                  <a:close/>
                </a:path>
              </a:pathLst>
            </a:custGeom>
            <a:solidFill>
              <a:srgbClr val="FFD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7"/>
            <p:cNvSpPr/>
            <p:nvPr/>
          </p:nvSpPr>
          <p:spPr>
            <a:xfrm>
              <a:off x="2710336" y="2689921"/>
              <a:ext cx="66848" cy="51745"/>
            </a:xfrm>
            <a:custGeom>
              <a:avLst/>
              <a:gdLst/>
              <a:ahLst/>
              <a:cxnLst/>
              <a:rect l="l" t="t" r="r" b="b"/>
              <a:pathLst>
                <a:path w="779" h="603" extrusionOk="0">
                  <a:moveTo>
                    <a:pt x="779" y="59"/>
                  </a:moveTo>
                  <a:lnTo>
                    <a:pt x="779" y="59"/>
                  </a:lnTo>
                  <a:cubicBezTo>
                    <a:pt x="779" y="353"/>
                    <a:pt x="544" y="587"/>
                    <a:pt x="250" y="602"/>
                  </a:cubicBezTo>
                  <a:cubicBezTo>
                    <a:pt x="162" y="602"/>
                    <a:pt x="74" y="573"/>
                    <a:pt x="1" y="529"/>
                  </a:cubicBezTo>
                  <a:lnTo>
                    <a:pt x="1" y="529"/>
                  </a:lnTo>
                  <a:cubicBezTo>
                    <a:pt x="1" y="235"/>
                    <a:pt x="235" y="0"/>
                    <a:pt x="529" y="0"/>
                  </a:cubicBezTo>
                  <a:cubicBezTo>
                    <a:pt x="617" y="0"/>
                    <a:pt x="705" y="15"/>
                    <a:pt x="779" y="59"/>
                  </a:cubicBezTo>
                  <a:close/>
                </a:path>
              </a:pathLst>
            </a:custGeom>
            <a:solidFill>
              <a:srgbClr val="FF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7"/>
            <p:cNvSpPr/>
            <p:nvPr/>
          </p:nvSpPr>
          <p:spPr>
            <a:xfrm>
              <a:off x="2714112" y="2725189"/>
              <a:ext cx="88301" cy="74399"/>
            </a:xfrm>
            <a:custGeom>
              <a:avLst/>
              <a:gdLst/>
              <a:ahLst/>
              <a:cxnLst/>
              <a:rect l="l" t="t" r="r" b="b"/>
              <a:pathLst>
                <a:path w="1029" h="867" extrusionOk="0">
                  <a:moveTo>
                    <a:pt x="1014" y="118"/>
                  </a:moveTo>
                  <a:cubicBezTo>
                    <a:pt x="1028" y="690"/>
                    <a:pt x="236" y="866"/>
                    <a:pt x="1" y="338"/>
                  </a:cubicBezTo>
                  <a:cubicBezTo>
                    <a:pt x="382" y="485"/>
                    <a:pt x="793" y="338"/>
                    <a:pt x="999" y="0"/>
                  </a:cubicBezTo>
                  <a:cubicBezTo>
                    <a:pt x="1014" y="30"/>
                    <a:pt x="1014" y="74"/>
                    <a:pt x="1014" y="118"/>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7"/>
            <p:cNvSpPr/>
            <p:nvPr/>
          </p:nvSpPr>
          <p:spPr>
            <a:xfrm>
              <a:off x="2425612" y="2807053"/>
              <a:ext cx="413359" cy="236928"/>
            </a:xfrm>
            <a:custGeom>
              <a:avLst/>
              <a:gdLst/>
              <a:ahLst/>
              <a:cxnLst/>
              <a:rect l="l" t="t" r="r" b="b"/>
              <a:pathLst>
                <a:path w="4817" h="2761" extrusionOk="0">
                  <a:moveTo>
                    <a:pt x="4816" y="441"/>
                  </a:moveTo>
                  <a:cubicBezTo>
                    <a:pt x="3348" y="1307"/>
                    <a:pt x="1821" y="2071"/>
                    <a:pt x="265" y="2761"/>
                  </a:cubicBezTo>
                  <a:lnTo>
                    <a:pt x="1" y="2261"/>
                  </a:lnTo>
                  <a:cubicBezTo>
                    <a:pt x="147" y="2159"/>
                    <a:pt x="324" y="2056"/>
                    <a:pt x="500" y="1953"/>
                  </a:cubicBezTo>
                  <a:cubicBezTo>
                    <a:pt x="1821" y="1219"/>
                    <a:pt x="3744" y="368"/>
                    <a:pt x="4610" y="1"/>
                  </a:cubicBezTo>
                  <a:lnTo>
                    <a:pt x="4757" y="309"/>
                  </a:ln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7"/>
            <p:cNvSpPr/>
            <p:nvPr/>
          </p:nvSpPr>
          <p:spPr>
            <a:xfrm>
              <a:off x="2425612" y="2833483"/>
              <a:ext cx="413359" cy="210498"/>
            </a:xfrm>
            <a:custGeom>
              <a:avLst/>
              <a:gdLst/>
              <a:ahLst/>
              <a:cxnLst/>
              <a:rect l="l" t="t" r="r" b="b"/>
              <a:pathLst>
                <a:path w="4817" h="2453" extrusionOk="0">
                  <a:moveTo>
                    <a:pt x="4816" y="133"/>
                  </a:moveTo>
                  <a:cubicBezTo>
                    <a:pt x="3348" y="999"/>
                    <a:pt x="1821" y="1763"/>
                    <a:pt x="265" y="2453"/>
                  </a:cubicBezTo>
                  <a:lnTo>
                    <a:pt x="1" y="1953"/>
                  </a:lnTo>
                  <a:cubicBezTo>
                    <a:pt x="147" y="1851"/>
                    <a:pt x="324" y="1748"/>
                    <a:pt x="500" y="1645"/>
                  </a:cubicBezTo>
                  <a:cubicBezTo>
                    <a:pt x="559" y="1777"/>
                    <a:pt x="691" y="2041"/>
                    <a:pt x="764" y="2012"/>
                  </a:cubicBezTo>
                  <a:cubicBezTo>
                    <a:pt x="837" y="1997"/>
                    <a:pt x="3553" y="617"/>
                    <a:pt x="4757" y="1"/>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73"/>
        <p:cNvGrpSpPr/>
        <p:nvPr/>
      </p:nvGrpSpPr>
      <p:grpSpPr>
        <a:xfrm>
          <a:off x="0" y="0"/>
          <a:ext cx="0" cy="0"/>
          <a:chOff x="0" y="0"/>
          <a:chExt cx="0" cy="0"/>
        </a:xfrm>
      </p:grpSpPr>
      <p:sp>
        <p:nvSpPr>
          <p:cNvPr id="1274" name="Google Shape;1274;p39"/>
          <p:cNvSpPr txBox="1">
            <a:spLocks noGrp="1"/>
          </p:cNvSpPr>
          <p:nvPr>
            <p:ph type="title"/>
          </p:nvPr>
        </p:nvSpPr>
        <p:spPr>
          <a:xfrm>
            <a:off x="2086824" y="311573"/>
            <a:ext cx="4984535" cy="829287"/>
          </a:xfrm>
          <a:prstGeom prst="rect">
            <a:avLst/>
          </a:prstGeom>
        </p:spPr>
        <p:txBody>
          <a:bodyPr spcFirstLastPara="1" wrap="square" lIns="91425" tIns="91425" rIns="91425" bIns="91425" anchor="ctr" anchorCtr="0">
            <a:noAutofit/>
          </a:bodyPr>
          <a:lstStyle/>
          <a:p>
            <a:r>
              <a:rPr lang="es-ES" sz="2400" b="1" dirty="0" smtClean="0"/>
              <a:t>¿ Cómo deberían de ser ellas?</a:t>
            </a:r>
            <a:endParaRPr sz="2400" b="1" dirty="0">
              <a:solidFill>
                <a:schemeClr val="accent5"/>
              </a:solidFill>
            </a:endParaRPr>
          </a:p>
        </p:txBody>
      </p:sp>
      <p:sp>
        <p:nvSpPr>
          <p:cNvPr id="1275" name="Google Shape;1275;p39"/>
          <p:cNvSpPr txBox="1">
            <a:spLocks noGrp="1"/>
          </p:cNvSpPr>
          <p:nvPr>
            <p:ph type="subTitle" idx="1"/>
          </p:nvPr>
        </p:nvSpPr>
        <p:spPr>
          <a:xfrm>
            <a:off x="1475967" y="1232745"/>
            <a:ext cx="6259800" cy="3650827"/>
          </a:xfrm>
          <a:prstGeom prst="rect">
            <a:avLst/>
          </a:prstGeom>
        </p:spPr>
        <p:txBody>
          <a:bodyPr spcFirstLastPara="1" wrap="square" lIns="91425" tIns="91425" rIns="91425" bIns="91425" anchor="ctr" anchorCtr="0">
            <a:noAutofit/>
          </a:bodyPr>
          <a:lstStyle/>
          <a:p>
            <a:pPr marL="0" indent="0" algn="l"/>
            <a:r>
              <a:rPr lang="es-ES" sz="1800" dirty="0" smtClean="0"/>
              <a:t>En los años 50 la mujer debía cumplir el rol de esposa ideal. Debía ser femenina a la vez que interesante, cumplir sin quejarse las labores del hogar mientras su marido traía el dinero a casa haciendo vida normal, trabajaban, pero las oportunidades eran limitadas. La gente se dedicaba al campo y ganadería, y sobre todo las mujeres a tener hijos, muchos hijos. También , las mujeres estaban destinadas al matrimonio y si no se casaban estaban </a:t>
            </a:r>
            <a:r>
              <a:rPr lang="es-ES" sz="1800" dirty="0" err="1" smtClean="0"/>
              <a:t>masl</a:t>
            </a:r>
            <a:r>
              <a:rPr lang="es-ES" sz="1800" dirty="0" smtClean="0"/>
              <a:t> vistas.</a:t>
            </a:r>
          </a:p>
          <a:p>
            <a:pPr marL="0" lvl="0" indent="0" algn="l" rtl="0">
              <a:spcBef>
                <a:spcPts val="0"/>
              </a:spcBef>
              <a:spcAft>
                <a:spcPts val="0"/>
              </a:spcAft>
              <a:buNone/>
            </a:pPr>
            <a:endParaRPr dirty="0"/>
          </a:p>
        </p:txBody>
      </p:sp>
      <p:sp>
        <p:nvSpPr>
          <p:cNvPr id="1276" name="Google Shape;1276;p39"/>
          <p:cNvSpPr/>
          <p:nvPr/>
        </p:nvSpPr>
        <p:spPr>
          <a:xfrm>
            <a:off x="4136161" y="8719244"/>
            <a:ext cx="130" cy="30567"/>
          </a:xfrm>
          <a:custGeom>
            <a:avLst/>
            <a:gdLst/>
            <a:ahLst/>
            <a:cxnLst/>
            <a:rect l="l" t="t" r="r" b="b"/>
            <a:pathLst>
              <a:path w="1" h="236" extrusionOk="0">
                <a:moveTo>
                  <a:pt x="1" y="236"/>
                </a:move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9"/>
          <p:cNvSpPr/>
          <p:nvPr/>
        </p:nvSpPr>
        <p:spPr>
          <a:xfrm>
            <a:off x="1023835" y="1265075"/>
            <a:ext cx="168879" cy="224400"/>
          </a:xfrm>
          <a:custGeom>
            <a:avLst/>
            <a:gdLst/>
            <a:ahLst/>
            <a:cxnLst/>
            <a:rect l="l" t="t" r="r" b="b"/>
            <a:pathLst>
              <a:path w="1968" h="2615" extrusionOk="0">
                <a:moveTo>
                  <a:pt x="1024" y="1"/>
                </a:moveTo>
                <a:cubicBezTo>
                  <a:pt x="881" y="1"/>
                  <a:pt x="880" y="797"/>
                  <a:pt x="763" y="1131"/>
                </a:cubicBezTo>
                <a:cubicBezTo>
                  <a:pt x="646" y="1469"/>
                  <a:pt x="0" y="1337"/>
                  <a:pt x="0" y="1469"/>
                </a:cubicBezTo>
                <a:cubicBezTo>
                  <a:pt x="0" y="1572"/>
                  <a:pt x="529" y="1675"/>
                  <a:pt x="719" y="1821"/>
                </a:cubicBezTo>
                <a:cubicBezTo>
                  <a:pt x="896" y="1983"/>
                  <a:pt x="940" y="2614"/>
                  <a:pt x="1086" y="2614"/>
                </a:cubicBezTo>
                <a:cubicBezTo>
                  <a:pt x="1089" y="2614"/>
                  <a:pt x="1091" y="2615"/>
                  <a:pt x="1093" y="2615"/>
                </a:cubicBezTo>
                <a:cubicBezTo>
                  <a:pt x="1233" y="2615"/>
                  <a:pt x="1206" y="2111"/>
                  <a:pt x="1365" y="1792"/>
                </a:cubicBezTo>
                <a:cubicBezTo>
                  <a:pt x="1512" y="1484"/>
                  <a:pt x="1967" y="1513"/>
                  <a:pt x="1953" y="1381"/>
                </a:cubicBezTo>
                <a:cubicBezTo>
                  <a:pt x="1953" y="1264"/>
                  <a:pt x="1468" y="1293"/>
                  <a:pt x="1321" y="1087"/>
                </a:cubicBezTo>
                <a:cubicBezTo>
                  <a:pt x="1160" y="867"/>
                  <a:pt x="1175" y="16"/>
                  <a:pt x="1028" y="1"/>
                </a:cubicBezTo>
                <a:cubicBezTo>
                  <a:pt x="1026" y="1"/>
                  <a:pt x="1025" y="1"/>
                  <a:pt x="1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39"/>
          <p:cNvGrpSpPr/>
          <p:nvPr/>
        </p:nvGrpSpPr>
        <p:grpSpPr>
          <a:xfrm>
            <a:off x="7233920" y="238226"/>
            <a:ext cx="1617265" cy="1335727"/>
            <a:chOff x="1336525" y="3371350"/>
            <a:chExt cx="1057866" cy="873709"/>
          </a:xfrm>
        </p:grpSpPr>
        <p:sp>
          <p:nvSpPr>
            <p:cNvPr id="1279" name="Google Shape;1279;p39"/>
            <p:cNvSpPr/>
            <p:nvPr/>
          </p:nvSpPr>
          <p:spPr>
            <a:xfrm>
              <a:off x="1336525" y="3371350"/>
              <a:ext cx="1057866" cy="873709"/>
            </a:xfrm>
            <a:custGeom>
              <a:avLst/>
              <a:gdLst/>
              <a:ahLst/>
              <a:cxnLst/>
              <a:rect l="l" t="t" r="r" b="b"/>
              <a:pathLst>
                <a:path w="30405" h="25112" extrusionOk="0">
                  <a:moveTo>
                    <a:pt x="24702" y="0"/>
                  </a:moveTo>
                  <a:cubicBezTo>
                    <a:pt x="24647" y="0"/>
                    <a:pt x="24590" y="2"/>
                    <a:pt x="24532" y="7"/>
                  </a:cubicBezTo>
                  <a:cubicBezTo>
                    <a:pt x="23343" y="110"/>
                    <a:pt x="23343" y="1020"/>
                    <a:pt x="23123" y="1020"/>
                  </a:cubicBezTo>
                  <a:cubicBezTo>
                    <a:pt x="22755" y="1020"/>
                    <a:pt x="22477" y="609"/>
                    <a:pt x="21331" y="609"/>
                  </a:cubicBezTo>
                  <a:cubicBezTo>
                    <a:pt x="20186" y="609"/>
                    <a:pt x="18248" y="800"/>
                    <a:pt x="17925" y="1167"/>
                  </a:cubicBezTo>
                  <a:cubicBezTo>
                    <a:pt x="17878" y="1224"/>
                    <a:pt x="17842" y="1248"/>
                    <a:pt x="17810" y="1248"/>
                  </a:cubicBezTo>
                  <a:cubicBezTo>
                    <a:pt x="17635" y="1248"/>
                    <a:pt x="17587" y="526"/>
                    <a:pt x="16457" y="477"/>
                  </a:cubicBezTo>
                  <a:cubicBezTo>
                    <a:pt x="16434" y="476"/>
                    <a:pt x="16411" y="475"/>
                    <a:pt x="16388" y="475"/>
                  </a:cubicBezTo>
                  <a:cubicBezTo>
                    <a:pt x="15470" y="475"/>
                    <a:pt x="15209" y="1268"/>
                    <a:pt x="15027" y="1268"/>
                  </a:cubicBezTo>
                  <a:cubicBezTo>
                    <a:pt x="15014" y="1268"/>
                    <a:pt x="15002" y="1264"/>
                    <a:pt x="14989" y="1255"/>
                  </a:cubicBezTo>
                  <a:cubicBezTo>
                    <a:pt x="14813" y="1108"/>
                    <a:pt x="14211" y="565"/>
                    <a:pt x="13301" y="565"/>
                  </a:cubicBezTo>
                  <a:cubicBezTo>
                    <a:pt x="12450" y="565"/>
                    <a:pt x="12307" y="1497"/>
                    <a:pt x="12153" y="1497"/>
                  </a:cubicBezTo>
                  <a:cubicBezTo>
                    <a:pt x="12139" y="1497"/>
                    <a:pt x="12126" y="1490"/>
                    <a:pt x="12112" y="1475"/>
                  </a:cubicBezTo>
                  <a:cubicBezTo>
                    <a:pt x="11921" y="1299"/>
                    <a:pt x="11275" y="697"/>
                    <a:pt x="10042" y="697"/>
                  </a:cubicBezTo>
                  <a:cubicBezTo>
                    <a:pt x="8858" y="697"/>
                    <a:pt x="8256" y="1671"/>
                    <a:pt x="7768" y="1671"/>
                  </a:cubicBezTo>
                  <a:cubicBezTo>
                    <a:pt x="7748" y="1671"/>
                    <a:pt x="7727" y="1670"/>
                    <a:pt x="7708" y="1666"/>
                  </a:cubicBezTo>
                  <a:cubicBezTo>
                    <a:pt x="6973" y="1534"/>
                    <a:pt x="7106" y="961"/>
                    <a:pt x="6416" y="932"/>
                  </a:cubicBezTo>
                  <a:cubicBezTo>
                    <a:pt x="6392" y="931"/>
                    <a:pt x="6369" y="931"/>
                    <a:pt x="6347" y="931"/>
                  </a:cubicBezTo>
                  <a:cubicBezTo>
                    <a:pt x="5129" y="931"/>
                    <a:pt x="5206" y="2038"/>
                    <a:pt x="4565" y="2038"/>
                  </a:cubicBezTo>
                  <a:cubicBezTo>
                    <a:pt x="4542" y="2038"/>
                    <a:pt x="4518" y="2036"/>
                    <a:pt x="4492" y="2033"/>
                  </a:cubicBezTo>
                  <a:cubicBezTo>
                    <a:pt x="3964" y="1974"/>
                    <a:pt x="3714" y="1064"/>
                    <a:pt x="3245" y="1020"/>
                  </a:cubicBezTo>
                  <a:cubicBezTo>
                    <a:pt x="3088" y="1005"/>
                    <a:pt x="2741" y="967"/>
                    <a:pt x="2347" y="967"/>
                  </a:cubicBezTo>
                  <a:cubicBezTo>
                    <a:pt x="1595" y="967"/>
                    <a:pt x="674" y="1105"/>
                    <a:pt x="587" y="1798"/>
                  </a:cubicBezTo>
                  <a:cubicBezTo>
                    <a:pt x="499" y="2576"/>
                    <a:pt x="0" y="4323"/>
                    <a:pt x="499" y="8772"/>
                  </a:cubicBezTo>
                  <a:cubicBezTo>
                    <a:pt x="998" y="13235"/>
                    <a:pt x="2290" y="13690"/>
                    <a:pt x="3156" y="13690"/>
                  </a:cubicBezTo>
                  <a:cubicBezTo>
                    <a:pt x="4037" y="13690"/>
                    <a:pt x="4037" y="13822"/>
                    <a:pt x="4125" y="15290"/>
                  </a:cubicBezTo>
                  <a:cubicBezTo>
                    <a:pt x="4213" y="16758"/>
                    <a:pt x="4213" y="16714"/>
                    <a:pt x="3024" y="16758"/>
                  </a:cubicBezTo>
                  <a:cubicBezTo>
                    <a:pt x="2939" y="16761"/>
                    <a:pt x="2852" y="16762"/>
                    <a:pt x="2764" y="16762"/>
                  </a:cubicBezTo>
                  <a:cubicBezTo>
                    <a:pt x="2397" y="16762"/>
                    <a:pt x="2010" y="16740"/>
                    <a:pt x="1652" y="16740"/>
                  </a:cubicBezTo>
                  <a:cubicBezTo>
                    <a:pt x="900" y="16740"/>
                    <a:pt x="276" y="16838"/>
                    <a:pt x="220" y="17448"/>
                  </a:cubicBezTo>
                  <a:cubicBezTo>
                    <a:pt x="132" y="18417"/>
                    <a:pt x="176" y="21162"/>
                    <a:pt x="176" y="21529"/>
                  </a:cubicBezTo>
                  <a:cubicBezTo>
                    <a:pt x="176" y="21861"/>
                    <a:pt x="549" y="22049"/>
                    <a:pt x="1545" y="22049"/>
                  </a:cubicBezTo>
                  <a:cubicBezTo>
                    <a:pt x="1650" y="22049"/>
                    <a:pt x="1761" y="22047"/>
                    <a:pt x="1879" y="22043"/>
                  </a:cubicBezTo>
                  <a:cubicBezTo>
                    <a:pt x="2290" y="22023"/>
                    <a:pt x="2936" y="22017"/>
                    <a:pt x="3630" y="22017"/>
                  </a:cubicBezTo>
                  <a:cubicBezTo>
                    <a:pt x="5018" y="22017"/>
                    <a:pt x="6597" y="22043"/>
                    <a:pt x="6871" y="22043"/>
                  </a:cubicBezTo>
                  <a:cubicBezTo>
                    <a:pt x="7282" y="22043"/>
                    <a:pt x="7282" y="22953"/>
                    <a:pt x="7238" y="23775"/>
                  </a:cubicBezTo>
                  <a:cubicBezTo>
                    <a:pt x="7194" y="24612"/>
                    <a:pt x="7340" y="24979"/>
                    <a:pt x="9117" y="25067"/>
                  </a:cubicBezTo>
                  <a:cubicBezTo>
                    <a:pt x="9230" y="25073"/>
                    <a:pt x="9344" y="25076"/>
                    <a:pt x="9460" y="25076"/>
                  </a:cubicBezTo>
                  <a:cubicBezTo>
                    <a:pt x="11183" y="25076"/>
                    <a:pt x="13172" y="24493"/>
                    <a:pt x="13433" y="24245"/>
                  </a:cubicBezTo>
                  <a:cubicBezTo>
                    <a:pt x="13469" y="24210"/>
                    <a:pt x="13501" y="24194"/>
                    <a:pt x="13532" y="24194"/>
                  </a:cubicBezTo>
                  <a:cubicBezTo>
                    <a:pt x="13745" y="24194"/>
                    <a:pt x="13893" y="24928"/>
                    <a:pt x="14534" y="24979"/>
                  </a:cubicBezTo>
                  <a:cubicBezTo>
                    <a:pt x="14551" y="24980"/>
                    <a:pt x="14568" y="24981"/>
                    <a:pt x="14585" y="24981"/>
                  </a:cubicBezTo>
                  <a:cubicBezTo>
                    <a:pt x="15279" y="24981"/>
                    <a:pt x="15512" y="24098"/>
                    <a:pt x="15870" y="24098"/>
                  </a:cubicBezTo>
                  <a:cubicBezTo>
                    <a:pt x="15958" y="24098"/>
                    <a:pt x="16056" y="24096"/>
                    <a:pt x="16155" y="24096"/>
                  </a:cubicBezTo>
                  <a:cubicBezTo>
                    <a:pt x="16469" y="24096"/>
                    <a:pt x="16791" y="24121"/>
                    <a:pt x="16824" y="24333"/>
                  </a:cubicBezTo>
                  <a:cubicBezTo>
                    <a:pt x="16880" y="24598"/>
                    <a:pt x="17121" y="24983"/>
                    <a:pt x="17775" y="24983"/>
                  </a:cubicBezTo>
                  <a:cubicBezTo>
                    <a:pt x="17809" y="24983"/>
                    <a:pt x="17845" y="24981"/>
                    <a:pt x="17881" y="24979"/>
                  </a:cubicBezTo>
                  <a:cubicBezTo>
                    <a:pt x="18615" y="24921"/>
                    <a:pt x="18806" y="24054"/>
                    <a:pt x="19085" y="24054"/>
                  </a:cubicBezTo>
                  <a:cubicBezTo>
                    <a:pt x="19350" y="24054"/>
                    <a:pt x="19394" y="25111"/>
                    <a:pt x="20451" y="25111"/>
                  </a:cubicBezTo>
                  <a:cubicBezTo>
                    <a:pt x="21508" y="25111"/>
                    <a:pt x="21787" y="24010"/>
                    <a:pt x="21831" y="22718"/>
                  </a:cubicBezTo>
                  <a:cubicBezTo>
                    <a:pt x="21875" y="21441"/>
                    <a:pt x="21831" y="21118"/>
                    <a:pt x="22065" y="21118"/>
                  </a:cubicBezTo>
                  <a:cubicBezTo>
                    <a:pt x="22286" y="21118"/>
                    <a:pt x="27468" y="21162"/>
                    <a:pt x="28070" y="21162"/>
                  </a:cubicBezTo>
                  <a:cubicBezTo>
                    <a:pt x="28672" y="21162"/>
                    <a:pt x="28892" y="20707"/>
                    <a:pt x="28892" y="20105"/>
                  </a:cubicBezTo>
                  <a:cubicBezTo>
                    <a:pt x="28892" y="19518"/>
                    <a:pt x="28936" y="18270"/>
                    <a:pt x="28848" y="17771"/>
                  </a:cubicBezTo>
                  <a:cubicBezTo>
                    <a:pt x="28760" y="17272"/>
                    <a:pt x="28760" y="16670"/>
                    <a:pt x="27424" y="16670"/>
                  </a:cubicBezTo>
                  <a:cubicBezTo>
                    <a:pt x="25930" y="16670"/>
                    <a:pt x="24859" y="16683"/>
                    <a:pt x="24094" y="16683"/>
                  </a:cubicBezTo>
                  <a:cubicBezTo>
                    <a:pt x="22393" y="16683"/>
                    <a:pt x="22198" y="16620"/>
                    <a:pt x="22198" y="16215"/>
                  </a:cubicBezTo>
                  <a:cubicBezTo>
                    <a:pt x="22198" y="15892"/>
                    <a:pt x="22065" y="13543"/>
                    <a:pt x="22330" y="13455"/>
                  </a:cubicBezTo>
                  <a:cubicBezTo>
                    <a:pt x="22403" y="13432"/>
                    <a:pt x="22592" y="13424"/>
                    <a:pt x="22845" y="13424"/>
                  </a:cubicBezTo>
                  <a:cubicBezTo>
                    <a:pt x="23415" y="13424"/>
                    <a:pt x="24305" y="13464"/>
                    <a:pt x="24919" y="13464"/>
                  </a:cubicBezTo>
                  <a:cubicBezTo>
                    <a:pt x="25075" y="13464"/>
                    <a:pt x="25214" y="13461"/>
                    <a:pt x="25325" y="13455"/>
                  </a:cubicBezTo>
                  <a:cubicBezTo>
                    <a:pt x="25357" y="13453"/>
                    <a:pt x="25393" y="13452"/>
                    <a:pt x="25431" y="13452"/>
                  </a:cubicBezTo>
                  <a:cubicBezTo>
                    <a:pt x="25627" y="13452"/>
                    <a:pt x="25901" y="13475"/>
                    <a:pt x="26212" y="13475"/>
                  </a:cubicBezTo>
                  <a:cubicBezTo>
                    <a:pt x="27076" y="13475"/>
                    <a:pt x="28230" y="13296"/>
                    <a:pt x="28804" y="11943"/>
                  </a:cubicBezTo>
                  <a:cubicBezTo>
                    <a:pt x="29641" y="10005"/>
                    <a:pt x="27571" y="6114"/>
                    <a:pt x="27982" y="5615"/>
                  </a:cubicBezTo>
                  <a:cubicBezTo>
                    <a:pt x="28393" y="5101"/>
                    <a:pt x="29582" y="5747"/>
                    <a:pt x="29993" y="4367"/>
                  </a:cubicBezTo>
                  <a:cubicBezTo>
                    <a:pt x="30404" y="3002"/>
                    <a:pt x="29450" y="1622"/>
                    <a:pt x="28202" y="1211"/>
                  </a:cubicBezTo>
                  <a:cubicBezTo>
                    <a:pt x="27681" y="1037"/>
                    <a:pt x="27234" y="1002"/>
                    <a:pt x="26887" y="1002"/>
                  </a:cubicBezTo>
                  <a:cubicBezTo>
                    <a:pt x="26655" y="1002"/>
                    <a:pt x="26468" y="1018"/>
                    <a:pt x="26335" y="1018"/>
                  </a:cubicBezTo>
                  <a:cubicBezTo>
                    <a:pt x="26196" y="1018"/>
                    <a:pt x="26116" y="1001"/>
                    <a:pt x="26103" y="932"/>
                  </a:cubicBezTo>
                  <a:cubicBezTo>
                    <a:pt x="26061" y="710"/>
                    <a:pt x="25677" y="0"/>
                    <a:pt x="24702" y="0"/>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9"/>
            <p:cNvSpPr/>
            <p:nvPr/>
          </p:nvSpPr>
          <p:spPr>
            <a:xfrm>
              <a:off x="1629202" y="3833681"/>
              <a:ext cx="199744" cy="366435"/>
            </a:xfrm>
            <a:custGeom>
              <a:avLst/>
              <a:gdLst/>
              <a:ahLst/>
              <a:cxnLst/>
              <a:rect l="l" t="t" r="r" b="b"/>
              <a:pathLst>
                <a:path w="5741" h="10532" extrusionOk="0">
                  <a:moveTo>
                    <a:pt x="1435" y="717"/>
                  </a:moveTo>
                  <a:cubicBezTo>
                    <a:pt x="1466" y="717"/>
                    <a:pt x="1497" y="720"/>
                    <a:pt x="1527" y="725"/>
                  </a:cubicBezTo>
                  <a:lnTo>
                    <a:pt x="1542" y="725"/>
                  </a:lnTo>
                  <a:cubicBezTo>
                    <a:pt x="2540" y="725"/>
                    <a:pt x="3289" y="1062"/>
                    <a:pt x="3832" y="1752"/>
                  </a:cubicBezTo>
                  <a:cubicBezTo>
                    <a:pt x="4434" y="2516"/>
                    <a:pt x="4772" y="3220"/>
                    <a:pt x="4889" y="3984"/>
                  </a:cubicBezTo>
                  <a:cubicBezTo>
                    <a:pt x="4992" y="4718"/>
                    <a:pt x="4992" y="5452"/>
                    <a:pt x="4889" y="6186"/>
                  </a:cubicBezTo>
                  <a:cubicBezTo>
                    <a:pt x="4845" y="6538"/>
                    <a:pt x="4772" y="6891"/>
                    <a:pt x="4683" y="7243"/>
                  </a:cubicBezTo>
                  <a:cubicBezTo>
                    <a:pt x="4566" y="7713"/>
                    <a:pt x="4390" y="8153"/>
                    <a:pt x="4140" y="8550"/>
                  </a:cubicBezTo>
                  <a:cubicBezTo>
                    <a:pt x="3670" y="9284"/>
                    <a:pt x="2892" y="9739"/>
                    <a:pt x="2026" y="9797"/>
                  </a:cubicBezTo>
                  <a:cubicBezTo>
                    <a:pt x="1821" y="9812"/>
                    <a:pt x="1615" y="9827"/>
                    <a:pt x="1410" y="9827"/>
                  </a:cubicBezTo>
                  <a:lnTo>
                    <a:pt x="1160" y="9841"/>
                  </a:lnTo>
                  <a:cubicBezTo>
                    <a:pt x="1116" y="9841"/>
                    <a:pt x="1057" y="9827"/>
                    <a:pt x="1013" y="9827"/>
                  </a:cubicBezTo>
                  <a:cubicBezTo>
                    <a:pt x="734" y="9812"/>
                    <a:pt x="734" y="9812"/>
                    <a:pt x="734" y="9533"/>
                  </a:cubicBezTo>
                  <a:lnTo>
                    <a:pt x="734" y="8388"/>
                  </a:lnTo>
                  <a:cubicBezTo>
                    <a:pt x="734" y="7918"/>
                    <a:pt x="734" y="7463"/>
                    <a:pt x="764" y="6905"/>
                  </a:cubicBezTo>
                  <a:cubicBezTo>
                    <a:pt x="778" y="6582"/>
                    <a:pt x="778" y="6245"/>
                    <a:pt x="778" y="5922"/>
                  </a:cubicBezTo>
                  <a:cubicBezTo>
                    <a:pt x="778" y="5643"/>
                    <a:pt x="778" y="5378"/>
                    <a:pt x="793" y="5114"/>
                  </a:cubicBezTo>
                  <a:lnTo>
                    <a:pt x="793" y="4733"/>
                  </a:lnTo>
                  <a:cubicBezTo>
                    <a:pt x="808" y="3940"/>
                    <a:pt x="837" y="3118"/>
                    <a:pt x="896" y="2310"/>
                  </a:cubicBezTo>
                  <a:cubicBezTo>
                    <a:pt x="910" y="1987"/>
                    <a:pt x="910" y="1679"/>
                    <a:pt x="896" y="1356"/>
                  </a:cubicBezTo>
                  <a:cubicBezTo>
                    <a:pt x="866" y="1180"/>
                    <a:pt x="910" y="1018"/>
                    <a:pt x="1028" y="871"/>
                  </a:cubicBezTo>
                  <a:cubicBezTo>
                    <a:pt x="1137" y="774"/>
                    <a:pt x="1287" y="717"/>
                    <a:pt x="1435" y="717"/>
                  </a:cubicBezTo>
                  <a:close/>
                  <a:moveTo>
                    <a:pt x="1570" y="0"/>
                  </a:moveTo>
                  <a:cubicBezTo>
                    <a:pt x="1289" y="0"/>
                    <a:pt x="1016" y="75"/>
                    <a:pt x="778" y="211"/>
                  </a:cubicBezTo>
                  <a:cubicBezTo>
                    <a:pt x="470" y="372"/>
                    <a:pt x="250" y="681"/>
                    <a:pt x="220" y="1033"/>
                  </a:cubicBezTo>
                  <a:cubicBezTo>
                    <a:pt x="191" y="1165"/>
                    <a:pt x="191" y="1312"/>
                    <a:pt x="191" y="1459"/>
                  </a:cubicBezTo>
                  <a:cubicBezTo>
                    <a:pt x="206" y="1914"/>
                    <a:pt x="176" y="2369"/>
                    <a:pt x="147" y="2824"/>
                  </a:cubicBezTo>
                  <a:cubicBezTo>
                    <a:pt x="147" y="2941"/>
                    <a:pt x="132" y="3059"/>
                    <a:pt x="132" y="3176"/>
                  </a:cubicBezTo>
                  <a:cubicBezTo>
                    <a:pt x="88" y="4028"/>
                    <a:pt x="44" y="4967"/>
                    <a:pt x="15" y="6127"/>
                  </a:cubicBezTo>
                  <a:cubicBezTo>
                    <a:pt x="0" y="6803"/>
                    <a:pt x="15" y="7507"/>
                    <a:pt x="44" y="8168"/>
                  </a:cubicBezTo>
                  <a:cubicBezTo>
                    <a:pt x="44" y="8329"/>
                    <a:pt x="59" y="8491"/>
                    <a:pt x="59" y="8638"/>
                  </a:cubicBezTo>
                  <a:cubicBezTo>
                    <a:pt x="44" y="8931"/>
                    <a:pt x="44" y="9210"/>
                    <a:pt x="74" y="9504"/>
                  </a:cubicBezTo>
                  <a:cubicBezTo>
                    <a:pt x="74" y="9621"/>
                    <a:pt x="88" y="9724"/>
                    <a:pt x="88" y="9841"/>
                  </a:cubicBezTo>
                  <a:cubicBezTo>
                    <a:pt x="74" y="10106"/>
                    <a:pt x="250" y="10341"/>
                    <a:pt x="499" y="10414"/>
                  </a:cubicBezTo>
                  <a:cubicBezTo>
                    <a:pt x="587" y="10443"/>
                    <a:pt x="676" y="10458"/>
                    <a:pt x="764" y="10473"/>
                  </a:cubicBezTo>
                  <a:cubicBezTo>
                    <a:pt x="969" y="10517"/>
                    <a:pt x="1189" y="10531"/>
                    <a:pt x="1395" y="10531"/>
                  </a:cubicBezTo>
                  <a:cubicBezTo>
                    <a:pt x="1644" y="10517"/>
                    <a:pt x="1909" y="10502"/>
                    <a:pt x="2158" y="10473"/>
                  </a:cubicBezTo>
                  <a:cubicBezTo>
                    <a:pt x="3450" y="10326"/>
                    <a:pt x="4404" y="9680"/>
                    <a:pt x="4962" y="8550"/>
                  </a:cubicBezTo>
                  <a:cubicBezTo>
                    <a:pt x="5271" y="7918"/>
                    <a:pt x="5476" y="7258"/>
                    <a:pt x="5579" y="6568"/>
                  </a:cubicBezTo>
                  <a:cubicBezTo>
                    <a:pt x="5726" y="5701"/>
                    <a:pt x="5740" y="4806"/>
                    <a:pt x="5623" y="3940"/>
                  </a:cubicBezTo>
                  <a:cubicBezTo>
                    <a:pt x="5476" y="3059"/>
                    <a:pt x="5109" y="2237"/>
                    <a:pt x="4566" y="1532"/>
                  </a:cubicBezTo>
                  <a:cubicBezTo>
                    <a:pt x="4170" y="960"/>
                    <a:pt x="3612" y="519"/>
                    <a:pt x="2951" y="270"/>
                  </a:cubicBezTo>
                  <a:cubicBezTo>
                    <a:pt x="2599" y="152"/>
                    <a:pt x="2217" y="64"/>
                    <a:pt x="1835" y="20"/>
                  </a:cubicBezTo>
                  <a:lnTo>
                    <a:pt x="1821" y="20"/>
                  </a:lnTo>
                  <a:cubicBezTo>
                    <a:pt x="1737" y="7"/>
                    <a:pt x="1653" y="0"/>
                    <a:pt x="1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9"/>
            <p:cNvSpPr/>
            <p:nvPr/>
          </p:nvSpPr>
          <p:spPr>
            <a:xfrm>
              <a:off x="1823798" y="3836395"/>
              <a:ext cx="140005" cy="368835"/>
            </a:xfrm>
            <a:custGeom>
              <a:avLst/>
              <a:gdLst/>
              <a:ahLst/>
              <a:cxnLst/>
              <a:rect l="l" t="t" r="r" b="b"/>
              <a:pathLst>
                <a:path w="4024" h="10601" extrusionOk="0">
                  <a:moveTo>
                    <a:pt x="2320" y="647"/>
                  </a:moveTo>
                  <a:cubicBezTo>
                    <a:pt x="2379" y="647"/>
                    <a:pt x="2423" y="705"/>
                    <a:pt x="2467" y="808"/>
                  </a:cubicBezTo>
                  <a:cubicBezTo>
                    <a:pt x="2614" y="1190"/>
                    <a:pt x="2687" y="1586"/>
                    <a:pt x="2717" y="1983"/>
                  </a:cubicBezTo>
                  <a:cubicBezTo>
                    <a:pt x="2775" y="2599"/>
                    <a:pt x="2819" y="3216"/>
                    <a:pt x="2863" y="3832"/>
                  </a:cubicBezTo>
                  <a:lnTo>
                    <a:pt x="2937" y="4728"/>
                  </a:lnTo>
                  <a:cubicBezTo>
                    <a:pt x="2937" y="4787"/>
                    <a:pt x="2952" y="4845"/>
                    <a:pt x="2952" y="4904"/>
                  </a:cubicBezTo>
                  <a:cubicBezTo>
                    <a:pt x="2966" y="4992"/>
                    <a:pt x="2981" y="5095"/>
                    <a:pt x="2981" y="5183"/>
                  </a:cubicBezTo>
                  <a:cubicBezTo>
                    <a:pt x="2996" y="5227"/>
                    <a:pt x="2996" y="5271"/>
                    <a:pt x="2981" y="5315"/>
                  </a:cubicBezTo>
                  <a:cubicBezTo>
                    <a:pt x="2950" y="5326"/>
                    <a:pt x="2919" y="5336"/>
                    <a:pt x="2887" y="5336"/>
                  </a:cubicBezTo>
                  <a:cubicBezTo>
                    <a:pt x="2875" y="5336"/>
                    <a:pt x="2862" y="5334"/>
                    <a:pt x="2849" y="5330"/>
                  </a:cubicBezTo>
                  <a:lnTo>
                    <a:pt x="2394" y="5330"/>
                  </a:lnTo>
                  <a:cubicBezTo>
                    <a:pt x="2217" y="5330"/>
                    <a:pt x="2027" y="5330"/>
                    <a:pt x="1850" y="5345"/>
                  </a:cubicBezTo>
                  <a:cubicBezTo>
                    <a:pt x="1704" y="5374"/>
                    <a:pt x="1557" y="5374"/>
                    <a:pt x="1410" y="5374"/>
                  </a:cubicBezTo>
                  <a:cubicBezTo>
                    <a:pt x="1366" y="5374"/>
                    <a:pt x="1307" y="5374"/>
                    <a:pt x="1263" y="5359"/>
                  </a:cubicBezTo>
                  <a:cubicBezTo>
                    <a:pt x="1263" y="5315"/>
                    <a:pt x="1263" y="5271"/>
                    <a:pt x="1263" y="5227"/>
                  </a:cubicBezTo>
                  <a:cubicBezTo>
                    <a:pt x="1366" y="4625"/>
                    <a:pt x="1425" y="4023"/>
                    <a:pt x="1498" y="3436"/>
                  </a:cubicBezTo>
                  <a:cubicBezTo>
                    <a:pt x="1527" y="3098"/>
                    <a:pt x="1572" y="2746"/>
                    <a:pt x="1616" y="2408"/>
                  </a:cubicBezTo>
                  <a:cubicBezTo>
                    <a:pt x="1645" y="2071"/>
                    <a:pt x="1718" y="1748"/>
                    <a:pt x="1792" y="1425"/>
                  </a:cubicBezTo>
                  <a:cubicBezTo>
                    <a:pt x="1836" y="1249"/>
                    <a:pt x="1909" y="1072"/>
                    <a:pt x="1997" y="911"/>
                  </a:cubicBezTo>
                  <a:cubicBezTo>
                    <a:pt x="2041" y="852"/>
                    <a:pt x="2085" y="779"/>
                    <a:pt x="2144" y="735"/>
                  </a:cubicBezTo>
                  <a:cubicBezTo>
                    <a:pt x="2188" y="691"/>
                    <a:pt x="2247" y="647"/>
                    <a:pt x="2320" y="647"/>
                  </a:cubicBezTo>
                  <a:close/>
                  <a:moveTo>
                    <a:pt x="2350" y="1"/>
                  </a:moveTo>
                  <a:cubicBezTo>
                    <a:pt x="2129" y="15"/>
                    <a:pt x="1939" y="89"/>
                    <a:pt x="1777" y="236"/>
                  </a:cubicBezTo>
                  <a:cubicBezTo>
                    <a:pt x="1586" y="397"/>
                    <a:pt x="1425" y="617"/>
                    <a:pt x="1337" y="867"/>
                  </a:cubicBezTo>
                  <a:cubicBezTo>
                    <a:pt x="1175" y="1278"/>
                    <a:pt x="1072" y="1718"/>
                    <a:pt x="1028" y="2173"/>
                  </a:cubicBezTo>
                  <a:cubicBezTo>
                    <a:pt x="970" y="2555"/>
                    <a:pt x="926" y="2937"/>
                    <a:pt x="882" y="3319"/>
                  </a:cubicBezTo>
                  <a:cubicBezTo>
                    <a:pt x="852" y="3524"/>
                    <a:pt x="837" y="3730"/>
                    <a:pt x="808" y="3935"/>
                  </a:cubicBezTo>
                  <a:cubicBezTo>
                    <a:pt x="779" y="4229"/>
                    <a:pt x="735" y="4537"/>
                    <a:pt x="691" y="4845"/>
                  </a:cubicBezTo>
                  <a:lnTo>
                    <a:pt x="632" y="5389"/>
                  </a:lnTo>
                  <a:cubicBezTo>
                    <a:pt x="588" y="5623"/>
                    <a:pt x="559" y="5858"/>
                    <a:pt x="529" y="6108"/>
                  </a:cubicBezTo>
                  <a:cubicBezTo>
                    <a:pt x="470" y="6607"/>
                    <a:pt x="412" y="7136"/>
                    <a:pt x="338" y="7664"/>
                  </a:cubicBezTo>
                  <a:cubicBezTo>
                    <a:pt x="280" y="8060"/>
                    <a:pt x="221" y="8457"/>
                    <a:pt x="147" y="8853"/>
                  </a:cubicBezTo>
                  <a:cubicBezTo>
                    <a:pt x="118" y="9103"/>
                    <a:pt x="74" y="9338"/>
                    <a:pt x="45" y="9573"/>
                  </a:cubicBezTo>
                  <a:cubicBezTo>
                    <a:pt x="15" y="9719"/>
                    <a:pt x="1" y="9852"/>
                    <a:pt x="1" y="9998"/>
                  </a:cubicBezTo>
                  <a:cubicBezTo>
                    <a:pt x="1" y="10145"/>
                    <a:pt x="89" y="10263"/>
                    <a:pt x="236" y="10292"/>
                  </a:cubicBezTo>
                  <a:cubicBezTo>
                    <a:pt x="253" y="10296"/>
                    <a:pt x="270" y="10298"/>
                    <a:pt x="287" y="10298"/>
                  </a:cubicBezTo>
                  <a:cubicBezTo>
                    <a:pt x="401" y="10298"/>
                    <a:pt x="507" y="10216"/>
                    <a:pt x="559" y="10101"/>
                  </a:cubicBezTo>
                  <a:cubicBezTo>
                    <a:pt x="588" y="10042"/>
                    <a:pt x="603" y="9969"/>
                    <a:pt x="617" y="9896"/>
                  </a:cubicBezTo>
                  <a:cubicBezTo>
                    <a:pt x="617" y="9822"/>
                    <a:pt x="632" y="9749"/>
                    <a:pt x="647" y="9661"/>
                  </a:cubicBezTo>
                  <a:cubicBezTo>
                    <a:pt x="661" y="9587"/>
                    <a:pt x="661" y="9514"/>
                    <a:pt x="676" y="9440"/>
                  </a:cubicBezTo>
                  <a:lnTo>
                    <a:pt x="779" y="8750"/>
                  </a:lnTo>
                  <a:cubicBezTo>
                    <a:pt x="852" y="8369"/>
                    <a:pt x="911" y="7987"/>
                    <a:pt x="970" y="7605"/>
                  </a:cubicBezTo>
                  <a:cubicBezTo>
                    <a:pt x="1014" y="7356"/>
                    <a:pt x="1043" y="7106"/>
                    <a:pt x="1072" y="6857"/>
                  </a:cubicBezTo>
                  <a:cubicBezTo>
                    <a:pt x="1102" y="6636"/>
                    <a:pt x="1146" y="6416"/>
                    <a:pt x="1175" y="6211"/>
                  </a:cubicBezTo>
                  <a:cubicBezTo>
                    <a:pt x="1190" y="6064"/>
                    <a:pt x="1190" y="6064"/>
                    <a:pt x="1322" y="6064"/>
                  </a:cubicBezTo>
                  <a:cubicBezTo>
                    <a:pt x="1865" y="6049"/>
                    <a:pt x="2423" y="6035"/>
                    <a:pt x="2952" y="6020"/>
                  </a:cubicBezTo>
                  <a:lnTo>
                    <a:pt x="3069" y="6020"/>
                  </a:lnTo>
                  <a:cubicBezTo>
                    <a:pt x="3069" y="6064"/>
                    <a:pt x="3084" y="6093"/>
                    <a:pt x="3084" y="6137"/>
                  </a:cubicBezTo>
                  <a:cubicBezTo>
                    <a:pt x="3084" y="6225"/>
                    <a:pt x="3098" y="6313"/>
                    <a:pt x="3113" y="6416"/>
                  </a:cubicBezTo>
                  <a:cubicBezTo>
                    <a:pt x="3128" y="6636"/>
                    <a:pt x="3157" y="6857"/>
                    <a:pt x="3157" y="7092"/>
                  </a:cubicBezTo>
                  <a:cubicBezTo>
                    <a:pt x="3186" y="7620"/>
                    <a:pt x="3230" y="8149"/>
                    <a:pt x="3274" y="8677"/>
                  </a:cubicBezTo>
                  <a:cubicBezTo>
                    <a:pt x="3304" y="9000"/>
                    <a:pt x="3333" y="9352"/>
                    <a:pt x="3348" y="9690"/>
                  </a:cubicBezTo>
                  <a:cubicBezTo>
                    <a:pt x="3348" y="9749"/>
                    <a:pt x="3363" y="9808"/>
                    <a:pt x="3363" y="9866"/>
                  </a:cubicBezTo>
                  <a:cubicBezTo>
                    <a:pt x="3377" y="10013"/>
                    <a:pt x="3377" y="10145"/>
                    <a:pt x="3392" y="10292"/>
                  </a:cubicBezTo>
                  <a:cubicBezTo>
                    <a:pt x="3392" y="10453"/>
                    <a:pt x="3524" y="10600"/>
                    <a:pt x="3700" y="10600"/>
                  </a:cubicBezTo>
                  <a:cubicBezTo>
                    <a:pt x="3876" y="10600"/>
                    <a:pt x="4023" y="10453"/>
                    <a:pt x="4023" y="10292"/>
                  </a:cubicBezTo>
                  <a:cubicBezTo>
                    <a:pt x="4023" y="10204"/>
                    <a:pt x="4023" y="10116"/>
                    <a:pt x="4023" y="10028"/>
                  </a:cubicBezTo>
                  <a:lnTo>
                    <a:pt x="4023" y="9969"/>
                  </a:lnTo>
                  <a:lnTo>
                    <a:pt x="4009" y="9778"/>
                  </a:lnTo>
                  <a:cubicBezTo>
                    <a:pt x="4009" y="9675"/>
                    <a:pt x="4009" y="9587"/>
                    <a:pt x="3994" y="9485"/>
                  </a:cubicBezTo>
                  <a:cubicBezTo>
                    <a:pt x="3979" y="9279"/>
                    <a:pt x="3965" y="9073"/>
                    <a:pt x="3950" y="8868"/>
                  </a:cubicBezTo>
                  <a:cubicBezTo>
                    <a:pt x="3906" y="8398"/>
                    <a:pt x="3862" y="7914"/>
                    <a:pt x="3832" y="7444"/>
                  </a:cubicBezTo>
                  <a:cubicBezTo>
                    <a:pt x="3818" y="6915"/>
                    <a:pt x="3774" y="6387"/>
                    <a:pt x="3744" y="5961"/>
                  </a:cubicBezTo>
                  <a:cubicBezTo>
                    <a:pt x="3686" y="5330"/>
                    <a:pt x="3627" y="4699"/>
                    <a:pt x="3568" y="4082"/>
                  </a:cubicBezTo>
                  <a:lnTo>
                    <a:pt x="3495" y="3275"/>
                  </a:lnTo>
                  <a:cubicBezTo>
                    <a:pt x="3480" y="3128"/>
                    <a:pt x="3465" y="2981"/>
                    <a:pt x="3451" y="2834"/>
                  </a:cubicBezTo>
                  <a:cubicBezTo>
                    <a:pt x="3421" y="2438"/>
                    <a:pt x="3392" y="2027"/>
                    <a:pt x="3319" y="1616"/>
                  </a:cubicBezTo>
                  <a:cubicBezTo>
                    <a:pt x="3274" y="1249"/>
                    <a:pt x="3172" y="882"/>
                    <a:pt x="3040" y="529"/>
                  </a:cubicBezTo>
                  <a:cubicBezTo>
                    <a:pt x="2937" y="221"/>
                    <a:pt x="2658" y="15"/>
                    <a:pt x="2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9"/>
            <p:cNvSpPr/>
            <p:nvPr/>
          </p:nvSpPr>
          <p:spPr>
            <a:xfrm>
              <a:off x="1973477" y="3833820"/>
              <a:ext cx="90426" cy="372419"/>
            </a:xfrm>
            <a:custGeom>
              <a:avLst/>
              <a:gdLst/>
              <a:ahLst/>
              <a:cxnLst/>
              <a:rect l="l" t="t" r="r" b="b"/>
              <a:pathLst>
                <a:path w="2599" h="10704" extrusionOk="0">
                  <a:moveTo>
                    <a:pt x="2243" y="0"/>
                  </a:moveTo>
                  <a:cubicBezTo>
                    <a:pt x="2235" y="0"/>
                    <a:pt x="2226" y="1"/>
                    <a:pt x="2217" y="1"/>
                  </a:cubicBezTo>
                  <a:cubicBezTo>
                    <a:pt x="2055" y="16"/>
                    <a:pt x="1923" y="133"/>
                    <a:pt x="1909" y="295"/>
                  </a:cubicBezTo>
                  <a:cubicBezTo>
                    <a:pt x="1894" y="368"/>
                    <a:pt x="1879" y="442"/>
                    <a:pt x="1894" y="515"/>
                  </a:cubicBezTo>
                  <a:cubicBezTo>
                    <a:pt x="1909" y="735"/>
                    <a:pt x="1909" y="941"/>
                    <a:pt x="1894" y="1161"/>
                  </a:cubicBezTo>
                  <a:lnTo>
                    <a:pt x="1894" y="1293"/>
                  </a:lnTo>
                  <a:cubicBezTo>
                    <a:pt x="1879" y="1631"/>
                    <a:pt x="1821" y="1969"/>
                    <a:pt x="1733" y="2291"/>
                  </a:cubicBezTo>
                  <a:cubicBezTo>
                    <a:pt x="1674" y="2468"/>
                    <a:pt x="1586" y="2629"/>
                    <a:pt x="1454" y="2761"/>
                  </a:cubicBezTo>
                  <a:cubicBezTo>
                    <a:pt x="1410" y="2814"/>
                    <a:pt x="1344" y="2841"/>
                    <a:pt x="1280" y="2841"/>
                  </a:cubicBezTo>
                  <a:cubicBezTo>
                    <a:pt x="1237" y="2841"/>
                    <a:pt x="1195" y="2829"/>
                    <a:pt x="1160" y="2805"/>
                  </a:cubicBezTo>
                  <a:cubicBezTo>
                    <a:pt x="1072" y="2761"/>
                    <a:pt x="984" y="2703"/>
                    <a:pt x="940" y="2629"/>
                  </a:cubicBezTo>
                  <a:cubicBezTo>
                    <a:pt x="822" y="2468"/>
                    <a:pt x="764" y="2291"/>
                    <a:pt x="734" y="2115"/>
                  </a:cubicBezTo>
                  <a:cubicBezTo>
                    <a:pt x="675" y="1807"/>
                    <a:pt x="646" y="1499"/>
                    <a:pt x="646" y="1190"/>
                  </a:cubicBezTo>
                  <a:cubicBezTo>
                    <a:pt x="646" y="1073"/>
                    <a:pt x="646" y="970"/>
                    <a:pt x="631" y="853"/>
                  </a:cubicBezTo>
                  <a:lnTo>
                    <a:pt x="631" y="794"/>
                  </a:lnTo>
                  <a:cubicBezTo>
                    <a:pt x="617" y="662"/>
                    <a:pt x="602" y="544"/>
                    <a:pt x="573" y="427"/>
                  </a:cubicBezTo>
                  <a:lnTo>
                    <a:pt x="573" y="412"/>
                  </a:lnTo>
                  <a:cubicBezTo>
                    <a:pt x="558" y="339"/>
                    <a:pt x="514" y="207"/>
                    <a:pt x="382" y="207"/>
                  </a:cubicBezTo>
                  <a:cubicBezTo>
                    <a:pt x="375" y="206"/>
                    <a:pt x="368" y="206"/>
                    <a:pt x="362" y="206"/>
                  </a:cubicBezTo>
                  <a:cubicBezTo>
                    <a:pt x="242" y="206"/>
                    <a:pt x="175" y="329"/>
                    <a:pt x="147" y="412"/>
                  </a:cubicBezTo>
                  <a:lnTo>
                    <a:pt x="220" y="427"/>
                  </a:lnTo>
                  <a:lnTo>
                    <a:pt x="147" y="427"/>
                  </a:lnTo>
                  <a:cubicBezTo>
                    <a:pt x="147" y="442"/>
                    <a:pt x="132" y="471"/>
                    <a:pt x="132" y="486"/>
                  </a:cubicBezTo>
                  <a:cubicBezTo>
                    <a:pt x="0" y="1132"/>
                    <a:pt x="0" y="1792"/>
                    <a:pt x="132" y="2438"/>
                  </a:cubicBezTo>
                  <a:cubicBezTo>
                    <a:pt x="206" y="2805"/>
                    <a:pt x="411" y="3128"/>
                    <a:pt x="720" y="3349"/>
                  </a:cubicBezTo>
                  <a:cubicBezTo>
                    <a:pt x="883" y="3475"/>
                    <a:pt x="1078" y="3538"/>
                    <a:pt x="1273" y="3538"/>
                  </a:cubicBezTo>
                  <a:cubicBezTo>
                    <a:pt x="1463" y="3538"/>
                    <a:pt x="1654" y="3479"/>
                    <a:pt x="1821" y="3363"/>
                  </a:cubicBezTo>
                  <a:lnTo>
                    <a:pt x="1850" y="3349"/>
                  </a:lnTo>
                  <a:lnTo>
                    <a:pt x="1850" y="3349"/>
                  </a:lnTo>
                  <a:cubicBezTo>
                    <a:pt x="1835" y="3451"/>
                    <a:pt x="1835" y="3554"/>
                    <a:pt x="1850" y="3657"/>
                  </a:cubicBezTo>
                  <a:lnTo>
                    <a:pt x="1850" y="3906"/>
                  </a:lnTo>
                  <a:cubicBezTo>
                    <a:pt x="1821" y="4406"/>
                    <a:pt x="1806" y="4934"/>
                    <a:pt x="1806" y="5551"/>
                  </a:cubicBezTo>
                  <a:cubicBezTo>
                    <a:pt x="1806" y="5786"/>
                    <a:pt x="1821" y="6020"/>
                    <a:pt x="1821" y="6255"/>
                  </a:cubicBezTo>
                  <a:cubicBezTo>
                    <a:pt x="1835" y="6696"/>
                    <a:pt x="1850" y="7151"/>
                    <a:pt x="1835" y="7606"/>
                  </a:cubicBezTo>
                  <a:cubicBezTo>
                    <a:pt x="1835" y="7811"/>
                    <a:pt x="1835" y="8120"/>
                    <a:pt x="1821" y="8472"/>
                  </a:cubicBezTo>
                  <a:cubicBezTo>
                    <a:pt x="1806" y="9162"/>
                    <a:pt x="1791" y="9940"/>
                    <a:pt x="1806" y="10351"/>
                  </a:cubicBezTo>
                  <a:cubicBezTo>
                    <a:pt x="1791" y="10527"/>
                    <a:pt x="1938" y="10689"/>
                    <a:pt x="2114" y="10704"/>
                  </a:cubicBezTo>
                  <a:cubicBezTo>
                    <a:pt x="2290" y="10704"/>
                    <a:pt x="2408" y="10572"/>
                    <a:pt x="2437" y="10366"/>
                  </a:cubicBezTo>
                  <a:cubicBezTo>
                    <a:pt x="2452" y="10234"/>
                    <a:pt x="2452" y="10102"/>
                    <a:pt x="2452" y="9984"/>
                  </a:cubicBezTo>
                  <a:cubicBezTo>
                    <a:pt x="2437" y="9529"/>
                    <a:pt x="2452" y="8736"/>
                    <a:pt x="2467" y="8032"/>
                  </a:cubicBezTo>
                  <a:cubicBezTo>
                    <a:pt x="2481" y="7621"/>
                    <a:pt x="2481" y="7254"/>
                    <a:pt x="2481" y="6989"/>
                  </a:cubicBezTo>
                  <a:cubicBezTo>
                    <a:pt x="2481" y="6710"/>
                    <a:pt x="2481" y="6417"/>
                    <a:pt x="2481" y="6138"/>
                  </a:cubicBezTo>
                  <a:cubicBezTo>
                    <a:pt x="2481" y="5800"/>
                    <a:pt x="2467" y="5448"/>
                    <a:pt x="2481" y="5110"/>
                  </a:cubicBezTo>
                  <a:cubicBezTo>
                    <a:pt x="2496" y="4376"/>
                    <a:pt x="2511" y="3686"/>
                    <a:pt x="2540" y="3040"/>
                  </a:cubicBezTo>
                  <a:cubicBezTo>
                    <a:pt x="2569" y="2453"/>
                    <a:pt x="2584" y="1851"/>
                    <a:pt x="2599" y="1264"/>
                  </a:cubicBezTo>
                  <a:lnTo>
                    <a:pt x="2599" y="853"/>
                  </a:lnTo>
                  <a:cubicBezTo>
                    <a:pt x="2599" y="677"/>
                    <a:pt x="2584" y="500"/>
                    <a:pt x="2569" y="324"/>
                  </a:cubicBezTo>
                  <a:cubicBezTo>
                    <a:pt x="2569" y="142"/>
                    <a:pt x="2422" y="0"/>
                    <a:pt x="2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9"/>
            <p:cNvSpPr/>
            <p:nvPr/>
          </p:nvSpPr>
          <p:spPr>
            <a:xfrm>
              <a:off x="1386557" y="3444102"/>
              <a:ext cx="229909" cy="360416"/>
            </a:xfrm>
            <a:custGeom>
              <a:avLst/>
              <a:gdLst/>
              <a:ahLst/>
              <a:cxnLst/>
              <a:rect l="l" t="t" r="r" b="b"/>
              <a:pathLst>
                <a:path w="6608" h="10359" extrusionOk="0">
                  <a:moveTo>
                    <a:pt x="427" y="1"/>
                  </a:moveTo>
                  <a:cubicBezTo>
                    <a:pt x="265" y="1"/>
                    <a:pt x="133" y="118"/>
                    <a:pt x="104" y="280"/>
                  </a:cubicBezTo>
                  <a:cubicBezTo>
                    <a:pt x="74" y="382"/>
                    <a:pt x="74" y="485"/>
                    <a:pt x="74" y="588"/>
                  </a:cubicBezTo>
                  <a:lnTo>
                    <a:pt x="74" y="794"/>
                  </a:lnTo>
                  <a:cubicBezTo>
                    <a:pt x="74" y="999"/>
                    <a:pt x="74" y="1219"/>
                    <a:pt x="45" y="1425"/>
                  </a:cubicBezTo>
                  <a:cubicBezTo>
                    <a:pt x="1" y="2247"/>
                    <a:pt x="15" y="3040"/>
                    <a:pt x="45" y="3994"/>
                  </a:cubicBezTo>
                  <a:cubicBezTo>
                    <a:pt x="59" y="4611"/>
                    <a:pt x="104" y="5227"/>
                    <a:pt x="133" y="5844"/>
                  </a:cubicBezTo>
                  <a:lnTo>
                    <a:pt x="162" y="6123"/>
                  </a:lnTo>
                  <a:cubicBezTo>
                    <a:pt x="177" y="6269"/>
                    <a:pt x="177" y="6431"/>
                    <a:pt x="192" y="6592"/>
                  </a:cubicBezTo>
                  <a:cubicBezTo>
                    <a:pt x="206" y="6989"/>
                    <a:pt x="236" y="7385"/>
                    <a:pt x="294" y="7782"/>
                  </a:cubicBezTo>
                  <a:cubicBezTo>
                    <a:pt x="368" y="8354"/>
                    <a:pt x="500" y="8912"/>
                    <a:pt x="705" y="9455"/>
                  </a:cubicBezTo>
                  <a:cubicBezTo>
                    <a:pt x="794" y="9690"/>
                    <a:pt x="940" y="9881"/>
                    <a:pt x="1117" y="10057"/>
                  </a:cubicBezTo>
                  <a:cubicBezTo>
                    <a:pt x="1277" y="10202"/>
                    <a:pt x="1477" y="10276"/>
                    <a:pt x="1678" y="10276"/>
                  </a:cubicBezTo>
                  <a:cubicBezTo>
                    <a:pt x="1863" y="10276"/>
                    <a:pt x="2048" y="10213"/>
                    <a:pt x="2203" y="10087"/>
                  </a:cubicBezTo>
                  <a:cubicBezTo>
                    <a:pt x="2379" y="9954"/>
                    <a:pt x="2526" y="9764"/>
                    <a:pt x="2614" y="9543"/>
                  </a:cubicBezTo>
                  <a:cubicBezTo>
                    <a:pt x="2717" y="9294"/>
                    <a:pt x="2805" y="9044"/>
                    <a:pt x="2864" y="8780"/>
                  </a:cubicBezTo>
                  <a:cubicBezTo>
                    <a:pt x="2908" y="8618"/>
                    <a:pt x="2937" y="8442"/>
                    <a:pt x="2966" y="8281"/>
                  </a:cubicBezTo>
                  <a:cubicBezTo>
                    <a:pt x="2966" y="8266"/>
                    <a:pt x="2981" y="8237"/>
                    <a:pt x="2981" y="8207"/>
                  </a:cubicBezTo>
                  <a:cubicBezTo>
                    <a:pt x="3040" y="8472"/>
                    <a:pt x="3113" y="8736"/>
                    <a:pt x="3201" y="8985"/>
                  </a:cubicBezTo>
                  <a:cubicBezTo>
                    <a:pt x="3319" y="9397"/>
                    <a:pt x="3554" y="9764"/>
                    <a:pt x="3847" y="10057"/>
                  </a:cubicBezTo>
                  <a:cubicBezTo>
                    <a:pt x="4063" y="10259"/>
                    <a:pt x="4336" y="10358"/>
                    <a:pt x="4607" y="10358"/>
                  </a:cubicBezTo>
                  <a:cubicBezTo>
                    <a:pt x="4887" y="10358"/>
                    <a:pt x="5165" y="10252"/>
                    <a:pt x="5374" y="10042"/>
                  </a:cubicBezTo>
                  <a:cubicBezTo>
                    <a:pt x="5506" y="9925"/>
                    <a:pt x="5609" y="9778"/>
                    <a:pt x="5682" y="9631"/>
                  </a:cubicBezTo>
                  <a:cubicBezTo>
                    <a:pt x="5858" y="9294"/>
                    <a:pt x="5991" y="8941"/>
                    <a:pt x="6049" y="8574"/>
                  </a:cubicBezTo>
                  <a:cubicBezTo>
                    <a:pt x="6196" y="7767"/>
                    <a:pt x="6270" y="6945"/>
                    <a:pt x="6284" y="6123"/>
                  </a:cubicBezTo>
                  <a:cubicBezTo>
                    <a:pt x="6284" y="5814"/>
                    <a:pt x="6314" y="5491"/>
                    <a:pt x="6343" y="5066"/>
                  </a:cubicBezTo>
                  <a:cubicBezTo>
                    <a:pt x="6372" y="4567"/>
                    <a:pt x="6402" y="4053"/>
                    <a:pt x="6446" y="3554"/>
                  </a:cubicBezTo>
                  <a:cubicBezTo>
                    <a:pt x="6460" y="3245"/>
                    <a:pt x="6490" y="2937"/>
                    <a:pt x="6504" y="2629"/>
                  </a:cubicBezTo>
                  <a:lnTo>
                    <a:pt x="6519" y="2452"/>
                  </a:lnTo>
                  <a:cubicBezTo>
                    <a:pt x="6548" y="2144"/>
                    <a:pt x="6563" y="1821"/>
                    <a:pt x="6578" y="1513"/>
                  </a:cubicBezTo>
                  <a:cubicBezTo>
                    <a:pt x="6593" y="1190"/>
                    <a:pt x="6607" y="940"/>
                    <a:pt x="6593" y="691"/>
                  </a:cubicBezTo>
                  <a:cubicBezTo>
                    <a:pt x="6607" y="500"/>
                    <a:pt x="6475" y="338"/>
                    <a:pt x="6284" y="324"/>
                  </a:cubicBezTo>
                  <a:cubicBezTo>
                    <a:pt x="6275" y="323"/>
                    <a:pt x="6266" y="323"/>
                    <a:pt x="6257" y="323"/>
                  </a:cubicBezTo>
                  <a:cubicBezTo>
                    <a:pt x="6092" y="323"/>
                    <a:pt x="5944" y="450"/>
                    <a:pt x="5902" y="617"/>
                  </a:cubicBezTo>
                  <a:cubicBezTo>
                    <a:pt x="5888" y="705"/>
                    <a:pt x="5873" y="794"/>
                    <a:pt x="5873" y="882"/>
                  </a:cubicBezTo>
                  <a:cubicBezTo>
                    <a:pt x="5844" y="1704"/>
                    <a:pt x="5800" y="2541"/>
                    <a:pt x="5726" y="3363"/>
                  </a:cubicBezTo>
                  <a:cubicBezTo>
                    <a:pt x="5712" y="3539"/>
                    <a:pt x="5697" y="3715"/>
                    <a:pt x="5697" y="3891"/>
                  </a:cubicBezTo>
                  <a:cubicBezTo>
                    <a:pt x="5697" y="4009"/>
                    <a:pt x="5682" y="4141"/>
                    <a:pt x="5682" y="4258"/>
                  </a:cubicBezTo>
                  <a:lnTo>
                    <a:pt x="5638" y="4801"/>
                  </a:lnTo>
                  <a:cubicBezTo>
                    <a:pt x="5609" y="5212"/>
                    <a:pt x="5580" y="5653"/>
                    <a:pt x="5565" y="6079"/>
                  </a:cubicBezTo>
                  <a:cubicBezTo>
                    <a:pt x="5550" y="6710"/>
                    <a:pt x="5491" y="7356"/>
                    <a:pt x="5418" y="8046"/>
                  </a:cubicBezTo>
                  <a:cubicBezTo>
                    <a:pt x="5374" y="8413"/>
                    <a:pt x="5286" y="8780"/>
                    <a:pt x="5139" y="9118"/>
                  </a:cubicBezTo>
                  <a:cubicBezTo>
                    <a:pt x="5095" y="9235"/>
                    <a:pt x="5022" y="9352"/>
                    <a:pt x="4934" y="9455"/>
                  </a:cubicBezTo>
                  <a:cubicBezTo>
                    <a:pt x="4856" y="9571"/>
                    <a:pt x="4735" y="9630"/>
                    <a:pt x="4611" y="9630"/>
                  </a:cubicBezTo>
                  <a:cubicBezTo>
                    <a:pt x="4499" y="9630"/>
                    <a:pt x="4386" y="9582"/>
                    <a:pt x="4302" y="9485"/>
                  </a:cubicBezTo>
                  <a:cubicBezTo>
                    <a:pt x="4200" y="9382"/>
                    <a:pt x="4111" y="9250"/>
                    <a:pt x="4053" y="9118"/>
                  </a:cubicBezTo>
                  <a:cubicBezTo>
                    <a:pt x="3891" y="8809"/>
                    <a:pt x="3788" y="8486"/>
                    <a:pt x="3730" y="8163"/>
                  </a:cubicBezTo>
                  <a:cubicBezTo>
                    <a:pt x="3554" y="7165"/>
                    <a:pt x="3451" y="6167"/>
                    <a:pt x="3421" y="5154"/>
                  </a:cubicBezTo>
                  <a:lnTo>
                    <a:pt x="3407" y="4831"/>
                  </a:lnTo>
                  <a:cubicBezTo>
                    <a:pt x="3392" y="4508"/>
                    <a:pt x="3377" y="4185"/>
                    <a:pt x="3348" y="3847"/>
                  </a:cubicBezTo>
                  <a:cubicBezTo>
                    <a:pt x="3348" y="3686"/>
                    <a:pt x="3319" y="3524"/>
                    <a:pt x="3289" y="3348"/>
                  </a:cubicBezTo>
                  <a:cubicBezTo>
                    <a:pt x="3260" y="3187"/>
                    <a:pt x="3113" y="3069"/>
                    <a:pt x="2952" y="3069"/>
                  </a:cubicBezTo>
                  <a:cubicBezTo>
                    <a:pt x="2805" y="3069"/>
                    <a:pt x="2673" y="3172"/>
                    <a:pt x="2629" y="3319"/>
                  </a:cubicBezTo>
                  <a:cubicBezTo>
                    <a:pt x="2585" y="3407"/>
                    <a:pt x="2570" y="3509"/>
                    <a:pt x="2585" y="3612"/>
                  </a:cubicBezTo>
                  <a:lnTo>
                    <a:pt x="2570" y="4288"/>
                  </a:lnTo>
                  <a:cubicBezTo>
                    <a:pt x="2555" y="4831"/>
                    <a:pt x="2541" y="5374"/>
                    <a:pt x="2526" y="5917"/>
                  </a:cubicBezTo>
                  <a:cubicBezTo>
                    <a:pt x="2526" y="5976"/>
                    <a:pt x="2526" y="6020"/>
                    <a:pt x="2511" y="6064"/>
                  </a:cubicBezTo>
                  <a:cubicBezTo>
                    <a:pt x="2497" y="6123"/>
                    <a:pt x="2497" y="6167"/>
                    <a:pt x="2497" y="6211"/>
                  </a:cubicBezTo>
                  <a:cubicBezTo>
                    <a:pt x="2482" y="6637"/>
                    <a:pt x="2438" y="7048"/>
                    <a:pt x="2364" y="7459"/>
                  </a:cubicBezTo>
                  <a:cubicBezTo>
                    <a:pt x="2335" y="7605"/>
                    <a:pt x="2320" y="7752"/>
                    <a:pt x="2306" y="7899"/>
                  </a:cubicBezTo>
                  <a:cubicBezTo>
                    <a:pt x="2247" y="8339"/>
                    <a:pt x="2144" y="8765"/>
                    <a:pt x="1983" y="9162"/>
                  </a:cubicBezTo>
                  <a:cubicBezTo>
                    <a:pt x="1939" y="9264"/>
                    <a:pt x="1880" y="9367"/>
                    <a:pt x="1807" y="9455"/>
                  </a:cubicBezTo>
                  <a:cubicBezTo>
                    <a:pt x="1762" y="9507"/>
                    <a:pt x="1722" y="9532"/>
                    <a:pt x="1680" y="9532"/>
                  </a:cubicBezTo>
                  <a:cubicBezTo>
                    <a:pt x="1638" y="9532"/>
                    <a:pt x="1594" y="9507"/>
                    <a:pt x="1542" y="9455"/>
                  </a:cubicBezTo>
                  <a:cubicBezTo>
                    <a:pt x="1484" y="9382"/>
                    <a:pt x="1425" y="9294"/>
                    <a:pt x="1395" y="9206"/>
                  </a:cubicBezTo>
                  <a:cubicBezTo>
                    <a:pt x="1249" y="8883"/>
                    <a:pt x="1161" y="8530"/>
                    <a:pt x="1117" y="8163"/>
                  </a:cubicBezTo>
                  <a:cubicBezTo>
                    <a:pt x="1072" y="7855"/>
                    <a:pt x="1043" y="7547"/>
                    <a:pt x="1028" y="7238"/>
                  </a:cubicBezTo>
                  <a:lnTo>
                    <a:pt x="999" y="6959"/>
                  </a:lnTo>
                  <a:cubicBezTo>
                    <a:pt x="984" y="6783"/>
                    <a:pt x="970" y="6592"/>
                    <a:pt x="955" y="6416"/>
                  </a:cubicBezTo>
                  <a:cubicBezTo>
                    <a:pt x="911" y="5976"/>
                    <a:pt x="867" y="5521"/>
                    <a:pt x="852" y="5066"/>
                  </a:cubicBezTo>
                  <a:cubicBezTo>
                    <a:pt x="838" y="4669"/>
                    <a:pt x="823" y="4273"/>
                    <a:pt x="823" y="3877"/>
                  </a:cubicBezTo>
                  <a:cubicBezTo>
                    <a:pt x="808" y="3539"/>
                    <a:pt x="794" y="3201"/>
                    <a:pt x="794" y="2864"/>
                  </a:cubicBezTo>
                  <a:lnTo>
                    <a:pt x="794" y="2717"/>
                  </a:lnTo>
                  <a:cubicBezTo>
                    <a:pt x="794" y="2614"/>
                    <a:pt x="794" y="2511"/>
                    <a:pt x="779" y="2408"/>
                  </a:cubicBezTo>
                  <a:cubicBezTo>
                    <a:pt x="749" y="1983"/>
                    <a:pt x="749" y="1572"/>
                    <a:pt x="779" y="1146"/>
                  </a:cubicBezTo>
                  <a:cubicBezTo>
                    <a:pt x="779" y="896"/>
                    <a:pt x="779" y="647"/>
                    <a:pt x="749" y="397"/>
                  </a:cubicBezTo>
                  <a:lnTo>
                    <a:pt x="749" y="338"/>
                  </a:lnTo>
                  <a:cubicBezTo>
                    <a:pt x="749" y="162"/>
                    <a:pt x="603" y="15"/>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9"/>
            <p:cNvSpPr/>
            <p:nvPr/>
          </p:nvSpPr>
          <p:spPr>
            <a:xfrm>
              <a:off x="2049569" y="3442084"/>
              <a:ext cx="140492" cy="361146"/>
            </a:xfrm>
            <a:custGeom>
              <a:avLst/>
              <a:gdLst/>
              <a:ahLst/>
              <a:cxnLst/>
              <a:rect l="l" t="t" r="r" b="b"/>
              <a:pathLst>
                <a:path w="4038" h="10380" extrusionOk="0">
                  <a:moveTo>
                    <a:pt x="3700" y="0"/>
                  </a:moveTo>
                  <a:cubicBezTo>
                    <a:pt x="3509" y="0"/>
                    <a:pt x="3348" y="132"/>
                    <a:pt x="3333" y="323"/>
                  </a:cubicBezTo>
                  <a:cubicBezTo>
                    <a:pt x="3304" y="440"/>
                    <a:pt x="3289" y="573"/>
                    <a:pt x="3289" y="690"/>
                  </a:cubicBezTo>
                  <a:cubicBezTo>
                    <a:pt x="3274" y="1263"/>
                    <a:pt x="3260" y="1835"/>
                    <a:pt x="3230" y="2393"/>
                  </a:cubicBezTo>
                  <a:cubicBezTo>
                    <a:pt x="3230" y="2672"/>
                    <a:pt x="3216" y="2951"/>
                    <a:pt x="3201" y="3230"/>
                  </a:cubicBezTo>
                  <a:cubicBezTo>
                    <a:pt x="3201" y="3421"/>
                    <a:pt x="3186" y="3582"/>
                    <a:pt x="3186" y="3758"/>
                  </a:cubicBezTo>
                  <a:cubicBezTo>
                    <a:pt x="3157" y="4448"/>
                    <a:pt x="3128" y="5153"/>
                    <a:pt x="3142" y="5843"/>
                  </a:cubicBezTo>
                  <a:cubicBezTo>
                    <a:pt x="3157" y="6474"/>
                    <a:pt x="3142" y="7106"/>
                    <a:pt x="3142" y="7634"/>
                  </a:cubicBezTo>
                  <a:cubicBezTo>
                    <a:pt x="3142" y="8001"/>
                    <a:pt x="3128" y="8368"/>
                    <a:pt x="3113" y="8735"/>
                  </a:cubicBezTo>
                  <a:lnTo>
                    <a:pt x="3113" y="8911"/>
                  </a:lnTo>
                  <a:cubicBezTo>
                    <a:pt x="2790" y="7796"/>
                    <a:pt x="2555" y="6650"/>
                    <a:pt x="2408" y="5491"/>
                  </a:cubicBezTo>
                  <a:cubicBezTo>
                    <a:pt x="2291" y="4302"/>
                    <a:pt x="2115" y="3142"/>
                    <a:pt x="1865" y="1982"/>
                  </a:cubicBezTo>
                  <a:cubicBezTo>
                    <a:pt x="1762" y="1497"/>
                    <a:pt x="1630" y="1013"/>
                    <a:pt x="1439" y="558"/>
                  </a:cubicBezTo>
                  <a:cubicBezTo>
                    <a:pt x="1381" y="411"/>
                    <a:pt x="1293" y="264"/>
                    <a:pt x="1160" y="147"/>
                  </a:cubicBezTo>
                  <a:cubicBezTo>
                    <a:pt x="1072" y="59"/>
                    <a:pt x="955" y="15"/>
                    <a:pt x="837" y="15"/>
                  </a:cubicBezTo>
                  <a:cubicBezTo>
                    <a:pt x="661" y="15"/>
                    <a:pt x="514" y="103"/>
                    <a:pt x="426" y="250"/>
                  </a:cubicBezTo>
                  <a:cubicBezTo>
                    <a:pt x="353" y="382"/>
                    <a:pt x="294" y="529"/>
                    <a:pt x="280" y="675"/>
                  </a:cubicBezTo>
                  <a:cubicBezTo>
                    <a:pt x="177" y="1219"/>
                    <a:pt x="118" y="1776"/>
                    <a:pt x="103" y="2334"/>
                  </a:cubicBezTo>
                  <a:cubicBezTo>
                    <a:pt x="74" y="3259"/>
                    <a:pt x="30" y="4169"/>
                    <a:pt x="15" y="5094"/>
                  </a:cubicBezTo>
                  <a:cubicBezTo>
                    <a:pt x="1" y="6636"/>
                    <a:pt x="1" y="8295"/>
                    <a:pt x="59" y="9954"/>
                  </a:cubicBezTo>
                  <a:lnTo>
                    <a:pt x="59" y="9983"/>
                  </a:lnTo>
                  <a:cubicBezTo>
                    <a:pt x="59" y="9998"/>
                    <a:pt x="59" y="10027"/>
                    <a:pt x="59" y="10056"/>
                  </a:cubicBezTo>
                  <a:cubicBezTo>
                    <a:pt x="74" y="10233"/>
                    <a:pt x="206" y="10365"/>
                    <a:pt x="382" y="10379"/>
                  </a:cubicBezTo>
                  <a:lnTo>
                    <a:pt x="397" y="10379"/>
                  </a:lnTo>
                  <a:cubicBezTo>
                    <a:pt x="573" y="10379"/>
                    <a:pt x="705" y="10247"/>
                    <a:pt x="735" y="10086"/>
                  </a:cubicBezTo>
                  <a:cubicBezTo>
                    <a:pt x="764" y="9954"/>
                    <a:pt x="779" y="9822"/>
                    <a:pt x="764" y="9704"/>
                  </a:cubicBezTo>
                  <a:cubicBezTo>
                    <a:pt x="764" y="9587"/>
                    <a:pt x="749" y="9469"/>
                    <a:pt x="749" y="9352"/>
                  </a:cubicBezTo>
                  <a:cubicBezTo>
                    <a:pt x="735" y="9014"/>
                    <a:pt x="705" y="8676"/>
                    <a:pt x="705" y="8339"/>
                  </a:cubicBezTo>
                  <a:cubicBezTo>
                    <a:pt x="691" y="7047"/>
                    <a:pt x="676" y="5784"/>
                    <a:pt x="735" y="4522"/>
                  </a:cubicBezTo>
                  <a:cubicBezTo>
                    <a:pt x="764" y="3993"/>
                    <a:pt x="779" y="3479"/>
                    <a:pt x="793" y="2951"/>
                  </a:cubicBezTo>
                  <a:cubicBezTo>
                    <a:pt x="808" y="2584"/>
                    <a:pt x="823" y="2232"/>
                    <a:pt x="837" y="1864"/>
                  </a:cubicBezTo>
                  <a:cubicBezTo>
                    <a:pt x="837" y="1688"/>
                    <a:pt x="867" y="1512"/>
                    <a:pt x="881" y="1336"/>
                  </a:cubicBezTo>
                  <a:lnTo>
                    <a:pt x="881" y="1292"/>
                  </a:lnTo>
                  <a:cubicBezTo>
                    <a:pt x="881" y="1263"/>
                    <a:pt x="881" y="1248"/>
                    <a:pt x="896" y="1219"/>
                  </a:cubicBezTo>
                  <a:cubicBezTo>
                    <a:pt x="940" y="1307"/>
                    <a:pt x="970" y="1409"/>
                    <a:pt x="984" y="1497"/>
                  </a:cubicBezTo>
                  <a:cubicBezTo>
                    <a:pt x="1219" y="2437"/>
                    <a:pt x="1395" y="3391"/>
                    <a:pt x="1527" y="4346"/>
                  </a:cubicBezTo>
                  <a:cubicBezTo>
                    <a:pt x="1557" y="4610"/>
                    <a:pt x="1586" y="4874"/>
                    <a:pt x="1616" y="5138"/>
                  </a:cubicBezTo>
                  <a:cubicBezTo>
                    <a:pt x="1660" y="5432"/>
                    <a:pt x="1689" y="5726"/>
                    <a:pt x="1733" y="6019"/>
                  </a:cubicBezTo>
                  <a:cubicBezTo>
                    <a:pt x="1880" y="7003"/>
                    <a:pt x="2085" y="7972"/>
                    <a:pt x="2350" y="8926"/>
                  </a:cubicBezTo>
                  <a:cubicBezTo>
                    <a:pt x="2423" y="9220"/>
                    <a:pt x="2511" y="9499"/>
                    <a:pt x="2629" y="9777"/>
                  </a:cubicBezTo>
                  <a:cubicBezTo>
                    <a:pt x="2687" y="9924"/>
                    <a:pt x="2761" y="10056"/>
                    <a:pt x="2878" y="10174"/>
                  </a:cubicBezTo>
                  <a:cubicBezTo>
                    <a:pt x="2966" y="10277"/>
                    <a:pt x="3098" y="10335"/>
                    <a:pt x="3230" y="10335"/>
                  </a:cubicBezTo>
                  <a:cubicBezTo>
                    <a:pt x="3421" y="10321"/>
                    <a:pt x="3583" y="10218"/>
                    <a:pt x="3656" y="10042"/>
                  </a:cubicBezTo>
                  <a:cubicBezTo>
                    <a:pt x="3700" y="9939"/>
                    <a:pt x="3730" y="9836"/>
                    <a:pt x="3744" y="9719"/>
                  </a:cubicBezTo>
                  <a:cubicBezTo>
                    <a:pt x="3803" y="9499"/>
                    <a:pt x="3832" y="9264"/>
                    <a:pt x="3832" y="9043"/>
                  </a:cubicBezTo>
                  <a:cubicBezTo>
                    <a:pt x="3832" y="8706"/>
                    <a:pt x="3847" y="8368"/>
                    <a:pt x="3862" y="8045"/>
                  </a:cubicBezTo>
                  <a:cubicBezTo>
                    <a:pt x="3876" y="7678"/>
                    <a:pt x="3876" y="7311"/>
                    <a:pt x="3876" y="6944"/>
                  </a:cubicBezTo>
                  <a:cubicBezTo>
                    <a:pt x="3876" y="6269"/>
                    <a:pt x="3876" y="5388"/>
                    <a:pt x="3891" y="4492"/>
                  </a:cubicBezTo>
                  <a:cubicBezTo>
                    <a:pt x="3906" y="3714"/>
                    <a:pt x="3935" y="2907"/>
                    <a:pt x="3994" y="1997"/>
                  </a:cubicBezTo>
                  <a:cubicBezTo>
                    <a:pt x="4009" y="1732"/>
                    <a:pt x="4009" y="1453"/>
                    <a:pt x="4023" y="1174"/>
                  </a:cubicBezTo>
                  <a:lnTo>
                    <a:pt x="4023" y="734"/>
                  </a:lnTo>
                  <a:lnTo>
                    <a:pt x="4023" y="602"/>
                  </a:lnTo>
                  <a:cubicBezTo>
                    <a:pt x="4023" y="529"/>
                    <a:pt x="4038" y="455"/>
                    <a:pt x="4023" y="382"/>
                  </a:cubicBezTo>
                  <a:cubicBezTo>
                    <a:pt x="4038" y="176"/>
                    <a:pt x="3906" y="15"/>
                    <a:pt x="3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9"/>
            <p:cNvSpPr/>
            <p:nvPr/>
          </p:nvSpPr>
          <p:spPr>
            <a:xfrm>
              <a:off x="1769139" y="3442084"/>
              <a:ext cx="175772" cy="363686"/>
            </a:xfrm>
            <a:custGeom>
              <a:avLst/>
              <a:gdLst/>
              <a:ahLst/>
              <a:cxnLst/>
              <a:rect l="l" t="t" r="r" b="b"/>
              <a:pathLst>
                <a:path w="5052" h="10453" extrusionOk="0">
                  <a:moveTo>
                    <a:pt x="3965" y="0"/>
                  </a:moveTo>
                  <a:cubicBezTo>
                    <a:pt x="3803" y="0"/>
                    <a:pt x="3656" y="59"/>
                    <a:pt x="3510" y="147"/>
                  </a:cubicBezTo>
                  <a:cubicBezTo>
                    <a:pt x="3407" y="220"/>
                    <a:pt x="3304" y="323"/>
                    <a:pt x="3231" y="440"/>
                  </a:cubicBezTo>
                  <a:cubicBezTo>
                    <a:pt x="3054" y="705"/>
                    <a:pt x="2908" y="984"/>
                    <a:pt x="2790" y="1292"/>
                  </a:cubicBezTo>
                  <a:cubicBezTo>
                    <a:pt x="2702" y="1542"/>
                    <a:pt x="2629" y="1806"/>
                    <a:pt x="2570" y="2070"/>
                  </a:cubicBezTo>
                  <a:cubicBezTo>
                    <a:pt x="2541" y="1923"/>
                    <a:pt x="2526" y="1762"/>
                    <a:pt x="2482" y="1615"/>
                  </a:cubicBezTo>
                  <a:cubicBezTo>
                    <a:pt x="2408" y="1248"/>
                    <a:pt x="2276" y="881"/>
                    <a:pt x="2085" y="543"/>
                  </a:cubicBezTo>
                  <a:cubicBezTo>
                    <a:pt x="1953" y="294"/>
                    <a:pt x="1689" y="132"/>
                    <a:pt x="1395" y="132"/>
                  </a:cubicBezTo>
                  <a:cubicBezTo>
                    <a:pt x="1146" y="132"/>
                    <a:pt x="896" y="264"/>
                    <a:pt x="750" y="470"/>
                  </a:cubicBezTo>
                  <a:cubicBezTo>
                    <a:pt x="647" y="602"/>
                    <a:pt x="573" y="749"/>
                    <a:pt x="515" y="910"/>
                  </a:cubicBezTo>
                  <a:cubicBezTo>
                    <a:pt x="353" y="1380"/>
                    <a:pt x="250" y="1864"/>
                    <a:pt x="221" y="2364"/>
                  </a:cubicBezTo>
                  <a:cubicBezTo>
                    <a:pt x="206" y="2628"/>
                    <a:pt x="192" y="2907"/>
                    <a:pt x="177" y="3186"/>
                  </a:cubicBezTo>
                  <a:cubicBezTo>
                    <a:pt x="118" y="3905"/>
                    <a:pt x="74" y="4654"/>
                    <a:pt x="74" y="5388"/>
                  </a:cubicBezTo>
                  <a:cubicBezTo>
                    <a:pt x="74" y="5417"/>
                    <a:pt x="74" y="5461"/>
                    <a:pt x="74" y="5491"/>
                  </a:cubicBezTo>
                  <a:cubicBezTo>
                    <a:pt x="74" y="5520"/>
                    <a:pt x="74" y="5564"/>
                    <a:pt x="60" y="5593"/>
                  </a:cubicBezTo>
                  <a:cubicBezTo>
                    <a:pt x="60" y="5770"/>
                    <a:pt x="45" y="5960"/>
                    <a:pt x="45" y="6137"/>
                  </a:cubicBezTo>
                  <a:cubicBezTo>
                    <a:pt x="30" y="6577"/>
                    <a:pt x="1" y="7017"/>
                    <a:pt x="15" y="7458"/>
                  </a:cubicBezTo>
                  <a:cubicBezTo>
                    <a:pt x="30" y="7781"/>
                    <a:pt x="45" y="8104"/>
                    <a:pt x="60" y="8412"/>
                  </a:cubicBezTo>
                  <a:cubicBezTo>
                    <a:pt x="89" y="8853"/>
                    <a:pt x="118" y="9308"/>
                    <a:pt x="118" y="9763"/>
                  </a:cubicBezTo>
                  <a:cubicBezTo>
                    <a:pt x="104" y="9866"/>
                    <a:pt x="133" y="9968"/>
                    <a:pt x="177" y="10056"/>
                  </a:cubicBezTo>
                  <a:cubicBezTo>
                    <a:pt x="230" y="10149"/>
                    <a:pt x="330" y="10205"/>
                    <a:pt x="435" y="10205"/>
                  </a:cubicBezTo>
                  <a:cubicBezTo>
                    <a:pt x="447" y="10205"/>
                    <a:pt x="459" y="10205"/>
                    <a:pt x="471" y="10203"/>
                  </a:cubicBezTo>
                  <a:cubicBezTo>
                    <a:pt x="588" y="10189"/>
                    <a:pt x="676" y="10115"/>
                    <a:pt x="720" y="10012"/>
                  </a:cubicBezTo>
                  <a:cubicBezTo>
                    <a:pt x="735" y="9968"/>
                    <a:pt x="735" y="9910"/>
                    <a:pt x="735" y="9851"/>
                  </a:cubicBezTo>
                  <a:lnTo>
                    <a:pt x="735" y="9645"/>
                  </a:lnTo>
                  <a:cubicBezTo>
                    <a:pt x="735" y="9366"/>
                    <a:pt x="735" y="9087"/>
                    <a:pt x="735" y="8823"/>
                  </a:cubicBezTo>
                  <a:cubicBezTo>
                    <a:pt x="735" y="8574"/>
                    <a:pt x="705" y="8324"/>
                    <a:pt x="691" y="8089"/>
                  </a:cubicBezTo>
                  <a:cubicBezTo>
                    <a:pt x="676" y="7913"/>
                    <a:pt x="661" y="7737"/>
                    <a:pt x="661" y="7561"/>
                  </a:cubicBezTo>
                  <a:cubicBezTo>
                    <a:pt x="647" y="7208"/>
                    <a:pt x="661" y="6841"/>
                    <a:pt x="676" y="6489"/>
                  </a:cubicBezTo>
                  <a:cubicBezTo>
                    <a:pt x="676" y="6313"/>
                    <a:pt x="691" y="6122"/>
                    <a:pt x="691" y="5946"/>
                  </a:cubicBezTo>
                  <a:cubicBezTo>
                    <a:pt x="705" y="5432"/>
                    <a:pt x="735" y="4918"/>
                    <a:pt x="764" y="4419"/>
                  </a:cubicBezTo>
                  <a:cubicBezTo>
                    <a:pt x="764" y="4228"/>
                    <a:pt x="779" y="4052"/>
                    <a:pt x="794" y="3876"/>
                  </a:cubicBezTo>
                  <a:lnTo>
                    <a:pt x="794" y="3626"/>
                  </a:lnTo>
                  <a:cubicBezTo>
                    <a:pt x="808" y="3333"/>
                    <a:pt x="823" y="3039"/>
                    <a:pt x="852" y="2760"/>
                  </a:cubicBezTo>
                  <a:cubicBezTo>
                    <a:pt x="852" y="2657"/>
                    <a:pt x="867" y="2555"/>
                    <a:pt x="867" y="2452"/>
                  </a:cubicBezTo>
                  <a:cubicBezTo>
                    <a:pt x="867" y="2261"/>
                    <a:pt x="896" y="2085"/>
                    <a:pt x="926" y="1894"/>
                  </a:cubicBezTo>
                  <a:lnTo>
                    <a:pt x="955" y="1776"/>
                  </a:lnTo>
                  <a:cubicBezTo>
                    <a:pt x="999" y="1483"/>
                    <a:pt x="1087" y="1189"/>
                    <a:pt x="1205" y="925"/>
                  </a:cubicBezTo>
                  <a:cubicBezTo>
                    <a:pt x="1263" y="807"/>
                    <a:pt x="1307" y="749"/>
                    <a:pt x="1410" y="749"/>
                  </a:cubicBezTo>
                  <a:cubicBezTo>
                    <a:pt x="1513" y="749"/>
                    <a:pt x="1542" y="822"/>
                    <a:pt x="1586" y="925"/>
                  </a:cubicBezTo>
                  <a:cubicBezTo>
                    <a:pt x="1704" y="1174"/>
                    <a:pt x="1792" y="1439"/>
                    <a:pt x="1851" y="1718"/>
                  </a:cubicBezTo>
                  <a:cubicBezTo>
                    <a:pt x="1983" y="2496"/>
                    <a:pt x="2056" y="3289"/>
                    <a:pt x="2056" y="4081"/>
                  </a:cubicBezTo>
                  <a:cubicBezTo>
                    <a:pt x="2071" y="4727"/>
                    <a:pt x="2071" y="5403"/>
                    <a:pt x="2056" y="6049"/>
                  </a:cubicBezTo>
                  <a:lnTo>
                    <a:pt x="2056" y="6959"/>
                  </a:lnTo>
                  <a:lnTo>
                    <a:pt x="2056" y="7003"/>
                  </a:lnTo>
                  <a:cubicBezTo>
                    <a:pt x="2056" y="7091"/>
                    <a:pt x="2071" y="7179"/>
                    <a:pt x="2071" y="7267"/>
                  </a:cubicBezTo>
                  <a:cubicBezTo>
                    <a:pt x="2100" y="7429"/>
                    <a:pt x="2232" y="7531"/>
                    <a:pt x="2379" y="7546"/>
                  </a:cubicBezTo>
                  <a:cubicBezTo>
                    <a:pt x="2511" y="7546"/>
                    <a:pt x="2643" y="7458"/>
                    <a:pt x="2673" y="7326"/>
                  </a:cubicBezTo>
                  <a:cubicBezTo>
                    <a:pt x="2702" y="7252"/>
                    <a:pt x="2717" y="7194"/>
                    <a:pt x="2717" y="7120"/>
                  </a:cubicBezTo>
                  <a:cubicBezTo>
                    <a:pt x="2717" y="6988"/>
                    <a:pt x="2731" y="6856"/>
                    <a:pt x="2731" y="6724"/>
                  </a:cubicBezTo>
                  <a:cubicBezTo>
                    <a:pt x="2746" y="6548"/>
                    <a:pt x="2761" y="6372"/>
                    <a:pt x="2761" y="6195"/>
                  </a:cubicBezTo>
                  <a:cubicBezTo>
                    <a:pt x="2761" y="5711"/>
                    <a:pt x="2790" y="5285"/>
                    <a:pt x="2820" y="4889"/>
                  </a:cubicBezTo>
                  <a:cubicBezTo>
                    <a:pt x="2908" y="4008"/>
                    <a:pt x="2981" y="3289"/>
                    <a:pt x="3084" y="2613"/>
                  </a:cubicBezTo>
                  <a:cubicBezTo>
                    <a:pt x="3157" y="2011"/>
                    <a:pt x="3348" y="1424"/>
                    <a:pt x="3656" y="896"/>
                  </a:cubicBezTo>
                  <a:lnTo>
                    <a:pt x="3671" y="866"/>
                  </a:lnTo>
                  <a:cubicBezTo>
                    <a:pt x="3715" y="807"/>
                    <a:pt x="3759" y="734"/>
                    <a:pt x="3818" y="690"/>
                  </a:cubicBezTo>
                  <a:cubicBezTo>
                    <a:pt x="3857" y="651"/>
                    <a:pt x="3904" y="632"/>
                    <a:pt x="3952" y="632"/>
                  </a:cubicBezTo>
                  <a:cubicBezTo>
                    <a:pt x="4011" y="632"/>
                    <a:pt x="4071" y="662"/>
                    <a:pt x="4111" y="719"/>
                  </a:cubicBezTo>
                  <a:cubicBezTo>
                    <a:pt x="4200" y="837"/>
                    <a:pt x="4258" y="984"/>
                    <a:pt x="4273" y="1116"/>
                  </a:cubicBezTo>
                  <a:cubicBezTo>
                    <a:pt x="4390" y="1674"/>
                    <a:pt x="4434" y="2246"/>
                    <a:pt x="4420" y="2804"/>
                  </a:cubicBezTo>
                  <a:lnTo>
                    <a:pt x="4420" y="3788"/>
                  </a:lnTo>
                  <a:cubicBezTo>
                    <a:pt x="4420" y="4639"/>
                    <a:pt x="4405" y="5520"/>
                    <a:pt x="4376" y="6386"/>
                  </a:cubicBezTo>
                  <a:cubicBezTo>
                    <a:pt x="4376" y="6841"/>
                    <a:pt x="4376" y="7311"/>
                    <a:pt x="4376" y="7781"/>
                  </a:cubicBezTo>
                  <a:lnTo>
                    <a:pt x="4376" y="7825"/>
                  </a:lnTo>
                  <a:cubicBezTo>
                    <a:pt x="4376" y="8133"/>
                    <a:pt x="4361" y="8442"/>
                    <a:pt x="4346" y="8735"/>
                  </a:cubicBezTo>
                  <a:cubicBezTo>
                    <a:pt x="4332" y="9146"/>
                    <a:pt x="4317" y="9557"/>
                    <a:pt x="4332" y="9968"/>
                  </a:cubicBezTo>
                  <a:lnTo>
                    <a:pt x="4332" y="10027"/>
                  </a:lnTo>
                  <a:cubicBezTo>
                    <a:pt x="4317" y="10086"/>
                    <a:pt x="4332" y="10159"/>
                    <a:pt x="4346" y="10233"/>
                  </a:cubicBezTo>
                  <a:cubicBezTo>
                    <a:pt x="4390" y="10350"/>
                    <a:pt x="4493" y="10438"/>
                    <a:pt x="4625" y="10453"/>
                  </a:cubicBezTo>
                  <a:lnTo>
                    <a:pt x="4655" y="10453"/>
                  </a:lnTo>
                  <a:cubicBezTo>
                    <a:pt x="4787" y="10453"/>
                    <a:pt x="4890" y="10365"/>
                    <a:pt x="4934" y="10247"/>
                  </a:cubicBezTo>
                  <a:cubicBezTo>
                    <a:pt x="4963" y="10189"/>
                    <a:pt x="4978" y="10130"/>
                    <a:pt x="4978" y="10071"/>
                  </a:cubicBezTo>
                  <a:lnTo>
                    <a:pt x="4978" y="10042"/>
                  </a:lnTo>
                  <a:cubicBezTo>
                    <a:pt x="5007" y="9792"/>
                    <a:pt x="4992" y="9557"/>
                    <a:pt x="4992" y="9322"/>
                  </a:cubicBezTo>
                  <a:lnTo>
                    <a:pt x="4992" y="8779"/>
                  </a:lnTo>
                  <a:cubicBezTo>
                    <a:pt x="5022" y="8265"/>
                    <a:pt x="5022" y="7752"/>
                    <a:pt x="5036" y="7252"/>
                  </a:cubicBezTo>
                  <a:lnTo>
                    <a:pt x="5036" y="6592"/>
                  </a:lnTo>
                  <a:cubicBezTo>
                    <a:pt x="5051" y="5593"/>
                    <a:pt x="5051" y="4566"/>
                    <a:pt x="5051" y="3582"/>
                  </a:cubicBezTo>
                  <a:lnTo>
                    <a:pt x="5051" y="2232"/>
                  </a:lnTo>
                  <a:cubicBezTo>
                    <a:pt x="5036" y="1791"/>
                    <a:pt x="4978" y="1365"/>
                    <a:pt x="4875" y="940"/>
                  </a:cubicBezTo>
                  <a:cubicBezTo>
                    <a:pt x="4831" y="705"/>
                    <a:pt x="4713" y="484"/>
                    <a:pt x="4552" y="294"/>
                  </a:cubicBezTo>
                  <a:cubicBezTo>
                    <a:pt x="4420" y="117"/>
                    <a:pt x="4200" y="0"/>
                    <a:pt x="3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1609266" y="3451757"/>
              <a:ext cx="159419" cy="350465"/>
            </a:xfrm>
            <a:custGeom>
              <a:avLst/>
              <a:gdLst/>
              <a:ahLst/>
              <a:cxnLst/>
              <a:rect l="l" t="t" r="r" b="b"/>
              <a:pathLst>
                <a:path w="4582" h="10073" extrusionOk="0">
                  <a:moveTo>
                    <a:pt x="2408" y="691"/>
                  </a:moveTo>
                  <a:cubicBezTo>
                    <a:pt x="2540" y="706"/>
                    <a:pt x="2687" y="735"/>
                    <a:pt x="2805" y="823"/>
                  </a:cubicBezTo>
                  <a:cubicBezTo>
                    <a:pt x="3113" y="999"/>
                    <a:pt x="3348" y="1264"/>
                    <a:pt x="3480" y="1586"/>
                  </a:cubicBezTo>
                  <a:cubicBezTo>
                    <a:pt x="3686" y="1998"/>
                    <a:pt x="3788" y="2453"/>
                    <a:pt x="3788" y="2922"/>
                  </a:cubicBezTo>
                  <a:cubicBezTo>
                    <a:pt x="3788" y="3436"/>
                    <a:pt x="3612" y="3935"/>
                    <a:pt x="3289" y="4347"/>
                  </a:cubicBezTo>
                  <a:cubicBezTo>
                    <a:pt x="3084" y="4611"/>
                    <a:pt x="2775" y="4772"/>
                    <a:pt x="2438" y="4772"/>
                  </a:cubicBezTo>
                  <a:cubicBezTo>
                    <a:pt x="2203" y="4772"/>
                    <a:pt x="1968" y="4684"/>
                    <a:pt x="1792" y="4552"/>
                  </a:cubicBezTo>
                  <a:cubicBezTo>
                    <a:pt x="1249" y="4141"/>
                    <a:pt x="984" y="3568"/>
                    <a:pt x="984" y="2820"/>
                  </a:cubicBezTo>
                  <a:cubicBezTo>
                    <a:pt x="984" y="2218"/>
                    <a:pt x="1190" y="1631"/>
                    <a:pt x="1572" y="1175"/>
                  </a:cubicBezTo>
                  <a:cubicBezTo>
                    <a:pt x="1733" y="970"/>
                    <a:pt x="1939" y="823"/>
                    <a:pt x="2173" y="735"/>
                  </a:cubicBezTo>
                  <a:cubicBezTo>
                    <a:pt x="2247" y="706"/>
                    <a:pt x="2320" y="691"/>
                    <a:pt x="2408" y="691"/>
                  </a:cubicBezTo>
                  <a:close/>
                  <a:moveTo>
                    <a:pt x="2408" y="1"/>
                  </a:moveTo>
                  <a:cubicBezTo>
                    <a:pt x="2100" y="16"/>
                    <a:pt x="1792" y="133"/>
                    <a:pt x="1557" y="324"/>
                  </a:cubicBezTo>
                  <a:cubicBezTo>
                    <a:pt x="441" y="1146"/>
                    <a:pt x="1" y="2614"/>
                    <a:pt x="500" y="3921"/>
                  </a:cubicBezTo>
                  <a:cubicBezTo>
                    <a:pt x="735" y="4567"/>
                    <a:pt x="1234" y="5081"/>
                    <a:pt x="1865" y="5330"/>
                  </a:cubicBezTo>
                  <a:cubicBezTo>
                    <a:pt x="2041" y="5404"/>
                    <a:pt x="2041" y="5404"/>
                    <a:pt x="2041" y="5594"/>
                  </a:cubicBezTo>
                  <a:cubicBezTo>
                    <a:pt x="2041" y="5829"/>
                    <a:pt x="2027" y="6079"/>
                    <a:pt x="2012" y="6328"/>
                  </a:cubicBezTo>
                  <a:cubicBezTo>
                    <a:pt x="1997" y="6651"/>
                    <a:pt x="1983" y="6974"/>
                    <a:pt x="1997" y="7312"/>
                  </a:cubicBezTo>
                  <a:lnTo>
                    <a:pt x="1997" y="7327"/>
                  </a:lnTo>
                  <a:cubicBezTo>
                    <a:pt x="1983" y="7429"/>
                    <a:pt x="1983" y="7429"/>
                    <a:pt x="1880" y="7429"/>
                  </a:cubicBezTo>
                  <a:lnTo>
                    <a:pt x="1660" y="7429"/>
                  </a:lnTo>
                  <a:cubicBezTo>
                    <a:pt x="1542" y="7429"/>
                    <a:pt x="1425" y="7459"/>
                    <a:pt x="1307" y="7488"/>
                  </a:cubicBezTo>
                  <a:cubicBezTo>
                    <a:pt x="1160" y="7532"/>
                    <a:pt x="1058" y="7679"/>
                    <a:pt x="1072" y="7826"/>
                  </a:cubicBezTo>
                  <a:cubicBezTo>
                    <a:pt x="1087" y="7973"/>
                    <a:pt x="1204" y="8090"/>
                    <a:pt x="1351" y="8105"/>
                  </a:cubicBezTo>
                  <a:cubicBezTo>
                    <a:pt x="1395" y="8119"/>
                    <a:pt x="1454" y="8119"/>
                    <a:pt x="1498" y="8119"/>
                  </a:cubicBezTo>
                  <a:lnTo>
                    <a:pt x="1850" y="8119"/>
                  </a:lnTo>
                  <a:cubicBezTo>
                    <a:pt x="1983" y="8119"/>
                    <a:pt x="1983" y="8119"/>
                    <a:pt x="1983" y="8252"/>
                  </a:cubicBezTo>
                  <a:lnTo>
                    <a:pt x="1983" y="8721"/>
                  </a:lnTo>
                  <a:lnTo>
                    <a:pt x="1983" y="9074"/>
                  </a:lnTo>
                  <a:lnTo>
                    <a:pt x="1983" y="9558"/>
                  </a:lnTo>
                  <a:cubicBezTo>
                    <a:pt x="1983" y="9646"/>
                    <a:pt x="1997" y="9734"/>
                    <a:pt x="2027" y="9822"/>
                  </a:cubicBezTo>
                  <a:cubicBezTo>
                    <a:pt x="2071" y="9969"/>
                    <a:pt x="2188" y="10057"/>
                    <a:pt x="2350" y="10072"/>
                  </a:cubicBezTo>
                  <a:lnTo>
                    <a:pt x="2394" y="10072"/>
                  </a:lnTo>
                  <a:cubicBezTo>
                    <a:pt x="2540" y="10043"/>
                    <a:pt x="2658" y="9925"/>
                    <a:pt x="2673" y="9764"/>
                  </a:cubicBezTo>
                  <a:cubicBezTo>
                    <a:pt x="2687" y="9720"/>
                    <a:pt x="2687" y="9676"/>
                    <a:pt x="2673" y="9617"/>
                  </a:cubicBezTo>
                  <a:lnTo>
                    <a:pt x="2673" y="9602"/>
                  </a:lnTo>
                  <a:cubicBezTo>
                    <a:pt x="2673" y="9382"/>
                    <a:pt x="2687" y="9177"/>
                    <a:pt x="2702" y="8956"/>
                  </a:cubicBezTo>
                  <a:cubicBezTo>
                    <a:pt x="2717" y="8721"/>
                    <a:pt x="2731" y="8472"/>
                    <a:pt x="2717" y="8222"/>
                  </a:cubicBezTo>
                  <a:cubicBezTo>
                    <a:pt x="2717" y="8090"/>
                    <a:pt x="2717" y="8090"/>
                    <a:pt x="2863" y="8090"/>
                  </a:cubicBezTo>
                  <a:lnTo>
                    <a:pt x="2996" y="8090"/>
                  </a:lnTo>
                  <a:cubicBezTo>
                    <a:pt x="3098" y="8090"/>
                    <a:pt x="3201" y="8090"/>
                    <a:pt x="3289" y="8075"/>
                  </a:cubicBezTo>
                  <a:cubicBezTo>
                    <a:pt x="3465" y="8061"/>
                    <a:pt x="3597" y="7929"/>
                    <a:pt x="3597" y="7752"/>
                  </a:cubicBezTo>
                  <a:cubicBezTo>
                    <a:pt x="3583" y="7591"/>
                    <a:pt x="3465" y="7444"/>
                    <a:pt x="3289" y="7429"/>
                  </a:cubicBezTo>
                  <a:lnTo>
                    <a:pt x="2937" y="7429"/>
                  </a:lnTo>
                  <a:cubicBezTo>
                    <a:pt x="2731" y="7429"/>
                    <a:pt x="2731" y="7429"/>
                    <a:pt x="2731" y="7165"/>
                  </a:cubicBezTo>
                  <a:lnTo>
                    <a:pt x="2731" y="7136"/>
                  </a:lnTo>
                  <a:lnTo>
                    <a:pt x="2731" y="6607"/>
                  </a:lnTo>
                  <a:cubicBezTo>
                    <a:pt x="2731" y="6284"/>
                    <a:pt x="2731" y="5947"/>
                    <a:pt x="2717" y="5609"/>
                  </a:cubicBezTo>
                  <a:lnTo>
                    <a:pt x="2717" y="5580"/>
                  </a:lnTo>
                  <a:cubicBezTo>
                    <a:pt x="2702" y="5418"/>
                    <a:pt x="2702" y="5418"/>
                    <a:pt x="2863" y="5374"/>
                  </a:cubicBezTo>
                  <a:cubicBezTo>
                    <a:pt x="3186" y="5301"/>
                    <a:pt x="3480" y="5125"/>
                    <a:pt x="3700" y="4890"/>
                  </a:cubicBezTo>
                  <a:cubicBezTo>
                    <a:pt x="3950" y="4625"/>
                    <a:pt x="4141" y="4302"/>
                    <a:pt x="4258" y="3965"/>
                  </a:cubicBezTo>
                  <a:cubicBezTo>
                    <a:pt x="4581" y="3084"/>
                    <a:pt x="4522" y="2188"/>
                    <a:pt x="4082" y="1234"/>
                  </a:cubicBezTo>
                  <a:cubicBezTo>
                    <a:pt x="3906" y="838"/>
                    <a:pt x="3612" y="515"/>
                    <a:pt x="3245" y="280"/>
                  </a:cubicBezTo>
                  <a:cubicBezTo>
                    <a:pt x="2996" y="118"/>
                    <a:pt x="2702" y="16"/>
                    <a:pt x="2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9"/>
            <p:cNvSpPr/>
            <p:nvPr/>
          </p:nvSpPr>
          <p:spPr>
            <a:xfrm>
              <a:off x="2196185" y="3445633"/>
              <a:ext cx="126192" cy="371375"/>
            </a:xfrm>
            <a:custGeom>
              <a:avLst/>
              <a:gdLst/>
              <a:ahLst/>
              <a:cxnLst/>
              <a:rect l="l" t="t" r="r" b="b"/>
              <a:pathLst>
                <a:path w="3627" h="10674" extrusionOk="0">
                  <a:moveTo>
                    <a:pt x="2525" y="1"/>
                  </a:moveTo>
                  <a:cubicBezTo>
                    <a:pt x="2349" y="1"/>
                    <a:pt x="2158" y="45"/>
                    <a:pt x="1997" y="148"/>
                  </a:cubicBezTo>
                  <a:cubicBezTo>
                    <a:pt x="1718" y="294"/>
                    <a:pt x="1498" y="544"/>
                    <a:pt x="1365" y="838"/>
                  </a:cubicBezTo>
                  <a:cubicBezTo>
                    <a:pt x="1175" y="1249"/>
                    <a:pt x="1116" y="1718"/>
                    <a:pt x="1204" y="2159"/>
                  </a:cubicBezTo>
                  <a:cubicBezTo>
                    <a:pt x="1307" y="2805"/>
                    <a:pt x="1468" y="3451"/>
                    <a:pt x="1688" y="4067"/>
                  </a:cubicBezTo>
                  <a:cubicBezTo>
                    <a:pt x="2011" y="5007"/>
                    <a:pt x="2246" y="5991"/>
                    <a:pt x="2378" y="6974"/>
                  </a:cubicBezTo>
                  <a:cubicBezTo>
                    <a:pt x="2481" y="7591"/>
                    <a:pt x="2481" y="8222"/>
                    <a:pt x="2393" y="8839"/>
                  </a:cubicBezTo>
                  <a:cubicBezTo>
                    <a:pt x="2349" y="9220"/>
                    <a:pt x="2158" y="9573"/>
                    <a:pt x="1850" y="9793"/>
                  </a:cubicBezTo>
                  <a:cubicBezTo>
                    <a:pt x="1714" y="9892"/>
                    <a:pt x="1588" y="9941"/>
                    <a:pt x="1473" y="9941"/>
                  </a:cubicBezTo>
                  <a:cubicBezTo>
                    <a:pt x="1315" y="9941"/>
                    <a:pt x="1176" y="9848"/>
                    <a:pt x="1057" y="9661"/>
                  </a:cubicBezTo>
                  <a:cubicBezTo>
                    <a:pt x="690" y="9088"/>
                    <a:pt x="661" y="8560"/>
                    <a:pt x="969" y="8017"/>
                  </a:cubicBezTo>
                  <a:lnTo>
                    <a:pt x="1013" y="7943"/>
                  </a:lnTo>
                  <a:cubicBezTo>
                    <a:pt x="1057" y="7870"/>
                    <a:pt x="1101" y="7796"/>
                    <a:pt x="1145" y="7708"/>
                  </a:cubicBezTo>
                  <a:cubicBezTo>
                    <a:pt x="1204" y="7576"/>
                    <a:pt x="1175" y="7415"/>
                    <a:pt x="1057" y="7327"/>
                  </a:cubicBezTo>
                  <a:cubicBezTo>
                    <a:pt x="989" y="7267"/>
                    <a:pt x="905" y="7237"/>
                    <a:pt x="821" y="7237"/>
                  </a:cubicBezTo>
                  <a:cubicBezTo>
                    <a:pt x="761" y="7237"/>
                    <a:pt x="701" y="7252"/>
                    <a:pt x="646" y="7283"/>
                  </a:cubicBezTo>
                  <a:cubicBezTo>
                    <a:pt x="573" y="7327"/>
                    <a:pt x="514" y="7385"/>
                    <a:pt x="455" y="7473"/>
                  </a:cubicBezTo>
                  <a:cubicBezTo>
                    <a:pt x="250" y="7782"/>
                    <a:pt x="0" y="8222"/>
                    <a:pt x="44" y="8692"/>
                  </a:cubicBezTo>
                  <a:cubicBezTo>
                    <a:pt x="29" y="9162"/>
                    <a:pt x="162" y="9631"/>
                    <a:pt x="426" y="10043"/>
                  </a:cubicBezTo>
                  <a:cubicBezTo>
                    <a:pt x="661" y="10410"/>
                    <a:pt x="1057" y="10659"/>
                    <a:pt x="1498" y="10674"/>
                  </a:cubicBezTo>
                  <a:cubicBezTo>
                    <a:pt x="1835" y="10659"/>
                    <a:pt x="2143" y="10542"/>
                    <a:pt x="2393" y="10321"/>
                  </a:cubicBezTo>
                  <a:cubicBezTo>
                    <a:pt x="2745" y="10013"/>
                    <a:pt x="2995" y="9602"/>
                    <a:pt x="3083" y="9132"/>
                  </a:cubicBezTo>
                  <a:cubicBezTo>
                    <a:pt x="3215" y="8574"/>
                    <a:pt x="3245" y="7987"/>
                    <a:pt x="3186" y="7415"/>
                  </a:cubicBezTo>
                  <a:cubicBezTo>
                    <a:pt x="3112" y="6607"/>
                    <a:pt x="2966" y="5814"/>
                    <a:pt x="2760" y="5036"/>
                  </a:cubicBezTo>
                  <a:cubicBezTo>
                    <a:pt x="2657" y="4684"/>
                    <a:pt x="2540" y="4332"/>
                    <a:pt x="2437" y="3979"/>
                  </a:cubicBezTo>
                  <a:cubicBezTo>
                    <a:pt x="2334" y="3627"/>
                    <a:pt x="2232" y="3304"/>
                    <a:pt x="2129" y="2966"/>
                  </a:cubicBezTo>
                  <a:cubicBezTo>
                    <a:pt x="1997" y="2541"/>
                    <a:pt x="1923" y="2100"/>
                    <a:pt x="1909" y="1645"/>
                  </a:cubicBezTo>
                  <a:cubicBezTo>
                    <a:pt x="1909" y="1395"/>
                    <a:pt x="1982" y="1161"/>
                    <a:pt x="2129" y="970"/>
                  </a:cubicBezTo>
                  <a:cubicBezTo>
                    <a:pt x="2217" y="823"/>
                    <a:pt x="2364" y="720"/>
                    <a:pt x="2540" y="691"/>
                  </a:cubicBezTo>
                  <a:cubicBezTo>
                    <a:pt x="2731" y="720"/>
                    <a:pt x="2892" y="838"/>
                    <a:pt x="2966" y="1014"/>
                  </a:cubicBezTo>
                  <a:cubicBezTo>
                    <a:pt x="3039" y="1131"/>
                    <a:pt x="3083" y="1249"/>
                    <a:pt x="3127" y="1366"/>
                  </a:cubicBezTo>
                  <a:lnTo>
                    <a:pt x="3127" y="1395"/>
                  </a:lnTo>
                  <a:cubicBezTo>
                    <a:pt x="3142" y="1440"/>
                    <a:pt x="3156" y="1498"/>
                    <a:pt x="3186" y="1542"/>
                  </a:cubicBezTo>
                  <a:lnTo>
                    <a:pt x="3186" y="1557"/>
                  </a:lnTo>
                  <a:cubicBezTo>
                    <a:pt x="3186" y="1660"/>
                    <a:pt x="3274" y="1748"/>
                    <a:pt x="3377" y="1748"/>
                  </a:cubicBezTo>
                  <a:cubicBezTo>
                    <a:pt x="3553" y="1748"/>
                    <a:pt x="3582" y="1586"/>
                    <a:pt x="3597" y="1528"/>
                  </a:cubicBezTo>
                  <a:cubicBezTo>
                    <a:pt x="3612" y="1469"/>
                    <a:pt x="3612" y="1425"/>
                    <a:pt x="3612" y="1366"/>
                  </a:cubicBezTo>
                  <a:cubicBezTo>
                    <a:pt x="3626" y="1043"/>
                    <a:pt x="3538" y="735"/>
                    <a:pt x="3362" y="456"/>
                  </a:cubicBezTo>
                  <a:cubicBezTo>
                    <a:pt x="3186" y="177"/>
                    <a:pt x="2863" y="1"/>
                    <a:pt x="2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9"/>
            <p:cNvSpPr/>
            <p:nvPr/>
          </p:nvSpPr>
          <p:spPr>
            <a:xfrm>
              <a:off x="1958133" y="3444937"/>
              <a:ext cx="85868" cy="362364"/>
            </a:xfrm>
            <a:custGeom>
              <a:avLst/>
              <a:gdLst/>
              <a:ahLst/>
              <a:cxnLst/>
              <a:rect l="l" t="t" r="r" b="b"/>
              <a:pathLst>
                <a:path w="2468" h="10415" extrusionOk="0">
                  <a:moveTo>
                    <a:pt x="2042" y="0"/>
                  </a:moveTo>
                  <a:cubicBezTo>
                    <a:pt x="2016" y="0"/>
                    <a:pt x="1992" y="2"/>
                    <a:pt x="1968" y="6"/>
                  </a:cubicBezTo>
                  <a:lnTo>
                    <a:pt x="1014" y="80"/>
                  </a:lnTo>
                  <a:cubicBezTo>
                    <a:pt x="588" y="124"/>
                    <a:pt x="368" y="226"/>
                    <a:pt x="236" y="770"/>
                  </a:cubicBezTo>
                  <a:cubicBezTo>
                    <a:pt x="236" y="814"/>
                    <a:pt x="221" y="858"/>
                    <a:pt x="221" y="902"/>
                  </a:cubicBezTo>
                  <a:cubicBezTo>
                    <a:pt x="206" y="946"/>
                    <a:pt x="206" y="946"/>
                    <a:pt x="206" y="975"/>
                  </a:cubicBezTo>
                  <a:cubicBezTo>
                    <a:pt x="104" y="1518"/>
                    <a:pt x="59" y="2061"/>
                    <a:pt x="45" y="2605"/>
                  </a:cubicBezTo>
                  <a:lnTo>
                    <a:pt x="30" y="2854"/>
                  </a:lnTo>
                  <a:cubicBezTo>
                    <a:pt x="15" y="3427"/>
                    <a:pt x="1" y="4014"/>
                    <a:pt x="1" y="4572"/>
                  </a:cubicBezTo>
                  <a:cubicBezTo>
                    <a:pt x="1" y="4910"/>
                    <a:pt x="1" y="5277"/>
                    <a:pt x="1" y="5629"/>
                  </a:cubicBezTo>
                  <a:cubicBezTo>
                    <a:pt x="1" y="5923"/>
                    <a:pt x="1" y="6245"/>
                    <a:pt x="30" y="6671"/>
                  </a:cubicBezTo>
                  <a:cubicBezTo>
                    <a:pt x="30" y="6833"/>
                    <a:pt x="45" y="6994"/>
                    <a:pt x="59" y="7156"/>
                  </a:cubicBezTo>
                  <a:cubicBezTo>
                    <a:pt x="74" y="7435"/>
                    <a:pt x="89" y="7743"/>
                    <a:pt x="104" y="8037"/>
                  </a:cubicBezTo>
                  <a:cubicBezTo>
                    <a:pt x="104" y="8198"/>
                    <a:pt x="118" y="8360"/>
                    <a:pt x="133" y="8521"/>
                  </a:cubicBezTo>
                  <a:cubicBezTo>
                    <a:pt x="148" y="8800"/>
                    <a:pt x="162" y="9094"/>
                    <a:pt x="162" y="9373"/>
                  </a:cubicBezTo>
                  <a:cubicBezTo>
                    <a:pt x="162" y="9534"/>
                    <a:pt x="177" y="9681"/>
                    <a:pt x="206" y="9828"/>
                  </a:cubicBezTo>
                  <a:lnTo>
                    <a:pt x="206" y="9872"/>
                  </a:lnTo>
                  <a:cubicBezTo>
                    <a:pt x="221" y="10151"/>
                    <a:pt x="441" y="10356"/>
                    <a:pt x="705" y="10371"/>
                  </a:cubicBezTo>
                  <a:cubicBezTo>
                    <a:pt x="840" y="10381"/>
                    <a:pt x="975" y="10392"/>
                    <a:pt x="1105" y="10392"/>
                  </a:cubicBezTo>
                  <a:cubicBezTo>
                    <a:pt x="1159" y="10392"/>
                    <a:pt x="1212" y="10390"/>
                    <a:pt x="1263" y="10385"/>
                  </a:cubicBezTo>
                  <a:lnTo>
                    <a:pt x="1337" y="10385"/>
                  </a:lnTo>
                  <a:lnTo>
                    <a:pt x="1439" y="10400"/>
                  </a:lnTo>
                  <a:cubicBezTo>
                    <a:pt x="1528" y="10415"/>
                    <a:pt x="1616" y="10415"/>
                    <a:pt x="1704" y="10415"/>
                  </a:cubicBezTo>
                  <a:lnTo>
                    <a:pt x="1733" y="10415"/>
                  </a:lnTo>
                  <a:cubicBezTo>
                    <a:pt x="1909" y="10415"/>
                    <a:pt x="2056" y="10283"/>
                    <a:pt x="2085" y="10107"/>
                  </a:cubicBezTo>
                  <a:cubicBezTo>
                    <a:pt x="2100" y="9930"/>
                    <a:pt x="1968" y="9784"/>
                    <a:pt x="1792" y="9754"/>
                  </a:cubicBezTo>
                  <a:cubicBezTo>
                    <a:pt x="1762" y="9740"/>
                    <a:pt x="1718" y="9740"/>
                    <a:pt x="1689" y="9740"/>
                  </a:cubicBezTo>
                  <a:lnTo>
                    <a:pt x="1645" y="9740"/>
                  </a:lnTo>
                  <a:cubicBezTo>
                    <a:pt x="1572" y="9740"/>
                    <a:pt x="1498" y="9740"/>
                    <a:pt x="1425" y="9725"/>
                  </a:cubicBezTo>
                  <a:lnTo>
                    <a:pt x="984" y="9725"/>
                  </a:lnTo>
                  <a:cubicBezTo>
                    <a:pt x="896" y="9725"/>
                    <a:pt x="867" y="9725"/>
                    <a:pt x="838" y="9549"/>
                  </a:cubicBezTo>
                  <a:cubicBezTo>
                    <a:pt x="823" y="9431"/>
                    <a:pt x="808" y="9314"/>
                    <a:pt x="808" y="9196"/>
                  </a:cubicBezTo>
                  <a:cubicBezTo>
                    <a:pt x="808" y="8580"/>
                    <a:pt x="779" y="7963"/>
                    <a:pt x="720" y="7361"/>
                  </a:cubicBezTo>
                  <a:lnTo>
                    <a:pt x="720" y="7229"/>
                  </a:lnTo>
                  <a:lnTo>
                    <a:pt x="720" y="7185"/>
                  </a:lnTo>
                  <a:cubicBezTo>
                    <a:pt x="720" y="7126"/>
                    <a:pt x="735" y="7112"/>
                    <a:pt x="794" y="7112"/>
                  </a:cubicBezTo>
                  <a:lnTo>
                    <a:pt x="1190" y="7112"/>
                  </a:lnTo>
                  <a:cubicBezTo>
                    <a:pt x="1322" y="7112"/>
                    <a:pt x="1454" y="7097"/>
                    <a:pt x="1586" y="7082"/>
                  </a:cubicBezTo>
                  <a:cubicBezTo>
                    <a:pt x="1762" y="7053"/>
                    <a:pt x="1880" y="6921"/>
                    <a:pt x="1880" y="6745"/>
                  </a:cubicBezTo>
                  <a:cubicBezTo>
                    <a:pt x="1865" y="6583"/>
                    <a:pt x="1733" y="6451"/>
                    <a:pt x="1572" y="6436"/>
                  </a:cubicBezTo>
                  <a:lnTo>
                    <a:pt x="823" y="6436"/>
                  </a:lnTo>
                  <a:cubicBezTo>
                    <a:pt x="705" y="6436"/>
                    <a:pt x="691" y="6436"/>
                    <a:pt x="676" y="6290"/>
                  </a:cubicBezTo>
                  <a:lnTo>
                    <a:pt x="676" y="6231"/>
                  </a:lnTo>
                  <a:lnTo>
                    <a:pt x="676" y="5541"/>
                  </a:lnTo>
                  <a:cubicBezTo>
                    <a:pt x="676" y="5115"/>
                    <a:pt x="676" y="4660"/>
                    <a:pt x="705" y="4234"/>
                  </a:cubicBezTo>
                  <a:cubicBezTo>
                    <a:pt x="720" y="3955"/>
                    <a:pt x="720" y="3676"/>
                    <a:pt x="720" y="3397"/>
                  </a:cubicBezTo>
                  <a:cubicBezTo>
                    <a:pt x="720" y="3030"/>
                    <a:pt x="735" y="2649"/>
                    <a:pt x="764" y="2282"/>
                  </a:cubicBezTo>
                  <a:lnTo>
                    <a:pt x="764" y="2135"/>
                  </a:lnTo>
                  <a:cubicBezTo>
                    <a:pt x="779" y="1753"/>
                    <a:pt x="823" y="1386"/>
                    <a:pt x="896" y="1034"/>
                  </a:cubicBezTo>
                  <a:cubicBezTo>
                    <a:pt x="940" y="770"/>
                    <a:pt x="955" y="755"/>
                    <a:pt x="1219" y="740"/>
                  </a:cubicBezTo>
                  <a:lnTo>
                    <a:pt x="2012" y="681"/>
                  </a:lnTo>
                  <a:cubicBezTo>
                    <a:pt x="2100" y="681"/>
                    <a:pt x="2188" y="667"/>
                    <a:pt x="2276" y="623"/>
                  </a:cubicBezTo>
                  <a:cubicBezTo>
                    <a:pt x="2394" y="564"/>
                    <a:pt x="2467" y="447"/>
                    <a:pt x="2452" y="329"/>
                  </a:cubicBezTo>
                  <a:cubicBezTo>
                    <a:pt x="2452" y="197"/>
                    <a:pt x="2379" y="94"/>
                    <a:pt x="2262" y="35"/>
                  </a:cubicBezTo>
                  <a:cubicBezTo>
                    <a:pt x="2186" y="14"/>
                    <a:pt x="2111" y="0"/>
                    <a:pt x="20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9"/>
            <p:cNvSpPr/>
            <p:nvPr/>
          </p:nvSpPr>
          <p:spPr>
            <a:xfrm>
              <a:off x="1377372" y="3984544"/>
              <a:ext cx="191568" cy="31174"/>
            </a:xfrm>
            <a:custGeom>
              <a:avLst/>
              <a:gdLst/>
              <a:ahLst/>
              <a:cxnLst/>
              <a:rect l="l" t="t" r="r" b="b"/>
              <a:pathLst>
                <a:path w="5506" h="896" extrusionOk="0">
                  <a:moveTo>
                    <a:pt x="412" y="0"/>
                  </a:moveTo>
                  <a:cubicBezTo>
                    <a:pt x="191" y="0"/>
                    <a:pt x="0" y="176"/>
                    <a:pt x="0" y="411"/>
                  </a:cubicBezTo>
                  <a:lnTo>
                    <a:pt x="0" y="485"/>
                  </a:lnTo>
                  <a:cubicBezTo>
                    <a:pt x="0" y="719"/>
                    <a:pt x="191" y="896"/>
                    <a:pt x="412" y="896"/>
                  </a:cubicBezTo>
                  <a:lnTo>
                    <a:pt x="5080" y="896"/>
                  </a:lnTo>
                  <a:cubicBezTo>
                    <a:pt x="5315" y="896"/>
                    <a:pt x="5506" y="719"/>
                    <a:pt x="5506" y="485"/>
                  </a:cubicBezTo>
                  <a:lnTo>
                    <a:pt x="5506" y="411"/>
                  </a:lnTo>
                  <a:cubicBezTo>
                    <a:pt x="5506" y="176"/>
                    <a:pt x="5315" y="0"/>
                    <a:pt x="50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9"/>
            <p:cNvSpPr/>
            <p:nvPr/>
          </p:nvSpPr>
          <p:spPr>
            <a:xfrm>
              <a:off x="1377372" y="4048389"/>
              <a:ext cx="191568" cy="31174"/>
            </a:xfrm>
            <a:custGeom>
              <a:avLst/>
              <a:gdLst/>
              <a:ahLst/>
              <a:cxnLst/>
              <a:rect l="l" t="t" r="r" b="b"/>
              <a:pathLst>
                <a:path w="5506" h="896" extrusionOk="0">
                  <a:moveTo>
                    <a:pt x="412" y="0"/>
                  </a:moveTo>
                  <a:cubicBezTo>
                    <a:pt x="191" y="0"/>
                    <a:pt x="0" y="176"/>
                    <a:pt x="0" y="411"/>
                  </a:cubicBezTo>
                  <a:lnTo>
                    <a:pt x="0" y="485"/>
                  </a:lnTo>
                  <a:cubicBezTo>
                    <a:pt x="0" y="720"/>
                    <a:pt x="191" y="896"/>
                    <a:pt x="412" y="896"/>
                  </a:cubicBezTo>
                  <a:lnTo>
                    <a:pt x="5080" y="896"/>
                  </a:lnTo>
                  <a:cubicBezTo>
                    <a:pt x="5315" y="896"/>
                    <a:pt x="5506" y="720"/>
                    <a:pt x="5506" y="485"/>
                  </a:cubicBezTo>
                  <a:lnTo>
                    <a:pt x="5506" y="411"/>
                  </a:lnTo>
                  <a:cubicBezTo>
                    <a:pt x="5506" y="176"/>
                    <a:pt x="5315" y="0"/>
                    <a:pt x="50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9"/>
            <p:cNvSpPr/>
            <p:nvPr/>
          </p:nvSpPr>
          <p:spPr>
            <a:xfrm>
              <a:off x="2111395" y="3984544"/>
              <a:ext cx="191568" cy="31174"/>
            </a:xfrm>
            <a:custGeom>
              <a:avLst/>
              <a:gdLst/>
              <a:ahLst/>
              <a:cxnLst/>
              <a:rect l="l" t="t" r="r" b="b"/>
              <a:pathLst>
                <a:path w="5506" h="896" extrusionOk="0">
                  <a:moveTo>
                    <a:pt x="426" y="0"/>
                  </a:moveTo>
                  <a:cubicBezTo>
                    <a:pt x="191" y="0"/>
                    <a:pt x="0" y="176"/>
                    <a:pt x="0" y="411"/>
                  </a:cubicBezTo>
                  <a:lnTo>
                    <a:pt x="0" y="485"/>
                  </a:lnTo>
                  <a:cubicBezTo>
                    <a:pt x="0" y="719"/>
                    <a:pt x="191" y="896"/>
                    <a:pt x="426" y="896"/>
                  </a:cubicBezTo>
                  <a:lnTo>
                    <a:pt x="5094" y="896"/>
                  </a:lnTo>
                  <a:cubicBezTo>
                    <a:pt x="5329" y="896"/>
                    <a:pt x="5505" y="719"/>
                    <a:pt x="5505" y="485"/>
                  </a:cubicBezTo>
                  <a:lnTo>
                    <a:pt x="5505" y="411"/>
                  </a:lnTo>
                  <a:cubicBezTo>
                    <a:pt x="5505" y="176"/>
                    <a:pt x="5329" y="0"/>
                    <a:pt x="50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9"/>
            <p:cNvSpPr/>
            <p:nvPr/>
          </p:nvSpPr>
          <p:spPr>
            <a:xfrm>
              <a:off x="2111395" y="4048389"/>
              <a:ext cx="191568" cy="31174"/>
            </a:xfrm>
            <a:custGeom>
              <a:avLst/>
              <a:gdLst/>
              <a:ahLst/>
              <a:cxnLst/>
              <a:rect l="l" t="t" r="r" b="b"/>
              <a:pathLst>
                <a:path w="5506" h="896" extrusionOk="0">
                  <a:moveTo>
                    <a:pt x="426" y="0"/>
                  </a:moveTo>
                  <a:cubicBezTo>
                    <a:pt x="191" y="0"/>
                    <a:pt x="0" y="176"/>
                    <a:pt x="0" y="411"/>
                  </a:cubicBezTo>
                  <a:lnTo>
                    <a:pt x="0" y="485"/>
                  </a:lnTo>
                  <a:cubicBezTo>
                    <a:pt x="0" y="720"/>
                    <a:pt x="191" y="896"/>
                    <a:pt x="426" y="896"/>
                  </a:cubicBezTo>
                  <a:lnTo>
                    <a:pt x="5094" y="896"/>
                  </a:lnTo>
                  <a:cubicBezTo>
                    <a:pt x="5329" y="896"/>
                    <a:pt x="5505" y="720"/>
                    <a:pt x="5505" y="485"/>
                  </a:cubicBezTo>
                  <a:lnTo>
                    <a:pt x="5505" y="411"/>
                  </a:lnTo>
                  <a:cubicBezTo>
                    <a:pt x="5505" y="176"/>
                    <a:pt x="5329" y="0"/>
                    <a:pt x="50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9"/>
            <p:cNvSpPr/>
            <p:nvPr/>
          </p:nvSpPr>
          <p:spPr>
            <a:xfrm>
              <a:off x="2189018" y="3411675"/>
              <a:ext cx="43978" cy="68750"/>
            </a:xfrm>
            <a:custGeom>
              <a:avLst/>
              <a:gdLst/>
              <a:ahLst/>
              <a:cxnLst/>
              <a:rect l="l" t="t" r="r" b="b"/>
              <a:pathLst>
                <a:path w="1264" h="1976" extrusionOk="0">
                  <a:moveTo>
                    <a:pt x="526" y="0"/>
                  </a:moveTo>
                  <a:cubicBezTo>
                    <a:pt x="482" y="0"/>
                    <a:pt x="439" y="7"/>
                    <a:pt x="397" y="23"/>
                  </a:cubicBezTo>
                  <a:cubicBezTo>
                    <a:pt x="221" y="96"/>
                    <a:pt x="30" y="184"/>
                    <a:pt x="1" y="419"/>
                  </a:cubicBezTo>
                  <a:cubicBezTo>
                    <a:pt x="1" y="492"/>
                    <a:pt x="15" y="566"/>
                    <a:pt x="59" y="639"/>
                  </a:cubicBezTo>
                  <a:cubicBezTo>
                    <a:pt x="74" y="668"/>
                    <a:pt x="103" y="713"/>
                    <a:pt x="133" y="742"/>
                  </a:cubicBezTo>
                  <a:lnTo>
                    <a:pt x="162" y="786"/>
                  </a:lnTo>
                  <a:cubicBezTo>
                    <a:pt x="353" y="1036"/>
                    <a:pt x="485" y="1314"/>
                    <a:pt x="544" y="1623"/>
                  </a:cubicBezTo>
                  <a:cubicBezTo>
                    <a:pt x="558" y="1681"/>
                    <a:pt x="573" y="1726"/>
                    <a:pt x="602" y="1770"/>
                  </a:cubicBezTo>
                  <a:cubicBezTo>
                    <a:pt x="661" y="1887"/>
                    <a:pt x="779" y="1975"/>
                    <a:pt x="911" y="1975"/>
                  </a:cubicBezTo>
                  <a:lnTo>
                    <a:pt x="940" y="1975"/>
                  </a:lnTo>
                  <a:cubicBezTo>
                    <a:pt x="1087" y="1960"/>
                    <a:pt x="1204" y="1858"/>
                    <a:pt x="1234" y="1711"/>
                  </a:cubicBezTo>
                  <a:cubicBezTo>
                    <a:pt x="1248" y="1637"/>
                    <a:pt x="1263" y="1564"/>
                    <a:pt x="1263" y="1491"/>
                  </a:cubicBezTo>
                  <a:lnTo>
                    <a:pt x="1263" y="1403"/>
                  </a:lnTo>
                  <a:lnTo>
                    <a:pt x="1263" y="1388"/>
                  </a:lnTo>
                  <a:cubicBezTo>
                    <a:pt x="1234" y="947"/>
                    <a:pt x="1087" y="536"/>
                    <a:pt x="837" y="169"/>
                  </a:cubicBezTo>
                  <a:cubicBezTo>
                    <a:pt x="772" y="60"/>
                    <a:pt x="650" y="0"/>
                    <a:pt x="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05"/>
        <p:cNvGrpSpPr/>
        <p:nvPr/>
      </p:nvGrpSpPr>
      <p:grpSpPr>
        <a:xfrm>
          <a:off x="0" y="0"/>
          <a:ext cx="0" cy="0"/>
          <a:chOff x="0" y="0"/>
          <a:chExt cx="0" cy="0"/>
        </a:xfrm>
      </p:grpSpPr>
      <p:sp>
        <p:nvSpPr>
          <p:cNvPr id="1206" name="Google Shape;1206;p38"/>
          <p:cNvSpPr txBox="1">
            <a:spLocks noGrp="1"/>
          </p:cNvSpPr>
          <p:nvPr>
            <p:ph type="title"/>
          </p:nvPr>
        </p:nvSpPr>
        <p:spPr>
          <a:xfrm>
            <a:off x="614450" y="523575"/>
            <a:ext cx="5886900" cy="860700"/>
          </a:xfrm>
          <a:prstGeom prst="rect">
            <a:avLst/>
          </a:prstGeom>
        </p:spPr>
        <p:txBody>
          <a:bodyPr spcFirstLastPara="1" wrap="square" lIns="91425" tIns="91425" rIns="91425" bIns="91425" anchor="ctr" anchorCtr="0">
            <a:noAutofit/>
          </a:bodyPr>
          <a:lstStyle/>
          <a:p>
            <a:r>
              <a:rPr lang="es-ES" sz="2800" dirty="0" smtClean="0">
                <a:solidFill>
                  <a:schemeClr val="accent6">
                    <a:lumMod val="90000"/>
                  </a:schemeClr>
                </a:solidFill>
              </a:rPr>
              <a:t>Función de la mujer en la familia.</a:t>
            </a:r>
            <a:r>
              <a:rPr lang="es-ES" sz="4000" dirty="0" smtClean="0">
                <a:solidFill>
                  <a:schemeClr val="accent6">
                    <a:lumMod val="90000"/>
                  </a:schemeClr>
                </a:solidFill>
              </a:rPr>
              <a:t/>
            </a:r>
            <a:br>
              <a:rPr lang="es-ES" sz="4000" dirty="0" smtClean="0">
                <a:solidFill>
                  <a:schemeClr val="accent6">
                    <a:lumMod val="90000"/>
                  </a:schemeClr>
                </a:solidFill>
              </a:rPr>
            </a:br>
            <a:endParaRPr sz="4000" dirty="0">
              <a:solidFill>
                <a:schemeClr val="accent6">
                  <a:lumMod val="90000"/>
                </a:schemeClr>
              </a:solidFill>
            </a:endParaRPr>
          </a:p>
        </p:txBody>
      </p:sp>
      <p:sp>
        <p:nvSpPr>
          <p:cNvPr id="1207" name="Google Shape;1207;p38"/>
          <p:cNvSpPr txBox="1">
            <a:spLocks noGrp="1"/>
          </p:cNvSpPr>
          <p:nvPr>
            <p:ph type="subTitle" idx="1"/>
          </p:nvPr>
        </p:nvSpPr>
        <p:spPr>
          <a:xfrm>
            <a:off x="465437" y="883310"/>
            <a:ext cx="5886900" cy="3086400"/>
          </a:xfrm>
          <a:prstGeom prst="rect">
            <a:avLst/>
          </a:prstGeom>
        </p:spPr>
        <p:txBody>
          <a:bodyPr spcFirstLastPara="1" wrap="square" lIns="91425" tIns="91425" rIns="91425" bIns="91425" anchor="ctr" anchorCtr="0">
            <a:noAutofit/>
          </a:bodyPr>
          <a:lstStyle/>
          <a:p>
            <a:pPr marL="0" lvl="0" indent="0"/>
            <a:r>
              <a:rPr lang="es-ES" sz="1800" dirty="0" smtClean="0"/>
              <a:t>El tradicional reparto de tareas por sexos de la sociedad preindustrial asignaba a la mujer, como ama de casa, la mayor parte de esas de tareas, de modo que se consideraban tareas propias de su sexo, y en la indicación administrativa de la ocupación se recogía como sus labores. </a:t>
            </a:r>
            <a:endParaRPr sz="1800" dirty="0"/>
          </a:p>
        </p:txBody>
      </p:sp>
      <p:grpSp>
        <p:nvGrpSpPr>
          <p:cNvPr id="1208" name="Google Shape;1208;p38"/>
          <p:cNvGrpSpPr/>
          <p:nvPr/>
        </p:nvGrpSpPr>
        <p:grpSpPr>
          <a:xfrm>
            <a:off x="6968975" y="1323770"/>
            <a:ext cx="1674394" cy="3160409"/>
            <a:chOff x="7147275" y="2060710"/>
            <a:chExt cx="1674394" cy="3160409"/>
          </a:xfrm>
        </p:grpSpPr>
        <p:sp>
          <p:nvSpPr>
            <p:cNvPr id="1209" name="Google Shape;1209;p38"/>
            <p:cNvSpPr/>
            <p:nvPr/>
          </p:nvSpPr>
          <p:spPr>
            <a:xfrm>
              <a:off x="7234390" y="2110779"/>
              <a:ext cx="1587278" cy="3110339"/>
            </a:xfrm>
            <a:custGeom>
              <a:avLst/>
              <a:gdLst/>
              <a:ahLst/>
              <a:cxnLst/>
              <a:rect l="l" t="t" r="r" b="b"/>
              <a:pathLst>
                <a:path w="31638" h="61996" extrusionOk="0">
                  <a:moveTo>
                    <a:pt x="19497" y="0"/>
                  </a:moveTo>
                  <a:cubicBezTo>
                    <a:pt x="18180" y="0"/>
                    <a:pt x="17033" y="628"/>
                    <a:pt x="16296" y="1939"/>
                  </a:cubicBezTo>
                  <a:cubicBezTo>
                    <a:pt x="14285" y="5492"/>
                    <a:pt x="14490" y="6035"/>
                    <a:pt x="14065" y="6035"/>
                  </a:cubicBezTo>
                  <a:cubicBezTo>
                    <a:pt x="13654" y="6050"/>
                    <a:pt x="7693" y="6035"/>
                    <a:pt x="6666" y="7312"/>
                  </a:cubicBezTo>
                  <a:cubicBezTo>
                    <a:pt x="6489" y="7532"/>
                    <a:pt x="6372" y="8281"/>
                    <a:pt x="6489" y="8545"/>
                  </a:cubicBezTo>
                  <a:cubicBezTo>
                    <a:pt x="6592" y="8824"/>
                    <a:pt x="5374" y="9588"/>
                    <a:pt x="4948" y="12495"/>
                  </a:cubicBezTo>
                  <a:cubicBezTo>
                    <a:pt x="4537" y="15401"/>
                    <a:pt x="4595" y="16840"/>
                    <a:pt x="3612" y="17310"/>
                  </a:cubicBezTo>
                  <a:cubicBezTo>
                    <a:pt x="2393" y="17897"/>
                    <a:pt x="1850" y="18367"/>
                    <a:pt x="2893" y="19439"/>
                  </a:cubicBezTo>
                  <a:cubicBezTo>
                    <a:pt x="3935" y="20510"/>
                    <a:pt x="4170" y="20540"/>
                    <a:pt x="4449" y="22008"/>
                  </a:cubicBezTo>
                  <a:cubicBezTo>
                    <a:pt x="4713" y="23476"/>
                    <a:pt x="5197" y="25575"/>
                    <a:pt x="5550" y="26339"/>
                  </a:cubicBezTo>
                  <a:cubicBezTo>
                    <a:pt x="5902" y="27117"/>
                    <a:pt x="4346" y="27983"/>
                    <a:pt x="4830" y="28702"/>
                  </a:cubicBezTo>
                  <a:cubicBezTo>
                    <a:pt x="5315" y="29422"/>
                    <a:pt x="5697" y="30009"/>
                    <a:pt x="5197" y="30435"/>
                  </a:cubicBezTo>
                  <a:cubicBezTo>
                    <a:pt x="4698" y="30860"/>
                    <a:pt x="0" y="34354"/>
                    <a:pt x="1527" y="37937"/>
                  </a:cubicBezTo>
                  <a:cubicBezTo>
                    <a:pt x="3054" y="41519"/>
                    <a:pt x="6636" y="46407"/>
                    <a:pt x="6298" y="46921"/>
                  </a:cubicBezTo>
                  <a:cubicBezTo>
                    <a:pt x="5958" y="47417"/>
                    <a:pt x="5700" y="49543"/>
                    <a:pt x="6264" y="49543"/>
                  </a:cubicBezTo>
                  <a:cubicBezTo>
                    <a:pt x="6285" y="49543"/>
                    <a:pt x="6306" y="49540"/>
                    <a:pt x="6328" y="49534"/>
                  </a:cubicBezTo>
                  <a:cubicBezTo>
                    <a:pt x="6799" y="49425"/>
                    <a:pt x="7114" y="49111"/>
                    <a:pt x="7263" y="49111"/>
                  </a:cubicBezTo>
                  <a:cubicBezTo>
                    <a:pt x="7313" y="49111"/>
                    <a:pt x="7344" y="49148"/>
                    <a:pt x="7356" y="49241"/>
                  </a:cubicBezTo>
                  <a:cubicBezTo>
                    <a:pt x="7414" y="49608"/>
                    <a:pt x="7356" y="61220"/>
                    <a:pt x="9059" y="61676"/>
                  </a:cubicBezTo>
                  <a:cubicBezTo>
                    <a:pt x="9888" y="61895"/>
                    <a:pt x="11107" y="61995"/>
                    <a:pt x="12291" y="61995"/>
                  </a:cubicBezTo>
                  <a:cubicBezTo>
                    <a:pt x="13558" y="61995"/>
                    <a:pt x="14784" y="61881"/>
                    <a:pt x="15445" y="61676"/>
                  </a:cubicBezTo>
                  <a:cubicBezTo>
                    <a:pt x="16312" y="61403"/>
                    <a:pt x="16542" y="61270"/>
                    <a:pt x="16782" y="61270"/>
                  </a:cubicBezTo>
                  <a:cubicBezTo>
                    <a:pt x="16891" y="61270"/>
                    <a:pt x="17002" y="61297"/>
                    <a:pt x="17177" y="61353"/>
                  </a:cubicBezTo>
                  <a:cubicBezTo>
                    <a:pt x="17565" y="61465"/>
                    <a:pt x="20624" y="61904"/>
                    <a:pt x="22707" y="61904"/>
                  </a:cubicBezTo>
                  <a:cubicBezTo>
                    <a:pt x="23619" y="61904"/>
                    <a:pt x="24344" y="61820"/>
                    <a:pt x="24576" y="61587"/>
                  </a:cubicBezTo>
                  <a:cubicBezTo>
                    <a:pt x="25325" y="60839"/>
                    <a:pt x="26338" y="54379"/>
                    <a:pt x="26074" y="50342"/>
                  </a:cubicBezTo>
                  <a:cubicBezTo>
                    <a:pt x="25824" y="46319"/>
                    <a:pt x="24899" y="44690"/>
                    <a:pt x="25208" y="44308"/>
                  </a:cubicBezTo>
                  <a:cubicBezTo>
                    <a:pt x="25516" y="43941"/>
                    <a:pt x="30904" y="39595"/>
                    <a:pt x="30522" y="37540"/>
                  </a:cubicBezTo>
                  <a:cubicBezTo>
                    <a:pt x="30140" y="35500"/>
                    <a:pt x="26132" y="30464"/>
                    <a:pt x="26617" y="30082"/>
                  </a:cubicBezTo>
                  <a:cubicBezTo>
                    <a:pt x="27116" y="29701"/>
                    <a:pt x="31638" y="22918"/>
                    <a:pt x="30111" y="21039"/>
                  </a:cubicBezTo>
                  <a:cubicBezTo>
                    <a:pt x="28599" y="19160"/>
                    <a:pt x="26279" y="20187"/>
                    <a:pt x="24929" y="17927"/>
                  </a:cubicBezTo>
                  <a:cubicBezTo>
                    <a:pt x="23578" y="15680"/>
                    <a:pt x="22183" y="13419"/>
                    <a:pt x="22359" y="13229"/>
                  </a:cubicBezTo>
                  <a:cubicBezTo>
                    <a:pt x="22550" y="13038"/>
                    <a:pt x="29759" y="10586"/>
                    <a:pt x="26529" y="5213"/>
                  </a:cubicBezTo>
                  <a:cubicBezTo>
                    <a:pt x="24491" y="1832"/>
                    <a:pt x="21747" y="0"/>
                    <a:pt x="194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a:off x="7657176" y="4434755"/>
              <a:ext cx="394085" cy="730726"/>
            </a:xfrm>
            <a:custGeom>
              <a:avLst/>
              <a:gdLst/>
              <a:ahLst/>
              <a:cxnLst/>
              <a:rect l="l" t="t" r="r" b="b"/>
              <a:pathLst>
                <a:path w="7855" h="14565" extrusionOk="0">
                  <a:moveTo>
                    <a:pt x="609" y="1"/>
                  </a:moveTo>
                  <a:cubicBezTo>
                    <a:pt x="594" y="1"/>
                    <a:pt x="581" y="4"/>
                    <a:pt x="573" y="12"/>
                  </a:cubicBezTo>
                  <a:cubicBezTo>
                    <a:pt x="573" y="12"/>
                    <a:pt x="323" y="614"/>
                    <a:pt x="176" y="1994"/>
                  </a:cubicBezTo>
                  <a:cubicBezTo>
                    <a:pt x="30" y="3330"/>
                    <a:pt x="0" y="5400"/>
                    <a:pt x="397" y="8395"/>
                  </a:cubicBezTo>
                  <a:cubicBezTo>
                    <a:pt x="1219" y="14473"/>
                    <a:pt x="1131" y="14370"/>
                    <a:pt x="1454" y="14531"/>
                  </a:cubicBezTo>
                  <a:cubicBezTo>
                    <a:pt x="1502" y="14554"/>
                    <a:pt x="1665" y="14564"/>
                    <a:pt x="1909" y="14564"/>
                  </a:cubicBezTo>
                  <a:cubicBezTo>
                    <a:pt x="2784" y="14564"/>
                    <a:pt x="4700" y="14430"/>
                    <a:pt x="6122" y="14223"/>
                  </a:cubicBezTo>
                  <a:cubicBezTo>
                    <a:pt x="7106" y="14062"/>
                    <a:pt x="7855" y="13885"/>
                    <a:pt x="7855" y="13695"/>
                  </a:cubicBezTo>
                  <a:cubicBezTo>
                    <a:pt x="7840" y="13298"/>
                    <a:pt x="7605" y="9467"/>
                    <a:pt x="7399" y="7397"/>
                  </a:cubicBezTo>
                  <a:cubicBezTo>
                    <a:pt x="7385" y="7250"/>
                    <a:pt x="7355" y="7103"/>
                    <a:pt x="7341" y="6971"/>
                  </a:cubicBezTo>
                  <a:cubicBezTo>
                    <a:pt x="7282" y="6472"/>
                    <a:pt x="7209" y="6134"/>
                    <a:pt x="7165" y="6075"/>
                  </a:cubicBezTo>
                  <a:cubicBezTo>
                    <a:pt x="6907" y="5817"/>
                    <a:pt x="1216" y="1"/>
                    <a:pt x="609" y="1"/>
                  </a:cubicBezTo>
                  <a:close/>
                </a:path>
              </a:pathLst>
            </a:custGeom>
            <a:solidFill>
              <a:srgbClr val="FF9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p:cNvSpPr/>
            <p:nvPr/>
          </p:nvSpPr>
          <p:spPr>
            <a:xfrm>
              <a:off x="7666006" y="4434755"/>
              <a:ext cx="361676" cy="371107"/>
            </a:xfrm>
            <a:custGeom>
              <a:avLst/>
              <a:gdLst/>
              <a:ahLst/>
              <a:cxnLst/>
              <a:rect l="l" t="t" r="r" b="b"/>
              <a:pathLst>
                <a:path w="7209" h="7397" extrusionOk="0">
                  <a:moveTo>
                    <a:pt x="448" y="1"/>
                  </a:moveTo>
                  <a:cubicBezTo>
                    <a:pt x="432" y="1"/>
                    <a:pt x="420" y="4"/>
                    <a:pt x="411" y="12"/>
                  </a:cubicBezTo>
                  <a:cubicBezTo>
                    <a:pt x="411" y="12"/>
                    <a:pt x="147" y="614"/>
                    <a:pt x="0" y="1994"/>
                  </a:cubicBezTo>
                  <a:cubicBezTo>
                    <a:pt x="1542" y="3256"/>
                    <a:pt x="5065" y="6075"/>
                    <a:pt x="6798" y="7147"/>
                  </a:cubicBezTo>
                  <a:cubicBezTo>
                    <a:pt x="6944" y="7250"/>
                    <a:pt x="7091" y="7323"/>
                    <a:pt x="7209" y="7397"/>
                  </a:cubicBezTo>
                  <a:cubicBezTo>
                    <a:pt x="7194" y="7250"/>
                    <a:pt x="7179" y="7103"/>
                    <a:pt x="7179" y="6971"/>
                  </a:cubicBezTo>
                  <a:cubicBezTo>
                    <a:pt x="7106" y="6472"/>
                    <a:pt x="7047" y="6134"/>
                    <a:pt x="6989" y="6075"/>
                  </a:cubicBezTo>
                  <a:cubicBezTo>
                    <a:pt x="6745" y="5817"/>
                    <a:pt x="1054" y="1"/>
                    <a:pt x="448" y="1"/>
                  </a:cubicBezTo>
                  <a:close/>
                </a:path>
              </a:pathLst>
            </a:custGeom>
            <a:solidFill>
              <a:srgbClr val="F17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8"/>
            <p:cNvSpPr/>
            <p:nvPr/>
          </p:nvSpPr>
          <p:spPr>
            <a:xfrm>
              <a:off x="8102037" y="4414185"/>
              <a:ext cx="368298" cy="733435"/>
            </a:xfrm>
            <a:custGeom>
              <a:avLst/>
              <a:gdLst/>
              <a:ahLst/>
              <a:cxnLst/>
              <a:rect l="l" t="t" r="r" b="b"/>
              <a:pathLst>
                <a:path w="7341" h="14619" extrusionOk="0">
                  <a:moveTo>
                    <a:pt x="6441" y="0"/>
                  </a:moveTo>
                  <a:cubicBezTo>
                    <a:pt x="5849" y="0"/>
                    <a:pt x="494" y="6154"/>
                    <a:pt x="250" y="6427"/>
                  </a:cubicBezTo>
                  <a:cubicBezTo>
                    <a:pt x="206" y="6485"/>
                    <a:pt x="177" y="6764"/>
                    <a:pt x="147" y="7205"/>
                  </a:cubicBezTo>
                  <a:cubicBezTo>
                    <a:pt x="133" y="7337"/>
                    <a:pt x="118" y="7498"/>
                    <a:pt x="118" y="7660"/>
                  </a:cubicBezTo>
                  <a:cubicBezTo>
                    <a:pt x="15" y="9715"/>
                    <a:pt x="1" y="13664"/>
                    <a:pt x="15" y="14075"/>
                  </a:cubicBezTo>
                  <a:cubicBezTo>
                    <a:pt x="30" y="14310"/>
                    <a:pt x="1058" y="14457"/>
                    <a:pt x="2291" y="14530"/>
                  </a:cubicBezTo>
                  <a:cubicBezTo>
                    <a:pt x="3179" y="14589"/>
                    <a:pt x="4174" y="14618"/>
                    <a:pt x="4968" y="14618"/>
                  </a:cubicBezTo>
                  <a:cubicBezTo>
                    <a:pt x="5763" y="14618"/>
                    <a:pt x="6357" y="14589"/>
                    <a:pt x="6445" y="14530"/>
                  </a:cubicBezTo>
                  <a:cubicBezTo>
                    <a:pt x="6768" y="14354"/>
                    <a:pt x="6680" y="14457"/>
                    <a:pt x="7150" y="8335"/>
                  </a:cubicBezTo>
                  <a:cubicBezTo>
                    <a:pt x="7341" y="5634"/>
                    <a:pt x="7238" y="3696"/>
                    <a:pt x="7062" y="2389"/>
                  </a:cubicBezTo>
                  <a:cubicBezTo>
                    <a:pt x="6827" y="701"/>
                    <a:pt x="6475" y="11"/>
                    <a:pt x="6475" y="11"/>
                  </a:cubicBezTo>
                  <a:cubicBezTo>
                    <a:pt x="6466" y="4"/>
                    <a:pt x="6455" y="0"/>
                    <a:pt x="6441" y="0"/>
                  </a:cubicBezTo>
                  <a:close/>
                </a:path>
              </a:pathLst>
            </a:custGeom>
            <a:solidFill>
              <a:srgbClr val="FF9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a:off x="8107907" y="4413433"/>
              <a:ext cx="348481" cy="384352"/>
            </a:xfrm>
            <a:custGeom>
              <a:avLst/>
              <a:gdLst/>
              <a:ahLst/>
              <a:cxnLst/>
              <a:rect l="l" t="t" r="r" b="b"/>
              <a:pathLst>
                <a:path w="6946" h="7661" extrusionOk="0">
                  <a:moveTo>
                    <a:pt x="6309" y="1"/>
                  </a:moveTo>
                  <a:cubicBezTo>
                    <a:pt x="5718" y="1"/>
                    <a:pt x="377" y="6169"/>
                    <a:pt x="133" y="6442"/>
                  </a:cubicBezTo>
                  <a:cubicBezTo>
                    <a:pt x="89" y="6486"/>
                    <a:pt x="60" y="6779"/>
                    <a:pt x="16" y="7220"/>
                  </a:cubicBezTo>
                  <a:cubicBezTo>
                    <a:pt x="16" y="7352"/>
                    <a:pt x="1" y="7499"/>
                    <a:pt x="1" y="7660"/>
                  </a:cubicBezTo>
                  <a:lnTo>
                    <a:pt x="397" y="7469"/>
                  </a:lnTo>
                  <a:cubicBezTo>
                    <a:pt x="1865" y="6720"/>
                    <a:pt x="5198" y="4827"/>
                    <a:pt x="6945" y="2390"/>
                  </a:cubicBezTo>
                  <a:cubicBezTo>
                    <a:pt x="6710" y="701"/>
                    <a:pt x="6358" y="11"/>
                    <a:pt x="6343" y="11"/>
                  </a:cubicBezTo>
                  <a:cubicBezTo>
                    <a:pt x="6335" y="4"/>
                    <a:pt x="6323" y="1"/>
                    <a:pt x="6309" y="1"/>
                  </a:cubicBezTo>
                  <a:close/>
                </a:path>
              </a:pathLst>
            </a:custGeom>
            <a:solidFill>
              <a:srgbClr val="F17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7917912" y="4784440"/>
              <a:ext cx="133352" cy="363933"/>
            </a:xfrm>
            <a:custGeom>
              <a:avLst/>
              <a:gdLst/>
              <a:ahLst/>
              <a:cxnLst/>
              <a:rect l="l" t="t" r="r" b="b"/>
              <a:pathLst>
                <a:path w="2658" h="7254" extrusionOk="0">
                  <a:moveTo>
                    <a:pt x="2144" y="1"/>
                  </a:moveTo>
                  <a:lnTo>
                    <a:pt x="1777" y="177"/>
                  </a:lnTo>
                  <a:lnTo>
                    <a:pt x="0" y="1043"/>
                  </a:lnTo>
                  <a:cubicBezTo>
                    <a:pt x="0" y="1043"/>
                    <a:pt x="206" y="1337"/>
                    <a:pt x="470" y="3172"/>
                  </a:cubicBezTo>
                  <a:cubicBezTo>
                    <a:pt x="661" y="4537"/>
                    <a:pt x="837" y="6387"/>
                    <a:pt x="925" y="7253"/>
                  </a:cubicBezTo>
                  <a:cubicBezTo>
                    <a:pt x="1909" y="7092"/>
                    <a:pt x="2658" y="6915"/>
                    <a:pt x="2658" y="6725"/>
                  </a:cubicBezTo>
                  <a:cubicBezTo>
                    <a:pt x="2643" y="6328"/>
                    <a:pt x="2408" y="2497"/>
                    <a:pt x="2188" y="412"/>
                  </a:cubicBezTo>
                  <a:cubicBezTo>
                    <a:pt x="2173" y="265"/>
                    <a:pt x="2158" y="133"/>
                    <a:pt x="2144" y="1"/>
                  </a:cubicBezTo>
                  <a:close/>
                </a:path>
              </a:pathLst>
            </a:custGeom>
            <a:solidFill>
              <a:srgbClr val="F17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8102790" y="4775610"/>
              <a:ext cx="168722" cy="367596"/>
            </a:xfrm>
            <a:custGeom>
              <a:avLst/>
              <a:gdLst/>
              <a:ahLst/>
              <a:cxnLst/>
              <a:rect l="l" t="t" r="r" b="b"/>
              <a:pathLst>
                <a:path w="3363" h="7327" extrusionOk="0">
                  <a:moveTo>
                    <a:pt x="132" y="1"/>
                  </a:moveTo>
                  <a:cubicBezTo>
                    <a:pt x="132" y="133"/>
                    <a:pt x="103" y="294"/>
                    <a:pt x="103" y="456"/>
                  </a:cubicBezTo>
                  <a:cubicBezTo>
                    <a:pt x="15" y="2511"/>
                    <a:pt x="0" y="6460"/>
                    <a:pt x="15" y="6871"/>
                  </a:cubicBezTo>
                  <a:cubicBezTo>
                    <a:pt x="15" y="7106"/>
                    <a:pt x="1057" y="7238"/>
                    <a:pt x="2290" y="7326"/>
                  </a:cubicBezTo>
                  <a:cubicBezTo>
                    <a:pt x="2305" y="793"/>
                    <a:pt x="3362" y="1102"/>
                    <a:pt x="2452" y="1043"/>
                  </a:cubicBezTo>
                  <a:cubicBezTo>
                    <a:pt x="1865" y="984"/>
                    <a:pt x="1057" y="588"/>
                    <a:pt x="499" y="250"/>
                  </a:cubicBezTo>
                  <a:cubicBezTo>
                    <a:pt x="367" y="162"/>
                    <a:pt x="235" y="74"/>
                    <a:pt x="132" y="1"/>
                  </a:cubicBezTo>
                  <a:close/>
                </a:path>
              </a:pathLst>
            </a:custGeom>
            <a:solidFill>
              <a:srgbClr val="F17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7990810" y="2220953"/>
              <a:ext cx="517102" cy="473304"/>
            </a:xfrm>
            <a:custGeom>
              <a:avLst/>
              <a:gdLst/>
              <a:ahLst/>
              <a:cxnLst/>
              <a:rect l="l" t="t" r="r" b="b"/>
              <a:pathLst>
                <a:path w="10307" h="9434" extrusionOk="0">
                  <a:moveTo>
                    <a:pt x="4380" y="1"/>
                  </a:moveTo>
                  <a:cubicBezTo>
                    <a:pt x="1685" y="1"/>
                    <a:pt x="654" y="3103"/>
                    <a:pt x="280" y="4867"/>
                  </a:cubicBezTo>
                  <a:cubicBezTo>
                    <a:pt x="192" y="5248"/>
                    <a:pt x="133" y="5645"/>
                    <a:pt x="89" y="6041"/>
                  </a:cubicBezTo>
                  <a:cubicBezTo>
                    <a:pt x="1" y="6247"/>
                    <a:pt x="3715" y="9065"/>
                    <a:pt x="3715" y="9065"/>
                  </a:cubicBezTo>
                  <a:cubicBezTo>
                    <a:pt x="3715" y="9065"/>
                    <a:pt x="4565" y="9434"/>
                    <a:pt x="5714" y="9434"/>
                  </a:cubicBezTo>
                  <a:cubicBezTo>
                    <a:pt x="6590" y="9434"/>
                    <a:pt x="7640" y="9219"/>
                    <a:pt x="8618" y="8463"/>
                  </a:cubicBezTo>
                  <a:cubicBezTo>
                    <a:pt x="10307" y="7142"/>
                    <a:pt x="10116" y="3633"/>
                    <a:pt x="7958" y="1534"/>
                  </a:cubicBezTo>
                  <a:cubicBezTo>
                    <a:pt x="7194" y="815"/>
                    <a:pt x="6255" y="316"/>
                    <a:pt x="5227" y="95"/>
                  </a:cubicBezTo>
                  <a:cubicBezTo>
                    <a:pt x="4928" y="31"/>
                    <a:pt x="4646" y="1"/>
                    <a:pt x="4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7990810" y="2298616"/>
              <a:ext cx="517102" cy="395641"/>
            </a:xfrm>
            <a:custGeom>
              <a:avLst/>
              <a:gdLst/>
              <a:ahLst/>
              <a:cxnLst/>
              <a:rect l="l" t="t" r="r" b="b"/>
              <a:pathLst>
                <a:path w="10307" h="7886" extrusionOk="0">
                  <a:moveTo>
                    <a:pt x="7958" y="1"/>
                  </a:moveTo>
                  <a:lnTo>
                    <a:pt x="7958" y="1"/>
                  </a:lnTo>
                  <a:cubicBezTo>
                    <a:pt x="8163" y="1190"/>
                    <a:pt x="8178" y="3113"/>
                    <a:pt x="6475" y="4053"/>
                  </a:cubicBezTo>
                  <a:cubicBezTo>
                    <a:pt x="4939" y="4895"/>
                    <a:pt x="4101" y="5182"/>
                    <a:pt x="3584" y="5182"/>
                  </a:cubicBezTo>
                  <a:cubicBezTo>
                    <a:pt x="3237" y="5182"/>
                    <a:pt x="3035" y="5052"/>
                    <a:pt x="2863" y="4875"/>
                  </a:cubicBezTo>
                  <a:cubicBezTo>
                    <a:pt x="2511" y="4493"/>
                    <a:pt x="1469" y="3333"/>
                    <a:pt x="280" y="3319"/>
                  </a:cubicBezTo>
                  <a:cubicBezTo>
                    <a:pt x="192" y="3700"/>
                    <a:pt x="133" y="4097"/>
                    <a:pt x="89" y="4493"/>
                  </a:cubicBezTo>
                  <a:cubicBezTo>
                    <a:pt x="1" y="4699"/>
                    <a:pt x="3715" y="7517"/>
                    <a:pt x="3715" y="7517"/>
                  </a:cubicBezTo>
                  <a:cubicBezTo>
                    <a:pt x="3715" y="7517"/>
                    <a:pt x="4565" y="7886"/>
                    <a:pt x="5714" y="7886"/>
                  </a:cubicBezTo>
                  <a:cubicBezTo>
                    <a:pt x="6590" y="7886"/>
                    <a:pt x="7640" y="7671"/>
                    <a:pt x="8618" y="6915"/>
                  </a:cubicBezTo>
                  <a:cubicBezTo>
                    <a:pt x="10307" y="5594"/>
                    <a:pt x="10116" y="2085"/>
                    <a:pt x="7958" y="1"/>
                  </a:cubicBezTo>
                  <a:close/>
                </a:path>
              </a:pathLst>
            </a:custGeom>
            <a:solidFill>
              <a:srgbClr val="BD5F6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7554779" y="3355598"/>
              <a:ext cx="335186" cy="299364"/>
            </a:xfrm>
            <a:custGeom>
              <a:avLst/>
              <a:gdLst/>
              <a:ahLst/>
              <a:cxnLst/>
              <a:rect l="l" t="t" r="r" b="b"/>
              <a:pathLst>
                <a:path w="6681" h="5967" extrusionOk="0">
                  <a:moveTo>
                    <a:pt x="1720" y="0"/>
                  </a:moveTo>
                  <a:cubicBezTo>
                    <a:pt x="1696" y="0"/>
                    <a:pt x="1680" y="5"/>
                    <a:pt x="1674" y="15"/>
                  </a:cubicBezTo>
                  <a:cubicBezTo>
                    <a:pt x="1674" y="15"/>
                    <a:pt x="1410" y="749"/>
                    <a:pt x="1116" y="1453"/>
                  </a:cubicBezTo>
                  <a:cubicBezTo>
                    <a:pt x="955" y="1835"/>
                    <a:pt x="764" y="2217"/>
                    <a:pt x="529" y="2569"/>
                  </a:cubicBezTo>
                  <a:cubicBezTo>
                    <a:pt x="206" y="2995"/>
                    <a:pt x="1" y="3582"/>
                    <a:pt x="1014" y="4316"/>
                  </a:cubicBezTo>
                  <a:cubicBezTo>
                    <a:pt x="1454" y="4624"/>
                    <a:pt x="1924" y="4874"/>
                    <a:pt x="2408" y="5079"/>
                  </a:cubicBezTo>
                  <a:cubicBezTo>
                    <a:pt x="3025" y="5358"/>
                    <a:pt x="3656" y="5608"/>
                    <a:pt x="4302" y="5799"/>
                  </a:cubicBezTo>
                  <a:cubicBezTo>
                    <a:pt x="4698" y="5911"/>
                    <a:pt x="5028" y="5967"/>
                    <a:pt x="5298" y="5967"/>
                  </a:cubicBezTo>
                  <a:cubicBezTo>
                    <a:pt x="5839" y="5967"/>
                    <a:pt x="6142" y="5745"/>
                    <a:pt x="6269" y="5314"/>
                  </a:cubicBezTo>
                  <a:cubicBezTo>
                    <a:pt x="6313" y="5153"/>
                    <a:pt x="6357" y="4991"/>
                    <a:pt x="6401" y="4815"/>
                  </a:cubicBezTo>
                  <a:cubicBezTo>
                    <a:pt x="6592" y="3876"/>
                    <a:pt x="6680" y="2642"/>
                    <a:pt x="6490" y="2290"/>
                  </a:cubicBezTo>
                  <a:cubicBezTo>
                    <a:pt x="6280" y="1912"/>
                    <a:pt x="2215" y="0"/>
                    <a:pt x="1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7605601" y="3355598"/>
              <a:ext cx="284364" cy="290936"/>
            </a:xfrm>
            <a:custGeom>
              <a:avLst/>
              <a:gdLst/>
              <a:ahLst/>
              <a:cxnLst/>
              <a:rect l="l" t="t" r="r" b="b"/>
              <a:pathLst>
                <a:path w="5668" h="5799" extrusionOk="0">
                  <a:moveTo>
                    <a:pt x="707" y="0"/>
                  </a:moveTo>
                  <a:cubicBezTo>
                    <a:pt x="683" y="0"/>
                    <a:pt x="667" y="5"/>
                    <a:pt x="661" y="15"/>
                  </a:cubicBezTo>
                  <a:cubicBezTo>
                    <a:pt x="661" y="15"/>
                    <a:pt x="397" y="749"/>
                    <a:pt x="103" y="1439"/>
                  </a:cubicBezTo>
                  <a:cubicBezTo>
                    <a:pt x="925" y="1732"/>
                    <a:pt x="2423" y="2363"/>
                    <a:pt x="2056" y="2907"/>
                  </a:cubicBezTo>
                  <a:cubicBezTo>
                    <a:pt x="1601" y="3611"/>
                    <a:pt x="514" y="3494"/>
                    <a:pt x="1" y="4316"/>
                  </a:cubicBezTo>
                  <a:cubicBezTo>
                    <a:pt x="441" y="4624"/>
                    <a:pt x="911" y="4874"/>
                    <a:pt x="1395" y="5079"/>
                  </a:cubicBezTo>
                  <a:cubicBezTo>
                    <a:pt x="2012" y="5358"/>
                    <a:pt x="2643" y="5608"/>
                    <a:pt x="3289" y="5799"/>
                  </a:cubicBezTo>
                  <a:cubicBezTo>
                    <a:pt x="3950" y="5505"/>
                    <a:pt x="4743" y="5123"/>
                    <a:pt x="5388" y="4815"/>
                  </a:cubicBezTo>
                  <a:cubicBezTo>
                    <a:pt x="5579" y="3876"/>
                    <a:pt x="5667" y="2642"/>
                    <a:pt x="5477" y="2290"/>
                  </a:cubicBezTo>
                  <a:cubicBezTo>
                    <a:pt x="5267" y="1912"/>
                    <a:pt x="1202" y="0"/>
                    <a:pt x="707" y="0"/>
                  </a:cubicBezTo>
                  <a:close/>
                </a:path>
              </a:pathLst>
            </a:custGeom>
            <a:solidFill>
              <a:srgbClr val="BD5F6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7356656" y="3554171"/>
              <a:ext cx="483940" cy="943196"/>
            </a:xfrm>
            <a:custGeom>
              <a:avLst/>
              <a:gdLst/>
              <a:ahLst/>
              <a:cxnLst/>
              <a:rect l="l" t="t" r="r" b="b"/>
              <a:pathLst>
                <a:path w="9646" h="18800" extrusionOk="0">
                  <a:moveTo>
                    <a:pt x="8126" y="0"/>
                  </a:moveTo>
                  <a:cubicBezTo>
                    <a:pt x="8075" y="0"/>
                    <a:pt x="8024" y="2"/>
                    <a:pt x="7972" y="6"/>
                  </a:cubicBezTo>
                  <a:cubicBezTo>
                    <a:pt x="7312" y="35"/>
                    <a:pt x="6431" y="373"/>
                    <a:pt x="5374" y="1400"/>
                  </a:cubicBezTo>
                  <a:cubicBezTo>
                    <a:pt x="2907" y="3837"/>
                    <a:pt x="0" y="7199"/>
                    <a:pt x="602" y="8932"/>
                  </a:cubicBezTo>
                  <a:cubicBezTo>
                    <a:pt x="1219" y="10649"/>
                    <a:pt x="5829" y="16947"/>
                    <a:pt x="5887" y="17403"/>
                  </a:cubicBezTo>
                  <a:cubicBezTo>
                    <a:pt x="5945" y="17845"/>
                    <a:pt x="5115" y="18800"/>
                    <a:pt x="5512" y="18800"/>
                  </a:cubicBezTo>
                  <a:cubicBezTo>
                    <a:pt x="5523" y="18800"/>
                    <a:pt x="5536" y="18799"/>
                    <a:pt x="5550" y="18797"/>
                  </a:cubicBezTo>
                  <a:cubicBezTo>
                    <a:pt x="5902" y="18768"/>
                    <a:pt x="7370" y="17579"/>
                    <a:pt x="8104" y="16713"/>
                  </a:cubicBezTo>
                  <a:cubicBezTo>
                    <a:pt x="8398" y="16360"/>
                    <a:pt x="8574" y="16052"/>
                    <a:pt x="8515" y="15905"/>
                  </a:cubicBezTo>
                  <a:cubicBezTo>
                    <a:pt x="8339" y="15347"/>
                    <a:pt x="5462" y="11193"/>
                    <a:pt x="5638" y="9724"/>
                  </a:cubicBezTo>
                  <a:cubicBezTo>
                    <a:pt x="5785" y="8388"/>
                    <a:pt x="6710" y="7375"/>
                    <a:pt x="7634" y="6509"/>
                  </a:cubicBezTo>
                  <a:cubicBezTo>
                    <a:pt x="7708" y="6436"/>
                    <a:pt x="8868" y="5423"/>
                    <a:pt x="9323" y="5027"/>
                  </a:cubicBezTo>
                  <a:cubicBezTo>
                    <a:pt x="9646" y="3191"/>
                    <a:pt x="9499" y="461"/>
                    <a:pt x="9382" y="431"/>
                  </a:cubicBezTo>
                  <a:cubicBezTo>
                    <a:pt x="9147" y="241"/>
                    <a:pt x="8882" y="108"/>
                    <a:pt x="8589" y="50"/>
                  </a:cubicBezTo>
                  <a:cubicBezTo>
                    <a:pt x="8435" y="17"/>
                    <a:pt x="8280" y="0"/>
                    <a:pt x="8126" y="0"/>
                  </a:cubicBezTo>
                  <a:close/>
                </a:path>
              </a:pathLst>
            </a:custGeom>
            <a:solidFill>
              <a:srgbClr val="FF9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7531198" y="4167249"/>
              <a:ext cx="260784" cy="330119"/>
            </a:xfrm>
            <a:custGeom>
              <a:avLst/>
              <a:gdLst/>
              <a:ahLst/>
              <a:cxnLst/>
              <a:rect l="l" t="t" r="r" b="b"/>
              <a:pathLst>
                <a:path w="5198" h="6580" extrusionOk="0">
                  <a:moveTo>
                    <a:pt x="2952" y="0"/>
                  </a:moveTo>
                  <a:lnTo>
                    <a:pt x="1" y="1468"/>
                  </a:lnTo>
                  <a:cubicBezTo>
                    <a:pt x="1205" y="3303"/>
                    <a:pt x="2350" y="4962"/>
                    <a:pt x="2379" y="5183"/>
                  </a:cubicBezTo>
                  <a:cubicBezTo>
                    <a:pt x="2436" y="5639"/>
                    <a:pt x="1593" y="6580"/>
                    <a:pt x="1988" y="6580"/>
                  </a:cubicBezTo>
                  <a:cubicBezTo>
                    <a:pt x="2000" y="6580"/>
                    <a:pt x="2013" y="6579"/>
                    <a:pt x="2027" y="6577"/>
                  </a:cubicBezTo>
                  <a:cubicBezTo>
                    <a:pt x="2526" y="6533"/>
                    <a:pt x="5198" y="4243"/>
                    <a:pt x="5007" y="3700"/>
                  </a:cubicBezTo>
                  <a:cubicBezTo>
                    <a:pt x="4904" y="3362"/>
                    <a:pt x="3759" y="1615"/>
                    <a:pt x="2952" y="0"/>
                  </a:cubicBezTo>
                  <a:close/>
                </a:path>
              </a:pathLst>
            </a:custGeom>
            <a:solidFill>
              <a:srgbClr val="FF9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7588644" y="3554422"/>
              <a:ext cx="251251" cy="838240"/>
            </a:xfrm>
            <a:custGeom>
              <a:avLst/>
              <a:gdLst/>
              <a:ahLst/>
              <a:cxnLst/>
              <a:rect l="l" t="t" r="r" b="b"/>
              <a:pathLst>
                <a:path w="5008" h="16708" extrusionOk="0">
                  <a:moveTo>
                    <a:pt x="3348" y="1"/>
                  </a:moveTo>
                  <a:cubicBezTo>
                    <a:pt x="3245" y="735"/>
                    <a:pt x="3216" y="4126"/>
                    <a:pt x="3201" y="4596"/>
                  </a:cubicBezTo>
                  <a:cubicBezTo>
                    <a:pt x="3187" y="5256"/>
                    <a:pt x="1" y="6798"/>
                    <a:pt x="148" y="9661"/>
                  </a:cubicBezTo>
                  <a:cubicBezTo>
                    <a:pt x="236" y="11290"/>
                    <a:pt x="2379" y="15107"/>
                    <a:pt x="3480" y="16708"/>
                  </a:cubicBezTo>
                  <a:cubicBezTo>
                    <a:pt x="3774" y="16355"/>
                    <a:pt x="3950" y="16047"/>
                    <a:pt x="3891" y="15900"/>
                  </a:cubicBezTo>
                  <a:cubicBezTo>
                    <a:pt x="3715" y="15342"/>
                    <a:pt x="838" y="11188"/>
                    <a:pt x="1014" y="9719"/>
                  </a:cubicBezTo>
                  <a:cubicBezTo>
                    <a:pt x="1161" y="8383"/>
                    <a:pt x="2086" y="7370"/>
                    <a:pt x="3010" y="6504"/>
                  </a:cubicBezTo>
                  <a:cubicBezTo>
                    <a:pt x="3084" y="6446"/>
                    <a:pt x="4229" y="5433"/>
                    <a:pt x="4699" y="5022"/>
                  </a:cubicBezTo>
                  <a:cubicBezTo>
                    <a:pt x="5007" y="3186"/>
                    <a:pt x="4875" y="456"/>
                    <a:pt x="4743" y="441"/>
                  </a:cubicBezTo>
                  <a:cubicBezTo>
                    <a:pt x="4523" y="250"/>
                    <a:pt x="4258" y="118"/>
                    <a:pt x="3965" y="59"/>
                  </a:cubicBezTo>
                  <a:cubicBezTo>
                    <a:pt x="3759" y="15"/>
                    <a:pt x="3554" y="1"/>
                    <a:pt x="3348" y="1"/>
                  </a:cubicBezTo>
                  <a:close/>
                </a:path>
              </a:pathLst>
            </a:custGeom>
            <a:solidFill>
              <a:srgbClr val="F17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7743570" y="4762867"/>
              <a:ext cx="302023" cy="101343"/>
            </a:xfrm>
            <a:custGeom>
              <a:avLst/>
              <a:gdLst/>
              <a:ahLst/>
              <a:cxnLst/>
              <a:rect l="l" t="t" r="r" b="b"/>
              <a:pathLst>
                <a:path w="6020" h="2020" extrusionOk="0">
                  <a:moveTo>
                    <a:pt x="5591" y="1"/>
                  </a:moveTo>
                  <a:cubicBezTo>
                    <a:pt x="5516" y="1"/>
                    <a:pt x="5438" y="32"/>
                    <a:pt x="5369" y="108"/>
                  </a:cubicBezTo>
                  <a:cubicBezTo>
                    <a:pt x="5305" y="159"/>
                    <a:pt x="4074" y="1411"/>
                    <a:pt x="1616" y="1411"/>
                  </a:cubicBezTo>
                  <a:cubicBezTo>
                    <a:pt x="1263" y="1411"/>
                    <a:pt x="885" y="1385"/>
                    <a:pt x="480" y="1326"/>
                  </a:cubicBezTo>
                  <a:cubicBezTo>
                    <a:pt x="462" y="1324"/>
                    <a:pt x="444" y="1322"/>
                    <a:pt x="427" y="1322"/>
                  </a:cubicBezTo>
                  <a:cubicBezTo>
                    <a:pt x="76" y="1322"/>
                    <a:pt x="0" y="1872"/>
                    <a:pt x="392" y="1928"/>
                  </a:cubicBezTo>
                  <a:cubicBezTo>
                    <a:pt x="796" y="1989"/>
                    <a:pt x="1210" y="2020"/>
                    <a:pt x="1617" y="2020"/>
                  </a:cubicBezTo>
                  <a:cubicBezTo>
                    <a:pt x="1698" y="2020"/>
                    <a:pt x="1780" y="2019"/>
                    <a:pt x="1860" y="2016"/>
                  </a:cubicBezTo>
                  <a:cubicBezTo>
                    <a:pt x="4430" y="1943"/>
                    <a:pt x="5751" y="607"/>
                    <a:pt x="5810" y="519"/>
                  </a:cubicBezTo>
                  <a:cubicBezTo>
                    <a:pt x="6020" y="297"/>
                    <a:pt x="5821" y="1"/>
                    <a:pt x="5591" y="1"/>
                  </a:cubicBezTo>
                  <a:close/>
                </a:path>
              </a:pathLst>
            </a:custGeom>
            <a:solidFill>
              <a:srgbClr val="F77B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8092455" y="4760509"/>
              <a:ext cx="301773" cy="90457"/>
            </a:xfrm>
            <a:custGeom>
              <a:avLst/>
              <a:gdLst/>
              <a:ahLst/>
              <a:cxnLst/>
              <a:rect l="l" t="t" r="r" b="b"/>
              <a:pathLst>
                <a:path w="6015" h="1803" extrusionOk="0">
                  <a:moveTo>
                    <a:pt x="340" y="0"/>
                  </a:moveTo>
                  <a:cubicBezTo>
                    <a:pt x="256" y="0"/>
                    <a:pt x="173" y="34"/>
                    <a:pt x="118" y="96"/>
                  </a:cubicBezTo>
                  <a:cubicBezTo>
                    <a:pt x="1" y="214"/>
                    <a:pt x="1" y="419"/>
                    <a:pt x="118" y="536"/>
                  </a:cubicBezTo>
                  <a:cubicBezTo>
                    <a:pt x="189" y="594"/>
                    <a:pt x="1509" y="1802"/>
                    <a:pt x="3943" y="1802"/>
                  </a:cubicBezTo>
                  <a:cubicBezTo>
                    <a:pt x="4013" y="1802"/>
                    <a:pt x="4084" y="1801"/>
                    <a:pt x="4155" y="1799"/>
                  </a:cubicBezTo>
                  <a:cubicBezTo>
                    <a:pt x="4640" y="1770"/>
                    <a:pt x="5139" y="1711"/>
                    <a:pt x="5623" y="1608"/>
                  </a:cubicBezTo>
                  <a:cubicBezTo>
                    <a:pt x="6015" y="1554"/>
                    <a:pt x="5935" y="992"/>
                    <a:pt x="5589" y="992"/>
                  </a:cubicBezTo>
                  <a:cubicBezTo>
                    <a:pt x="5559" y="992"/>
                    <a:pt x="5526" y="997"/>
                    <a:pt x="5491" y="1006"/>
                  </a:cubicBezTo>
                  <a:cubicBezTo>
                    <a:pt x="4921" y="1127"/>
                    <a:pt x="4398" y="1177"/>
                    <a:pt x="3925" y="1177"/>
                  </a:cubicBezTo>
                  <a:cubicBezTo>
                    <a:pt x="1753" y="1177"/>
                    <a:pt x="604" y="130"/>
                    <a:pt x="544" y="81"/>
                  </a:cubicBezTo>
                  <a:cubicBezTo>
                    <a:pt x="489" y="26"/>
                    <a:pt x="414" y="0"/>
                    <a:pt x="340" y="0"/>
                  </a:cubicBezTo>
                  <a:close/>
                </a:path>
              </a:pathLst>
            </a:custGeom>
            <a:solidFill>
              <a:srgbClr val="F77B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7803022" y="3425736"/>
              <a:ext cx="428703" cy="285216"/>
            </a:xfrm>
            <a:custGeom>
              <a:avLst/>
              <a:gdLst/>
              <a:ahLst/>
              <a:cxnLst/>
              <a:rect l="l" t="t" r="r" b="b"/>
              <a:pathLst>
                <a:path w="8545" h="5685" extrusionOk="0">
                  <a:moveTo>
                    <a:pt x="3233" y="0"/>
                  </a:moveTo>
                  <a:cubicBezTo>
                    <a:pt x="2316" y="0"/>
                    <a:pt x="631" y="33"/>
                    <a:pt x="631" y="99"/>
                  </a:cubicBezTo>
                  <a:cubicBezTo>
                    <a:pt x="631" y="99"/>
                    <a:pt x="690" y="481"/>
                    <a:pt x="734" y="936"/>
                  </a:cubicBezTo>
                  <a:cubicBezTo>
                    <a:pt x="808" y="1626"/>
                    <a:pt x="866" y="2507"/>
                    <a:pt x="661" y="2654"/>
                  </a:cubicBezTo>
                  <a:cubicBezTo>
                    <a:pt x="338" y="2903"/>
                    <a:pt x="0" y="4283"/>
                    <a:pt x="954" y="5282"/>
                  </a:cubicBezTo>
                  <a:cubicBezTo>
                    <a:pt x="1231" y="5571"/>
                    <a:pt x="1993" y="5685"/>
                    <a:pt x="2933" y="5685"/>
                  </a:cubicBezTo>
                  <a:cubicBezTo>
                    <a:pt x="4236" y="5685"/>
                    <a:pt x="5879" y="5466"/>
                    <a:pt x="7047" y="5194"/>
                  </a:cubicBezTo>
                  <a:cubicBezTo>
                    <a:pt x="7928" y="4988"/>
                    <a:pt x="8544" y="4753"/>
                    <a:pt x="8515" y="4548"/>
                  </a:cubicBezTo>
                  <a:cubicBezTo>
                    <a:pt x="8427" y="3902"/>
                    <a:pt x="7531" y="1685"/>
                    <a:pt x="7429" y="1582"/>
                  </a:cubicBezTo>
                  <a:cubicBezTo>
                    <a:pt x="7410" y="1563"/>
                    <a:pt x="7307" y="1557"/>
                    <a:pt x="7150" y="1557"/>
                  </a:cubicBezTo>
                  <a:cubicBezTo>
                    <a:pt x="6880" y="1557"/>
                    <a:pt x="6450" y="1575"/>
                    <a:pt x="6005" y="1575"/>
                  </a:cubicBezTo>
                  <a:cubicBezTo>
                    <a:pt x="5300" y="1575"/>
                    <a:pt x="4558" y="1531"/>
                    <a:pt x="4360" y="1303"/>
                  </a:cubicBezTo>
                  <a:lnTo>
                    <a:pt x="4346" y="1303"/>
                  </a:lnTo>
                  <a:cubicBezTo>
                    <a:pt x="4169" y="1010"/>
                    <a:pt x="4052" y="701"/>
                    <a:pt x="3979" y="378"/>
                  </a:cubicBezTo>
                  <a:cubicBezTo>
                    <a:pt x="3920" y="173"/>
                    <a:pt x="3876" y="26"/>
                    <a:pt x="3802" y="11"/>
                  </a:cubicBezTo>
                  <a:cubicBezTo>
                    <a:pt x="3758" y="4"/>
                    <a:pt x="3538" y="0"/>
                    <a:pt x="3233" y="0"/>
                  </a:cubicBezTo>
                  <a:close/>
                </a:path>
              </a:pathLst>
            </a:custGeom>
            <a:solidFill>
              <a:srgbClr val="FF9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7834679" y="3425736"/>
              <a:ext cx="167969" cy="47009"/>
            </a:xfrm>
            <a:custGeom>
              <a:avLst/>
              <a:gdLst/>
              <a:ahLst/>
              <a:cxnLst/>
              <a:rect l="l" t="t" r="r" b="b"/>
              <a:pathLst>
                <a:path w="3348" h="937" extrusionOk="0">
                  <a:moveTo>
                    <a:pt x="2608" y="0"/>
                  </a:moveTo>
                  <a:cubicBezTo>
                    <a:pt x="1693" y="0"/>
                    <a:pt x="0" y="33"/>
                    <a:pt x="0" y="99"/>
                  </a:cubicBezTo>
                  <a:cubicBezTo>
                    <a:pt x="0" y="99"/>
                    <a:pt x="59" y="481"/>
                    <a:pt x="118" y="936"/>
                  </a:cubicBezTo>
                  <a:cubicBezTo>
                    <a:pt x="881" y="936"/>
                    <a:pt x="2305" y="848"/>
                    <a:pt x="3348" y="378"/>
                  </a:cubicBezTo>
                  <a:cubicBezTo>
                    <a:pt x="3289" y="173"/>
                    <a:pt x="3245" y="26"/>
                    <a:pt x="3171" y="11"/>
                  </a:cubicBezTo>
                  <a:cubicBezTo>
                    <a:pt x="3131" y="4"/>
                    <a:pt x="2913" y="0"/>
                    <a:pt x="2608" y="0"/>
                  </a:cubicBezTo>
                  <a:close/>
                </a:path>
              </a:pathLst>
            </a:custGeom>
            <a:solidFill>
              <a:srgbClr val="F17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8170520" y="3536762"/>
              <a:ext cx="495027" cy="952829"/>
            </a:xfrm>
            <a:custGeom>
              <a:avLst/>
              <a:gdLst/>
              <a:ahLst/>
              <a:cxnLst/>
              <a:rect l="l" t="t" r="r" b="b"/>
              <a:pathLst>
                <a:path w="9867" h="18992" extrusionOk="0">
                  <a:moveTo>
                    <a:pt x="2488" y="1"/>
                  </a:moveTo>
                  <a:cubicBezTo>
                    <a:pt x="2302" y="1"/>
                    <a:pt x="2137" y="25"/>
                    <a:pt x="1997" y="59"/>
                  </a:cubicBezTo>
                  <a:cubicBezTo>
                    <a:pt x="1807" y="103"/>
                    <a:pt x="1630" y="177"/>
                    <a:pt x="1469" y="279"/>
                  </a:cubicBezTo>
                  <a:cubicBezTo>
                    <a:pt x="1293" y="294"/>
                    <a:pt x="1278" y="5241"/>
                    <a:pt x="2159" y="6269"/>
                  </a:cubicBezTo>
                  <a:cubicBezTo>
                    <a:pt x="3040" y="7311"/>
                    <a:pt x="3965" y="8515"/>
                    <a:pt x="3935" y="9983"/>
                  </a:cubicBezTo>
                  <a:cubicBezTo>
                    <a:pt x="3935" y="10512"/>
                    <a:pt x="3480" y="11349"/>
                    <a:pt x="2893" y="12230"/>
                  </a:cubicBezTo>
                  <a:cubicBezTo>
                    <a:pt x="1851" y="13742"/>
                    <a:pt x="427" y="15386"/>
                    <a:pt x="250" y="15709"/>
                  </a:cubicBezTo>
                  <a:cubicBezTo>
                    <a:pt x="1" y="16223"/>
                    <a:pt x="2335" y="18865"/>
                    <a:pt x="2805" y="18983"/>
                  </a:cubicBezTo>
                  <a:cubicBezTo>
                    <a:pt x="2829" y="18989"/>
                    <a:pt x="2850" y="18991"/>
                    <a:pt x="2869" y="18991"/>
                  </a:cubicBezTo>
                  <a:cubicBezTo>
                    <a:pt x="3217" y="18991"/>
                    <a:pt x="2547" y="17977"/>
                    <a:pt x="2673" y="17559"/>
                  </a:cubicBezTo>
                  <a:cubicBezTo>
                    <a:pt x="2790" y="17104"/>
                    <a:pt x="8178" y="11481"/>
                    <a:pt x="9015" y="9851"/>
                  </a:cubicBezTo>
                  <a:cubicBezTo>
                    <a:pt x="9866" y="8236"/>
                    <a:pt x="7429" y="4507"/>
                    <a:pt x="5301" y="1777"/>
                  </a:cubicBezTo>
                  <a:cubicBezTo>
                    <a:pt x="4189" y="340"/>
                    <a:pt x="3186" y="1"/>
                    <a:pt x="2488" y="1"/>
                  </a:cubicBezTo>
                  <a:close/>
                </a:path>
              </a:pathLst>
            </a:custGeom>
            <a:solidFill>
              <a:srgbClr val="FF9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7660839" y="4187066"/>
              <a:ext cx="814660" cy="603294"/>
            </a:xfrm>
            <a:custGeom>
              <a:avLst/>
              <a:gdLst/>
              <a:ahLst/>
              <a:cxnLst/>
              <a:rect l="l" t="t" r="r" b="b"/>
              <a:pathLst>
                <a:path w="16238" h="12025" extrusionOk="0">
                  <a:moveTo>
                    <a:pt x="13457" y="0"/>
                  </a:moveTo>
                  <a:cubicBezTo>
                    <a:pt x="12909" y="0"/>
                    <a:pt x="7459" y="482"/>
                    <a:pt x="4434" y="838"/>
                  </a:cubicBezTo>
                  <a:cubicBezTo>
                    <a:pt x="3363" y="956"/>
                    <a:pt x="2599" y="1073"/>
                    <a:pt x="2452" y="1147"/>
                  </a:cubicBezTo>
                  <a:cubicBezTo>
                    <a:pt x="1806" y="1440"/>
                    <a:pt x="1" y="4802"/>
                    <a:pt x="118" y="5448"/>
                  </a:cubicBezTo>
                  <a:cubicBezTo>
                    <a:pt x="133" y="5566"/>
                    <a:pt x="368" y="5845"/>
                    <a:pt x="735" y="6212"/>
                  </a:cubicBezTo>
                  <a:cubicBezTo>
                    <a:pt x="2408" y="7915"/>
                    <a:pt x="6915" y="11717"/>
                    <a:pt x="7062" y="11893"/>
                  </a:cubicBezTo>
                  <a:cubicBezTo>
                    <a:pt x="7132" y="11982"/>
                    <a:pt x="7342" y="12025"/>
                    <a:pt x="7625" y="12025"/>
                  </a:cubicBezTo>
                  <a:cubicBezTo>
                    <a:pt x="7760" y="12025"/>
                    <a:pt x="7913" y="12015"/>
                    <a:pt x="8075" y="11996"/>
                  </a:cubicBezTo>
                  <a:cubicBezTo>
                    <a:pt x="8457" y="11952"/>
                    <a:pt x="8839" y="11864"/>
                    <a:pt x="9206" y="11732"/>
                  </a:cubicBezTo>
                  <a:cubicBezTo>
                    <a:pt x="10057" y="11438"/>
                    <a:pt x="15401" y="6182"/>
                    <a:pt x="15812" y="5360"/>
                  </a:cubicBezTo>
                  <a:cubicBezTo>
                    <a:pt x="16238" y="4523"/>
                    <a:pt x="13507" y="2"/>
                    <a:pt x="13507" y="2"/>
                  </a:cubicBezTo>
                  <a:lnTo>
                    <a:pt x="13492" y="2"/>
                  </a:lnTo>
                  <a:cubicBezTo>
                    <a:pt x="13485" y="1"/>
                    <a:pt x="13473" y="0"/>
                    <a:pt x="13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7660839" y="4186313"/>
              <a:ext cx="814660" cy="602592"/>
            </a:xfrm>
            <a:custGeom>
              <a:avLst/>
              <a:gdLst/>
              <a:ahLst/>
              <a:cxnLst/>
              <a:rect l="l" t="t" r="r" b="b"/>
              <a:pathLst>
                <a:path w="16238" h="12011" extrusionOk="0">
                  <a:moveTo>
                    <a:pt x="13457" y="1"/>
                  </a:moveTo>
                  <a:cubicBezTo>
                    <a:pt x="12909" y="1"/>
                    <a:pt x="7459" y="482"/>
                    <a:pt x="4434" y="839"/>
                  </a:cubicBezTo>
                  <a:cubicBezTo>
                    <a:pt x="3363" y="971"/>
                    <a:pt x="2614" y="1088"/>
                    <a:pt x="2452" y="1162"/>
                  </a:cubicBezTo>
                  <a:cubicBezTo>
                    <a:pt x="1806" y="1455"/>
                    <a:pt x="1" y="4817"/>
                    <a:pt x="118" y="5463"/>
                  </a:cubicBezTo>
                  <a:cubicBezTo>
                    <a:pt x="133" y="5581"/>
                    <a:pt x="368" y="5860"/>
                    <a:pt x="735" y="6227"/>
                  </a:cubicBezTo>
                  <a:cubicBezTo>
                    <a:pt x="1469" y="5522"/>
                    <a:pt x="2129" y="4729"/>
                    <a:pt x="2702" y="3878"/>
                  </a:cubicBezTo>
                  <a:cubicBezTo>
                    <a:pt x="4038" y="1808"/>
                    <a:pt x="5565" y="2336"/>
                    <a:pt x="7561" y="2175"/>
                  </a:cubicBezTo>
                  <a:cubicBezTo>
                    <a:pt x="8835" y="2072"/>
                    <a:pt x="10371" y="1796"/>
                    <a:pt x="11400" y="1796"/>
                  </a:cubicBezTo>
                  <a:cubicBezTo>
                    <a:pt x="11985" y="1796"/>
                    <a:pt x="12406" y="1885"/>
                    <a:pt x="12523" y="2145"/>
                  </a:cubicBezTo>
                  <a:cubicBezTo>
                    <a:pt x="12861" y="2850"/>
                    <a:pt x="8105" y="6873"/>
                    <a:pt x="8046" y="11644"/>
                  </a:cubicBezTo>
                  <a:cubicBezTo>
                    <a:pt x="8046" y="11761"/>
                    <a:pt x="8046" y="11893"/>
                    <a:pt x="8075" y="12011"/>
                  </a:cubicBezTo>
                  <a:cubicBezTo>
                    <a:pt x="8457" y="11967"/>
                    <a:pt x="8839" y="11879"/>
                    <a:pt x="9206" y="11747"/>
                  </a:cubicBezTo>
                  <a:cubicBezTo>
                    <a:pt x="10057" y="11453"/>
                    <a:pt x="15401" y="6197"/>
                    <a:pt x="15812" y="5375"/>
                  </a:cubicBezTo>
                  <a:cubicBezTo>
                    <a:pt x="16238" y="4538"/>
                    <a:pt x="13507" y="2"/>
                    <a:pt x="13507" y="2"/>
                  </a:cubicBezTo>
                  <a:lnTo>
                    <a:pt x="13492" y="2"/>
                  </a:lnTo>
                  <a:cubicBezTo>
                    <a:pt x="13485" y="1"/>
                    <a:pt x="13473" y="1"/>
                    <a:pt x="13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7973150" y="3491107"/>
              <a:ext cx="258576" cy="195211"/>
            </a:xfrm>
            <a:custGeom>
              <a:avLst/>
              <a:gdLst/>
              <a:ahLst/>
              <a:cxnLst/>
              <a:rect l="l" t="t" r="r" b="b"/>
              <a:pathLst>
                <a:path w="5154" h="3891" extrusionOk="0">
                  <a:moveTo>
                    <a:pt x="969" y="0"/>
                  </a:moveTo>
                  <a:cubicBezTo>
                    <a:pt x="646" y="118"/>
                    <a:pt x="367" y="294"/>
                    <a:pt x="118" y="514"/>
                  </a:cubicBezTo>
                  <a:cubicBezTo>
                    <a:pt x="118" y="514"/>
                    <a:pt x="0" y="1938"/>
                    <a:pt x="2379" y="3083"/>
                  </a:cubicBezTo>
                  <a:cubicBezTo>
                    <a:pt x="2834" y="3303"/>
                    <a:pt x="3260" y="3568"/>
                    <a:pt x="3656" y="3891"/>
                  </a:cubicBezTo>
                  <a:cubicBezTo>
                    <a:pt x="4551" y="3685"/>
                    <a:pt x="5153" y="3450"/>
                    <a:pt x="5124" y="3245"/>
                  </a:cubicBezTo>
                  <a:cubicBezTo>
                    <a:pt x="5036" y="2599"/>
                    <a:pt x="4155" y="367"/>
                    <a:pt x="4052" y="279"/>
                  </a:cubicBezTo>
                  <a:cubicBezTo>
                    <a:pt x="4031" y="260"/>
                    <a:pt x="3926" y="254"/>
                    <a:pt x="3767" y="254"/>
                  </a:cubicBezTo>
                  <a:cubicBezTo>
                    <a:pt x="3494" y="254"/>
                    <a:pt x="3062" y="272"/>
                    <a:pt x="2615" y="272"/>
                  </a:cubicBezTo>
                  <a:cubicBezTo>
                    <a:pt x="1909" y="272"/>
                    <a:pt x="1167" y="228"/>
                    <a:pt x="969" y="0"/>
                  </a:cubicBezTo>
                  <a:close/>
                </a:path>
              </a:pathLst>
            </a:custGeom>
            <a:solidFill>
              <a:srgbClr val="F17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8234638" y="3538969"/>
              <a:ext cx="260784" cy="656324"/>
            </a:xfrm>
            <a:custGeom>
              <a:avLst/>
              <a:gdLst/>
              <a:ahLst/>
              <a:cxnLst/>
              <a:rect l="l" t="t" r="r" b="b"/>
              <a:pathLst>
                <a:path w="5198" h="13082" extrusionOk="0">
                  <a:moveTo>
                    <a:pt x="719" y="0"/>
                  </a:moveTo>
                  <a:cubicBezTo>
                    <a:pt x="529" y="44"/>
                    <a:pt x="352" y="118"/>
                    <a:pt x="191" y="221"/>
                  </a:cubicBezTo>
                  <a:cubicBezTo>
                    <a:pt x="15" y="235"/>
                    <a:pt x="0" y="5183"/>
                    <a:pt x="881" y="6210"/>
                  </a:cubicBezTo>
                  <a:cubicBezTo>
                    <a:pt x="1762" y="7253"/>
                    <a:pt x="2687" y="8442"/>
                    <a:pt x="2657" y="9910"/>
                  </a:cubicBezTo>
                  <a:cubicBezTo>
                    <a:pt x="2657" y="10453"/>
                    <a:pt x="2202" y="11290"/>
                    <a:pt x="1615" y="12171"/>
                  </a:cubicBezTo>
                  <a:cubicBezTo>
                    <a:pt x="1703" y="12611"/>
                    <a:pt x="1894" y="13081"/>
                    <a:pt x="2114" y="13081"/>
                  </a:cubicBezTo>
                  <a:cubicBezTo>
                    <a:pt x="2452" y="13066"/>
                    <a:pt x="5197" y="9983"/>
                    <a:pt x="3700" y="7811"/>
                  </a:cubicBezTo>
                  <a:cubicBezTo>
                    <a:pt x="2202" y="5623"/>
                    <a:pt x="2657" y="4287"/>
                    <a:pt x="2290" y="2041"/>
                  </a:cubicBezTo>
                  <a:cubicBezTo>
                    <a:pt x="2173" y="1307"/>
                    <a:pt x="1556" y="588"/>
                    <a:pt x="719" y="0"/>
                  </a:cubicBezTo>
                  <a:close/>
                </a:path>
              </a:pathLst>
            </a:custGeom>
            <a:solidFill>
              <a:srgbClr val="F17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7783857" y="3504603"/>
              <a:ext cx="588544" cy="775277"/>
            </a:xfrm>
            <a:custGeom>
              <a:avLst/>
              <a:gdLst/>
              <a:ahLst/>
              <a:cxnLst/>
              <a:rect l="l" t="t" r="r" b="b"/>
              <a:pathLst>
                <a:path w="11731" h="15453" extrusionOk="0">
                  <a:moveTo>
                    <a:pt x="8245" y="0"/>
                  </a:moveTo>
                  <a:cubicBezTo>
                    <a:pt x="7877" y="0"/>
                    <a:pt x="7371" y="80"/>
                    <a:pt x="7179" y="128"/>
                  </a:cubicBezTo>
                  <a:cubicBezTo>
                    <a:pt x="6871" y="201"/>
                    <a:pt x="7576" y="2256"/>
                    <a:pt x="7590" y="2462"/>
                  </a:cubicBezTo>
                  <a:cubicBezTo>
                    <a:pt x="7590" y="2644"/>
                    <a:pt x="3070" y="3070"/>
                    <a:pt x="1877" y="3070"/>
                  </a:cubicBezTo>
                  <a:cubicBezTo>
                    <a:pt x="1727" y="3070"/>
                    <a:pt x="1630" y="3064"/>
                    <a:pt x="1601" y="3049"/>
                  </a:cubicBezTo>
                  <a:cubicBezTo>
                    <a:pt x="1322" y="2932"/>
                    <a:pt x="1234" y="1214"/>
                    <a:pt x="1190" y="1052"/>
                  </a:cubicBezTo>
                  <a:cubicBezTo>
                    <a:pt x="1180" y="995"/>
                    <a:pt x="1084" y="975"/>
                    <a:pt x="951" y="975"/>
                  </a:cubicBezTo>
                  <a:cubicBezTo>
                    <a:pt x="675" y="975"/>
                    <a:pt x="242" y="1062"/>
                    <a:pt x="103" y="1082"/>
                  </a:cubicBezTo>
                  <a:cubicBezTo>
                    <a:pt x="44" y="1096"/>
                    <a:pt x="15" y="1419"/>
                    <a:pt x="15" y="1948"/>
                  </a:cubicBezTo>
                  <a:cubicBezTo>
                    <a:pt x="0" y="3724"/>
                    <a:pt x="265" y="7673"/>
                    <a:pt x="441" y="9171"/>
                  </a:cubicBezTo>
                  <a:cubicBezTo>
                    <a:pt x="676" y="11109"/>
                    <a:pt x="309" y="12650"/>
                    <a:pt x="162" y="13032"/>
                  </a:cubicBezTo>
                  <a:cubicBezTo>
                    <a:pt x="0" y="13399"/>
                    <a:pt x="367" y="13531"/>
                    <a:pt x="617" y="13795"/>
                  </a:cubicBezTo>
                  <a:cubicBezTo>
                    <a:pt x="867" y="14060"/>
                    <a:pt x="191" y="14427"/>
                    <a:pt x="132" y="14735"/>
                  </a:cubicBezTo>
                  <a:cubicBezTo>
                    <a:pt x="74" y="15043"/>
                    <a:pt x="323" y="15278"/>
                    <a:pt x="1762" y="15440"/>
                  </a:cubicBezTo>
                  <a:cubicBezTo>
                    <a:pt x="1842" y="15448"/>
                    <a:pt x="1943" y="15452"/>
                    <a:pt x="2061" y="15452"/>
                  </a:cubicBezTo>
                  <a:cubicBezTo>
                    <a:pt x="2552" y="15452"/>
                    <a:pt x="3353" y="15382"/>
                    <a:pt x="4287" y="15264"/>
                  </a:cubicBezTo>
                  <a:cubicBezTo>
                    <a:pt x="5785" y="15073"/>
                    <a:pt x="7634" y="14779"/>
                    <a:pt x="9103" y="14485"/>
                  </a:cubicBezTo>
                  <a:cubicBezTo>
                    <a:pt x="9969" y="14324"/>
                    <a:pt x="10703" y="14148"/>
                    <a:pt x="11143" y="14001"/>
                  </a:cubicBezTo>
                  <a:cubicBezTo>
                    <a:pt x="11422" y="13913"/>
                    <a:pt x="11584" y="13854"/>
                    <a:pt x="11613" y="13781"/>
                  </a:cubicBezTo>
                  <a:cubicBezTo>
                    <a:pt x="11730" y="13340"/>
                    <a:pt x="10952" y="12474"/>
                    <a:pt x="11084" y="12092"/>
                  </a:cubicBezTo>
                  <a:cubicBezTo>
                    <a:pt x="11191" y="11747"/>
                    <a:pt x="11056" y="11558"/>
                    <a:pt x="10878" y="11558"/>
                  </a:cubicBezTo>
                  <a:cubicBezTo>
                    <a:pt x="10859" y="11558"/>
                    <a:pt x="10840" y="11560"/>
                    <a:pt x="10820" y="11564"/>
                  </a:cubicBezTo>
                  <a:cubicBezTo>
                    <a:pt x="10813" y="11565"/>
                    <a:pt x="10806" y="11566"/>
                    <a:pt x="10799" y="11566"/>
                  </a:cubicBezTo>
                  <a:cubicBezTo>
                    <a:pt x="10624" y="11566"/>
                    <a:pt x="10750" y="11200"/>
                    <a:pt x="10835" y="10903"/>
                  </a:cubicBezTo>
                  <a:cubicBezTo>
                    <a:pt x="10938" y="10595"/>
                    <a:pt x="10732" y="9523"/>
                    <a:pt x="10556" y="8158"/>
                  </a:cubicBezTo>
                  <a:cubicBezTo>
                    <a:pt x="10380" y="6793"/>
                    <a:pt x="8780" y="245"/>
                    <a:pt x="8647" y="83"/>
                  </a:cubicBezTo>
                  <a:cubicBezTo>
                    <a:pt x="8597" y="22"/>
                    <a:pt x="8440" y="0"/>
                    <a:pt x="8245" y="0"/>
                  </a:cubicBezTo>
                  <a:close/>
                </a:path>
              </a:pathLst>
            </a:custGeom>
            <a:solidFill>
              <a:srgbClr val="FFA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7784609" y="3504202"/>
              <a:ext cx="587792" cy="766196"/>
            </a:xfrm>
            <a:custGeom>
              <a:avLst/>
              <a:gdLst/>
              <a:ahLst/>
              <a:cxnLst/>
              <a:rect l="l" t="t" r="r" b="b"/>
              <a:pathLst>
                <a:path w="11716" h="15272" extrusionOk="0">
                  <a:moveTo>
                    <a:pt x="8232" y="0"/>
                  </a:moveTo>
                  <a:cubicBezTo>
                    <a:pt x="7867" y="0"/>
                    <a:pt x="7366" y="73"/>
                    <a:pt x="7164" y="121"/>
                  </a:cubicBezTo>
                  <a:cubicBezTo>
                    <a:pt x="6856" y="209"/>
                    <a:pt x="7575" y="2264"/>
                    <a:pt x="7575" y="2470"/>
                  </a:cubicBezTo>
                  <a:cubicBezTo>
                    <a:pt x="7575" y="2652"/>
                    <a:pt x="3066" y="3078"/>
                    <a:pt x="1866" y="3078"/>
                  </a:cubicBezTo>
                  <a:cubicBezTo>
                    <a:pt x="1715" y="3078"/>
                    <a:pt x="1617" y="3072"/>
                    <a:pt x="1586" y="3057"/>
                  </a:cubicBezTo>
                  <a:cubicBezTo>
                    <a:pt x="1307" y="2925"/>
                    <a:pt x="1219" y="1222"/>
                    <a:pt x="1189" y="1060"/>
                  </a:cubicBezTo>
                  <a:cubicBezTo>
                    <a:pt x="1175" y="1003"/>
                    <a:pt x="1075" y="983"/>
                    <a:pt x="941" y="983"/>
                  </a:cubicBezTo>
                  <a:cubicBezTo>
                    <a:pt x="660" y="983"/>
                    <a:pt x="227" y="1070"/>
                    <a:pt x="88" y="1090"/>
                  </a:cubicBezTo>
                  <a:cubicBezTo>
                    <a:pt x="29" y="1090"/>
                    <a:pt x="0" y="1427"/>
                    <a:pt x="0" y="1956"/>
                  </a:cubicBezTo>
                  <a:cubicBezTo>
                    <a:pt x="201" y="1895"/>
                    <a:pt x="429" y="1844"/>
                    <a:pt x="579" y="1844"/>
                  </a:cubicBezTo>
                  <a:cubicBezTo>
                    <a:pt x="682" y="1844"/>
                    <a:pt x="749" y="1867"/>
                    <a:pt x="749" y="1927"/>
                  </a:cubicBezTo>
                  <a:cubicBezTo>
                    <a:pt x="763" y="2175"/>
                    <a:pt x="763" y="3909"/>
                    <a:pt x="1053" y="3909"/>
                  </a:cubicBezTo>
                  <a:cubicBezTo>
                    <a:pt x="1055" y="3909"/>
                    <a:pt x="1056" y="3909"/>
                    <a:pt x="1057" y="3908"/>
                  </a:cubicBezTo>
                  <a:cubicBezTo>
                    <a:pt x="1242" y="3900"/>
                    <a:pt x="2552" y="3790"/>
                    <a:pt x="3615" y="3790"/>
                  </a:cubicBezTo>
                  <a:cubicBezTo>
                    <a:pt x="4321" y="3790"/>
                    <a:pt x="4918" y="3838"/>
                    <a:pt x="5006" y="3997"/>
                  </a:cubicBezTo>
                  <a:cubicBezTo>
                    <a:pt x="5124" y="4217"/>
                    <a:pt x="5329" y="8313"/>
                    <a:pt x="5285" y="11616"/>
                  </a:cubicBezTo>
                  <a:cubicBezTo>
                    <a:pt x="5270" y="12247"/>
                    <a:pt x="6122" y="12585"/>
                    <a:pt x="6049" y="13187"/>
                  </a:cubicBezTo>
                  <a:cubicBezTo>
                    <a:pt x="5916" y="14391"/>
                    <a:pt x="4448" y="14038"/>
                    <a:pt x="4272" y="15272"/>
                  </a:cubicBezTo>
                  <a:cubicBezTo>
                    <a:pt x="5770" y="15081"/>
                    <a:pt x="7619" y="14787"/>
                    <a:pt x="9088" y="14493"/>
                  </a:cubicBezTo>
                  <a:cubicBezTo>
                    <a:pt x="9954" y="14332"/>
                    <a:pt x="10688" y="14156"/>
                    <a:pt x="11128" y="14009"/>
                  </a:cubicBezTo>
                  <a:cubicBezTo>
                    <a:pt x="11290" y="13950"/>
                    <a:pt x="11451" y="13877"/>
                    <a:pt x="11598" y="13789"/>
                  </a:cubicBezTo>
                  <a:cubicBezTo>
                    <a:pt x="11715" y="13348"/>
                    <a:pt x="10937" y="12482"/>
                    <a:pt x="11069" y="12100"/>
                  </a:cubicBezTo>
                  <a:cubicBezTo>
                    <a:pt x="11176" y="11753"/>
                    <a:pt x="11040" y="11551"/>
                    <a:pt x="10871" y="11551"/>
                  </a:cubicBezTo>
                  <a:cubicBezTo>
                    <a:pt x="10854" y="11551"/>
                    <a:pt x="10837" y="11553"/>
                    <a:pt x="10820" y="11557"/>
                  </a:cubicBezTo>
                  <a:cubicBezTo>
                    <a:pt x="10809" y="11560"/>
                    <a:pt x="10799" y="11561"/>
                    <a:pt x="10790" y="11561"/>
                  </a:cubicBezTo>
                  <a:cubicBezTo>
                    <a:pt x="10627" y="11561"/>
                    <a:pt x="10737" y="11203"/>
                    <a:pt x="10835" y="10911"/>
                  </a:cubicBezTo>
                  <a:cubicBezTo>
                    <a:pt x="10923" y="10603"/>
                    <a:pt x="10717" y="9531"/>
                    <a:pt x="10541" y="8151"/>
                  </a:cubicBezTo>
                  <a:cubicBezTo>
                    <a:pt x="10365" y="6786"/>
                    <a:pt x="8779" y="253"/>
                    <a:pt x="8632" y="77"/>
                  </a:cubicBezTo>
                  <a:cubicBezTo>
                    <a:pt x="8581" y="21"/>
                    <a:pt x="8426" y="0"/>
                    <a:pt x="8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7422931" y="2593064"/>
              <a:ext cx="795546" cy="860717"/>
            </a:xfrm>
            <a:custGeom>
              <a:avLst/>
              <a:gdLst/>
              <a:ahLst/>
              <a:cxnLst/>
              <a:rect l="l" t="t" r="r" b="b"/>
              <a:pathLst>
                <a:path w="15857" h="17156" extrusionOk="0">
                  <a:moveTo>
                    <a:pt x="5566" y="0"/>
                  </a:moveTo>
                  <a:cubicBezTo>
                    <a:pt x="5490" y="0"/>
                    <a:pt x="5421" y="16"/>
                    <a:pt x="5359" y="48"/>
                  </a:cubicBezTo>
                  <a:cubicBezTo>
                    <a:pt x="4625" y="283"/>
                    <a:pt x="3994" y="768"/>
                    <a:pt x="3553" y="1399"/>
                  </a:cubicBezTo>
                  <a:cubicBezTo>
                    <a:pt x="3128" y="2001"/>
                    <a:pt x="2849" y="2705"/>
                    <a:pt x="2761" y="3439"/>
                  </a:cubicBezTo>
                  <a:cubicBezTo>
                    <a:pt x="2320" y="6273"/>
                    <a:pt x="1968" y="8431"/>
                    <a:pt x="1469" y="8710"/>
                  </a:cubicBezTo>
                  <a:cubicBezTo>
                    <a:pt x="970" y="8974"/>
                    <a:pt x="1" y="9062"/>
                    <a:pt x="162" y="9312"/>
                  </a:cubicBezTo>
                  <a:cubicBezTo>
                    <a:pt x="324" y="9561"/>
                    <a:pt x="1704" y="9576"/>
                    <a:pt x="1660" y="10090"/>
                  </a:cubicBezTo>
                  <a:cubicBezTo>
                    <a:pt x="1704" y="10868"/>
                    <a:pt x="1836" y="11661"/>
                    <a:pt x="2085" y="12409"/>
                  </a:cubicBezTo>
                  <a:cubicBezTo>
                    <a:pt x="2115" y="12542"/>
                    <a:pt x="2144" y="12659"/>
                    <a:pt x="2188" y="12776"/>
                  </a:cubicBezTo>
                  <a:cubicBezTo>
                    <a:pt x="2892" y="14910"/>
                    <a:pt x="4507" y="17155"/>
                    <a:pt x="7981" y="17155"/>
                  </a:cubicBezTo>
                  <a:cubicBezTo>
                    <a:pt x="9216" y="17155"/>
                    <a:pt x="10687" y="16871"/>
                    <a:pt x="12435" y="16197"/>
                  </a:cubicBezTo>
                  <a:cubicBezTo>
                    <a:pt x="12435" y="16197"/>
                    <a:pt x="15856" y="13819"/>
                    <a:pt x="14828" y="10061"/>
                  </a:cubicBezTo>
                  <a:cubicBezTo>
                    <a:pt x="13786" y="6302"/>
                    <a:pt x="14182" y="5715"/>
                    <a:pt x="11745" y="4614"/>
                  </a:cubicBezTo>
                  <a:cubicBezTo>
                    <a:pt x="9969" y="3806"/>
                    <a:pt x="7958" y="1487"/>
                    <a:pt x="6578" y="474"/>
                  </a:cubicBezTo>
                  <a:cubicBezTo>
                    <a:pt x="6178" y="188"/>
                    <a:pt x="5831" y="0"/>
                    <a:pt x="5566" y="0"/>
                  </a:cubicBezTo>
                  <a:close/>
                </a:path>
              </a:pathLst>
            </a:custGeom>
            <a:solidFill>
              <a:srgbClr val="FF9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7527536" y="3137659"/>
              <a:ext cx="121462" cy="96427"/>
            </a:xfrm>
            <a:custGeom>
              <a:avLst/>
              <a:gdLst/>
              <a:ahLst/>
              <a:cxnLst/>
              <a:rect l="l" t="t" r="r" b="b"/>
              <a:pathLst>
                <a:path w="2421" h="1922" extrusionOk="0">
                  <a:moveTo>
                    <a:pt x="2287" y="0"/>
                  </a:moveTo>
                  <a:cubicBezTo>
                    <a:pt x="2215" y="0"/>
                    <a:pt x="2103" y="93"/>
                    <a:pt x="1968" y="336"/>
                  </a:cubicBezTo>
                  <a:cubicBezTo>
                    <a:pt x="1384" y="1367"/>
                    <a:pt x="588" y="1558"/>
                    <a:pt x="111" y="1558"/>
                  </a:cubicBezTo>
                  <a:cubicBezTo>
                    <a:pt x="72" y="1558"/>
                    <a:pt x="35" y="1557"/>
                    <a:pt x="0" y="1554"/>
                  </a:cubicBezTo>
                  <a:lnTo>
                    <a:pt x="0" y="1554"/>
                  </a:lnTo>
                  <a:cubicBezTo>
                    <a:pt x="30" y="1687"/>
                    <a:pt x="59" y="1804"/>
                    <a:pt x="103" y="1921"/>
                  </a:cubicBezTo>
                  <a:cubicBezTo>
                    <a:pt x="112" y="1922"/>
                    <a:pt x="120" y="1922"/>
                    <a:pt x="129" y="1922"/>
                  </a:cubicBezTo>
                  <a:cubicBezTo>
                    <a:pt x="1390" y="1922"/>
                    <a:pt x="2072" y="847"/>
                    <a:pt x="2276" y="483"/>
                  </a:cubicBezTo>
                  <a:cubicBezTo>
                    <a:pt x="2421" y="239"/>
                    <a:pt x="2404" y="0"/>
                    <a:pt x="2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7553324" y="2834833"/>
              <a:ext cx="214376" cy="220999"/>
            </a:xfrm>
            <a:custGeom>
              <a:avLst/>
              <a:gdLst/>
              <a:ahLst/>
              <a:cxnLst/>
              <a:rect l="l" t="t" r="r" b="b"/>
              <a:pathLst>
                <a:path w="4273" h="4405" extrusionOk="0">
                  <a:moveTo>
                    <a:pt x="2062" y="1"/>
                  </a:moveTo>
                  <a:cubicBezTo>
                    <a:pt x="1997" y="1"/>
                    <a:pt x="1931" y="6"/>
                    <a:pt x="1865" y="15"/>
                  </a:cubicBezTo>
                  <a:cubicBezTo>
                    <a:pt x="1336" y="74"/>
                    <a:pt x="866" y="382"/>
                    <a:pt x="587" y="823"/>
                  </a:cubicBezTo>
                  <a:cubicBezTo>
                    <a:pt x="206" y="1395"/>
                    <a:pt x="0" y="2085"/>
                    <a:pt x="15" y="2775"/>
                  </a:cubicBezTo>
                  <a:cubicBezTo>
                    <a:pt x="74" y="3348"/>
                    <a:pt x="587" y="4331"/>
                    <a:pt x="1909" y="4405"/>
                  </a:cubicBezTo>
                  <a:lnTo>
                    <a:pt x="2261" y="4405"/>
                  </a:lnTo>
                  <a:cubicBezTo>
                    <a:pt x="3582" y="4317"/>
                    <a:pt x="4111" y="3729"/>
                    <a:pt x="4243" y="3274"/>
                  </a:cubicBezTo>
                  <a:cubicBezTo>
                    <a:pt x="4258" y="3186"/>
                    <a:pt x="4272" y="3098"/>
                    <a:pt x="4272" y="3010"/>
                  </a:cubicBezTo>
                  <a:cubicBezTo>
                    <a:pt x="4258" y="2643"/>
                    <a:pt x="3773" y="808"/>
                    <a:pt x="2731" y="191"/>
                  </a:cubicBezTo>
                  <a:cubicBezTo>
                    <a:pt x="2535" y="64"/>
                    <a:pt x="2302" y="1"/>
                    <a:pt x="2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7582774" y="2834833"/>
              <a:ext cx="184927" cy="164307"/>
            </a:xfrm>
            <a:custGeom>
              <a:avLst/>
              <a:gdLst/>
              <a:ahLst/>
              <a:cxnLst/>
              <a:rect l="l" t="t" r="r" b="b"/>
              <a:pathLst>
                <a:path w="3686" h="3275" extrusionOk="0">
                  <a:moveTo>
                    <a:pt x="1483" y="1"/>
                  </a:moveTo>
                  <a:cubicBezTo>
                    <a:pt x="1419" y="1"/>
                    <a:pt x="1355" y="6"/>
                    <a:pt x="1292" y="15"/>
                  </a:cubicBezTo>
                  <a:cubicBezTo>
                    <a:pt x="764" y="74"/>
                    <a:pt x="294" y="382"/>
                    <a:pt x="0" y="823"/>
                  </a:cubicBezTo>
                  <a:cubicBezTo>
                    <a:pt x="104" y="812"/>
                    <a:pt x="207" y="806"/>
                    <a:pt x="310" y="806"/>
                  </a:cubicBezTo>
                  <a:cubicBezTo>
                    <a:pt x="763" y="806"/>
                    <a:pt x="1211" y="910"/>
                    <a:pt x="1630" y="1102"/>
                  </a:cubicBezTo>
                  <a:cubicBezTo>
                    <a:pt x="3098" y="1777"/>
                    <a:pt x="3480" y="2995"/>
                    <a:pt x="3656" y="3274"/>
                  </a:cubicBezTo>
                  <a:cubicBezTo>
                    <a:pt x="3671" y="3186"/>
                    <a:pt x="3685" y="3098"/>
                    <a:pt x="3685" y="3010"/>
                  </a:cubicBezTo>
                  <a:cubicBezTo>
                    <a:pt x="3671" y="2643"/>
                    <a:pt x="3186" y="808"/>
                    <a:pt x="2159" y="191"/>
                  </a:cubicBezTo>
                  <a:cubicBezTo>
                    <a:pt x="1951" y="64"/>
                    <a:pt x="1716" y="1"/>
                    <a:pt x="1483" y="1"/>
                  </a:cubicBezTo>
                  <a:close/>
                </a:path>
              </a:pathLst>
            </a:custGeom>
            <a:solidFill>
              <a:srgbClr val="740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7610769" y="2844416"/>
              <a:ext cx="156932" cy="211416"/>
            </a:xfrm>
            <a:custGeom>
              <a:avLst/>
              <a:gdLst/>
              <a:ahLst/>
              <a:cxnLst/>
              <a:rect l="l" t="t" r="r" b="b"/>
              <a:pathLst>
                <a:path w="3128" h="4214" extrusionOk="0">
                  <a:moveTo>
                    <a:pt x="1601" y="0"/>
                  </a:moveTo>
                  <a:cubicBezTo>
                    <a:pt x="1322" y="235"/>
                    <a:pt x="1072" y="514"/>
                    <a:pt x="866" y="808"/>
                  </a:cubicBezTo>
                  <a:cubicBezTo>
                    <a:pt x="837" y="837"/>
                    <a:pt x="822" y="866"/>
                    <a:pt x="808" y="881"/>
                  </a:cubicBezTo>
                  <a:cubicBezTo>
                    <a:pt x="323" y="1645"/>
                    <a:pt x="0" y="2760"/>
                    <a:pt x="764" y="4214"/>
                  </a:cubicBezTo>
                  <a:lnTo>
                    <a:pt x="1116" y="4214"/>
                  </a:lnTo>
                  <a:cubicBezTo>
                    <a:pt x="2437" y="4126"/>
                    <a:pt x="2966" y="3538"/>
                    <a:pt x="3098" y="3083"/>
                  </a:cubicBezTo>
                  <a:cubicBezTo>
                    <a:pt x="3113" y="2995"/>
                    <a:pt x="3127" y="2907"/>
                    <a:pt x="3127" y="2819"/>
                  </a:cubicBezTo>
                  <a:cubicBezTo>
                    <a:pt x="3113" y="2452"/>
                    <a:pt x="2628" y="617"/>
                    <a:pt x="16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7654216" y="2845118"/>
              <a:ext cx="113485" cy="154022"/>
            </a:xfrm>
            <a:custGeom>
              <a:avLst/>
              <a:gdLst/>
              <a:ahLst/>
              <a:cxnLst/>
              <a:rect l="l" t="t" r="r" b="b"/>
              <a:pathLst>
                <a:path w="2262" h="3070" extrusionOk="0">
                  <a:moveTo>
                    <a:pt x="735" y="1"/>
                  </a:moveTo>
                  <a:cubicBezTo>
                    <a:pt x="456" y="221"/>
                    <a:pt x="206" y="500"/>
                    <a:pt x="0" y="794"/>
                  </a:cubicBezTo>
                  <a:cubicBezTo>
                    <a:pt x="59" y="823"/>
                    <a:pt x="133" y="852"/>
                    <a:pt x="206" y="882"/>
                  </a:cubicBezTo>
                  <a:cubicBezTo>
                    <a:pt x="1674" y="1572"/>
                    <a:pt x="2056" y="2790"/>
                    <a:pt x="2232" y="3069"/>
                  </a:cubicBezTo>
                  <a:cubicBezTo>
                    <a:pt x="2247" y="2981"/>
                    <a:pt x="2261" y="2893"/>
                    <a:pt x="2261" y="2805"/>
                  </a:cubicBezTo>
                  <a:cubicBezTo>
                    <a:pt x="2247" y="2438"/>
                    <a:pt x="1762" y="603"/>
                    <a:pt x="735" y="1"/>
                  </a:cubicBezTo>
                  <a:close/>
                </a:path>
              </a:pathLst>
            </a:custGeom>
            <a:solidFill>
              <a:srgbClr val="7C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7544945" y="2735346"/>
              <a:ext cx="168220" cy="141128"/>
            </a:xfrm>
            <a:custGeom>
              <a:avLst/>
              <a:gdLst/>
              <a:ahLst/>
              <a:cxnLst/>
              <a:rect l="l" t="t" r="r" b="b"/>
              <a:pathLst>
                <a:path w="3353" h="2813" extrusionOk="0">
                  <a:moveTo>
                    <a:pt x="2510" y="1"/>
                  </a:moveTo>
                  <a:cubicBezTo>
                    <a:pt x="2033" y="1"/>
                    <a:pt x="635" y="1398"/>
                    <a:pt x="534" y="1543"/>
                  </a:cubicBezTo>
                  <a:cubicBezTo>
                    <a:pt x="446" y="1734"/>
                    <a:pt x="431" y="1939"/>
                    <a:pt x="446" y="2130"/>
                  </a:cubicBezTo>
                  <a:cubicBezTo>
                    <a:pt x="343" y="1998"/>
                    <a:pt x="255" y="1837"/>
                    <a:pt x="197" y="1749"/>
                  </a:cubicBezTo>
                  <a:cubicBezTo>
                    <a:pt x="178" y="1717"/>
                    <a:pt x="159" y="1703"/>
                    <a:pt x="141" y="1703"/>
                  </a:cubicBezTo>
                  <a:cubicBezTo>
                    <a:pt x="58" y="1703"/>
                    <a:pt x="1" y="2018"/>
                    <a:pt x="182" y="2453"/>
                  </a:cubicBezTo>
                  <a:cubicBezTo>
                    <a:pt x="300" y="2745"/>
                    <a:pt x="456" y="2812"/>
                    <a:pt x="575" y="2812"/>
                  </a:cubicBezTo>
                  <a:cubicBezTo>
                    <a:pt x="679" y="2812"/>
                    <a:pt x="754" y="2762"/>
                    <a:pt x="754" y="2762"/>
                  </a:cubicBezTo>
                  <a:cubicBezTo>
                    <a:pt x="1085" y="2693"/>
                    <a:pt x="2190" y="2108"/>
                    <a:pt x="2883" y="2108"/>
                  </a:cubicBezTo>
                  <a:cubicBezTo>
                    <a:pt x="2929" y="2108"/>
                    <a:pt x="2973" y="2110"/>
                    <a:pt x="3015" y="2116"/>
                  </a:cubicBezTo>
                  <a:cubicBezTo>
                    <a:pt x="3030" y="2118"/>
                    <a:pt x="3044" y="2118"/>
                    <a:pt x="3058" y="2118"/>
                  </a:cubicBezTo>
                  <a:cubicBezTo>
                    <a:pt x="3353" y="2118"/>
                    <a:pt x="3347" y="1666"/>
                    <a:pt x="3206" y="1147"/>
                  </a:cubicBezTo>
                  <a:cubicBezTo>
                    <a:pt x="3059" y="603"/>
                    <a:pt x="2766" y="31"/>
                    <a:pt x="2531" y="2"/>
                  </a:cubicBezTo>
                  <a:cubicBezTo>
                    <a:pt x="2524" y="1"/>
                    <a:pt x="2517" y="1"/>
                    <a:pt x="2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7554026" y="2792841"/>
              <a:ext cx="159139" cy="83633"/>
            </a:xfrm>
            <a:custGeom>
              <a:avLst/>
              <a:gdLst/>
              <a:ahLst/>
              <a:cxnLst/>
              <a:rect l="l" t="t" r="r" b="b"/>
              <a:pathLst>
                <a:path w="3172" h="1667" extrusionOk="0">
                  <a:moveTo>
                    <a:pt x="3025" y="1"/>
                  </a:moveTo>
                  <a:lnTo>
                    <a:pt x="3025" y="1"/>
                  </a:lnTo>
                  <a:cubicBezTo>
                    <a:pt x="2365" y="353"/>
                    <a:pt x="544" y="1293"/>
                    <a:pt x="1" y="1307"/>
                  </a:cubicBezTo>
                  <a:cubicBezTo>
                    <a:pt x="119" y="1599"/>
                    <a:pt x="275" y="1666"/>
                    <a:pt x="394" y="1666"/>
                  </a:cubicBezTo>
                  <a:cubicBezTo>
                    <a:pt x="498" y="1666"/>
                    <a:pt x="573" y="1616"/>
                    <a:pt x="573" y="1616"/>
                  </a:cubicBezTo>
                  <a:cubicBezTo>
                    <a:pt x="904" y="1547"/>
                    <a:pt x="2009" y="962"/>
                    <a:pt x="2702" y="962"/>
                  </a:cubicBezTo>
                  <a:cubicBezTo>
                    <a:pt x="2748" y="962"/>
                    <a:pt x="2792" y="964"/>
                    <a:pt x="2834" y="970"/>
                  </a:cubicBezTo>
                  <a:cubicBezTo>
                    <a:pt x="2849" y="971"/>
                    <a:pt x="2862" y="972"/>
                    <a:pt x="2876" y="972"/>
                  </a:cubicBezTo>
                  <a:cubicBezTo>
                    <a:pt x="3172" y="972"/>
                    <a:pt x="3166" y="507"/>
                    <a:pt x="30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7736696" y="3057187"/>
              <a:ext cx="130442" cy="114337"/>
            </a:xfrm>
            <a:custGeom>
              <a:avLst/>
              <a:gdLst/>
              <a:ahLst/>
              <a:cxnLst/>
              <a:rect l="l" t="t" r="r" b="b"/>
              <a:pathLst>
                <a:path w="2600" h="2279" extrusionOk="0">
                  <a:moveTo>
                    <a:pt x="1337" y="1"/>
                  </a:moveTo>
                  <a:cubicBezTo>
                    <a:pt x="1317" y="1"/>
                    <a:pt x="1298" y="1"/>
                    <a:pt x="1278" y="2"/>
                  </a:cubicBezTo>
                  <a:cubicBezTo>
                    <a:pt x="559" y="17"/>
                    <a:pt x="1" y="560"/>
                    <a:pt x="30" y="1177"/>
                  </a:cubicBezTo>
                  <a:cubicBezTo>
                    <a:pt x="59" y="1790"/>
                    <a:pt x="600" y="2279"/>
                    <a:pt x="1278" y="2279"/>
                  </a:cubicBezTo>
                  <a:cubicBezTo>
                    <a:pt x="1297" y="2279"/>
                    <a:pt x="1317" y="2278"/>
                    <a:pt x="1337" y="2278"/>
                  </a:cubicBezTo>
                  <a:cubicBezTo>
                    <a:pt x="2041" y="2263"/>
                    <a:pt x="2599" y="1734"/>
                    <a:pt x="2585" y="1103"/>
                  </a:cubicBezTo>
                  <a:cubicBezTo>
                    <a:pt x="2570" y="490"/>
                    <a:pt x="2015" y="1"/>
                    <a:pt x="1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7601186" y="2593064"/>
              <a:ext cx="319834" cy="395590"/>
            </a:xfrm>
            <a:custGeom>
              <a:avLst/>
              <a:gdLst/>
              <a:ahLst/>
              <a:cxnLst/>
              <a:rect l="l" t="t" r="r" b="b"/>
              <a:pathLst>
                <a:path w="6375" h="7885" extrusionOk="0">
                  <a:moveTo>
                    <a:pt x="2013" y="0"/>
                  </a:moveTo>
                  <a:cubicBezTo>
                    <a:pt x="1937" y="0"/>
                    <a:pt x="1868" y="16"/>
                    <a:pt x="1806" y="48"/>
                  </a:cubicBezTo>
                  <a:cubicBezTo>
                    <a:pt x="1072" y="283"/>
                    <a:pt x="441" y="768"/>
                    <a:pt x="0" y="1399"/>
                  </a:cubicBezTo>
                  <a:cubicBezTo>
                    <a:pt x="514" y="2632"/>
                    <a:pt x="2041" y="6067"/>
                    <a:pt x="2995" y="7022"/>
                  </a:cubicBezTo>
                  <a:cubicBezTo>
                    <a:pt x="3521" y="7541"/>
                    <a:pt x="3924" y="7701"/>
                    <a:pt x="4226" y="7701"/>
                  </a:cubicBezTo>
                  <a:cubicBezTo>
                    <a:pt x="4599" y="7701"/>
                    <a:pt x="4820" y="7458"/>
                    <a:pt x="4933" y="7345"/>
                  </a:cubicBezTo>
                  <a:cubicBezTo>
                    <a:pt x="4947" y="7330"/>
                    <a:pt x="4966" y="7323"/>
                    <a:pt x="4990" y="7323"/>
                  </a:cubicBezTo>
                  <a:cubicBezTo>
                    <a:pt x="5204" y="7323"/>
                    <a:pt x="5782" y="7884"/>
                    <a:pt x="6108" y="7884"/>
                  </a:cubicBezTo>
                  <a:cubicBezTo>
                    <a:pt x="6274" y="7884"/>
                    <a:pt x="6374" y="7739"/>
                    <a:pt x="6328" y="7301"/>
                  </a:cubicBezTo>
                  <a:cubicBezTo>
                    <a:pt x="6225" y="6376"/>
                    <a:pt x="4493" y="2735"/>
                    <a:pt x="3025" y="474"/>
                  </a:cubicBezTo>
                  <a:cubicBezTo>
                    <a:pt x="2625" y="188"/>
                    <a:pt x="2278" y="0"/>
                    <a:pt x="2013" y="0"/>
                  </a:cubicBezTo>
                  <a:close/>
                </a:path>
              </a:pathLst>
            </a:custGeom>
            <a:solidFill>
              <a:srgbClr val="F17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7839094" y="3475805"/>
              <a:ext cx="239411" cy="75054"/>
            </a:xfrm>
            <a:custGeom>
              <a:avLst/>
              <a:gdLst/>
              <a:ahLst/>
              <a:cxnLst/>
              <a:rect l="l" t="t" r="r" b="b"/>
              <a:pathLst>
                <a:path w="4772" h="1496" extrusionOk="0">
                  <a:moveTo>
                    <a:pt x="3940" y="1"/>
                  </a:moveTo>
                  <a:cubicBezTo>
                    <a:pt x="3902" y="1"/>
                    <a:pt x="3866" y="4"/>
                    <a:pt x="3832" y="12"/>
                  </a:cubicBezTo>
                  <a:cubicBezTo>
                    <a:pt x="3274" y="158"/>
                    <a:pt x="2804" y="261"/>
                    <a:pt x="2393" y="349"/>
                  </a:cubicBezTo>
                  <a:cubicBezTo>
                    <a:pt x="250" y="804"/>
                    <a:pt x="0" y="628"/>
                    <a:pt x="0" y="819"/>
                  </a:cubicBezTo>
                  <a:lnTo>
                    <a:pt x="0" y="1127"/>
                  </a:lnTo>
                  <a:cubicBezTo>
                    <a:pt x="0" y="1215"/>
                    <a:pt x="15" y="1303"/>
                    <a:pt x="30" y="1392"/>
                  </a:cubicBezTo>
                  <a:cubicBezTo>
                    <a:pt x="48" y="1463"/>
                    <a:pt x="167" y="1496"/>
                    <a:pt x="382" y="1496"/>
                  </a:cubicBezTo>
                  <a:cubicBezTo>
                    <a:pt x="697" y="1496"/>
                    <a:pt x="1217" y="1426"/>
                    <a:pt x="1924" y="1303"/>
                  </a:cubicBezTo>
                  <a:cubicBezTo>
                    <a:pt x="3113" y="1098"/>
                    <a:pt x="4772" y="540"/>
                    <a:pt x="4772" y="393"/>
                  </a:cubicBezTo>
                  <a:cubicBezTo>
                    <a:pt x="4759" y="274"/>
                    <a:pt x="4282" y="1"/>
                    <a:pt x="3940" y="1"/>
                  </a:cubicBezTo>
                  <a:close/>
                </a:path>
              </a:pathLst>
            </a:custGeom>
            <a:solidFill>
              <a:srgbClr val="740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7839094" y="3475805"/>
              <a:ext cx="239411" cy="75054"/>
            </a:xfrm>
            <a:custGeom>
              <a:avLst/>
              <a:gdLst/>
              <a:ahLst/>
              <a:cxnLst/>
              <a:rect l="l" t="t" r="r" b="b"/>
              <a:pathLst>
                <a:path w="4772" h="1496" extrusionOk="0">
                  <a:moveTo>
                    <a:pt x="3940" y="1"/>
                  </a:moveTo>
                  <a:cubicBezTo>
                    <a:pt x="3902" y="1"/>
                    <a:pt x="3866" y="4"/>
                    <a:pt x="3832" y="12"/>
                  </a:cubicBezTo>
                  <a:cubicBezTo>
                    <a:pt x="3274" y="158"/>
                    <a:pt x="2790" y="261"/>
                    <a:pt x="2393" y="349"/>
                  </a:cubicBezTo>
                  <a:cubicBezTo>
                    <a:pt x="2437" y="481"/>
                    <a:pt x="2437" y="628"/>
                    <a:pt x="2423" y="775"/>
                  </a:cubicBezTo>
                  <a:cubicBezTo>
                    <a:pt x="2364" y="863"/>
                    <a:pt x="734" y="1083"/>
                    <a:pt x="0" y="1127"/>
                  </a:cubicBezTo>
                  <a:cubicBezTo>
                    <a:pt x="0" y="1215"/>
                    <a:pt x="15" y="1303"/>
                    <a:pt x="30" y="1392"/>
                  </a:cubicBezTo>
                  <a:cubicBezTo>
                    <a:pt x="48" y="1463"/>
                    <a:pt x="167" y="1496"/>
                    <a:pt x="382" y="1496"/>
                  </a:cubicBezTo>
                  <a:cubicBezTo>
                    <a:pt x="697" y="1496"/>
                    <a:pt x="1217" y="1426"/>
                    <a:pt x="1924" y="1303"/>
                  </a:cubicBezTo>
                  <a:cubicBezTo>
                    <a:pt x="3113" y="1098"/>
                    <a:pt x="4772" y="540"/>
                    <a:pt x="4772" y="393"/>
                  </a:cubicBezTo>
                  <a:cubicBezTo>
                    <a:pt x="4759" y="274"/>
                    <a:pt x="4282" y="1"/>
                    <a:pt x="3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7636556" y="2481636"/>
              <a:ext cx="1020859" cy="1162288"/>
            </a:xfrm>
            <a:custGeom>
              <a:avLst/>
              <a:gdLst/>
              <a:ahLst/>
              <a:cxnLst/>
              <a:rect l="l" t="t" r="r" b="b"/>
              <a:pathLst>
                <a:path w="20348" h="23167" extrusionOk="0">
                  <a:moveTo>
                    <a:pt x="4699" y="1"/>
                  </a:moveTo>
                  <a:cubicBezTo>
                    <a:pt x="2011" y="1"/>
                    <a:pt x="309" y="1226"/>
                    <a:pt x="118" y="1741"/>
                  </a:cubicBezTo>
                  <a:cubicBezTo>
                    <a:pt x="0" y="2049"/>
                    <a:pt x="206" y="4750"/>
                    <a:pt x="1600" y="7011"/>
                  </a:cubicBezTo>
                  <a:cubicBezTo>
                    <a:pt x="2634" y="8697"/>
                    <a:pt x="3160" y="9319"/>
                    <a:pt x="3464" y="9319"/>
                  </a:cubicBezTo>
                  <a:cubicBezTo>
                    <a:pt x="3570" y="9319"/>
                    <a:pt x="3650" y="9244"/>
                    <a:pt x="3714" y="9110"/>
                  </a:cubicBezTo>
                  <a:cubicBezTo>
                    <a:pt x="3925" y="8636"/>
                    <a:pt x="3675" y="7737"/>
                    <a:pt x="3886" y="7737"/>
                  </a:cubicBezTo>
                  <a:cubicBezTo>
                    <a:pt x="3911" y="7737"/>
                    <a:pt x="3941" y="7749"/>
                    <a:pt x="3979" y="7775"/>
                  </a:cubicBezTo>
                  <a:cubicBezTo>
                    <a:pt x="4346" y="8009"/>
                    <a:pt x="4874" y="10446"/>
                    <a:pt x="6577" y="10711"/>
                  </a:cubicBezTo>
                  <a:cubicBezTo>
                    <a:pt x="7399" y="10828"/>
                    <a:pt x="8075" y="11254"/>
                    <a:pt x="8427" y="11826"/>
                  </a:cubicBezTo>
                  <a:cubicBezTo>
                    <a:pt x="8779" y="12443"/>
                    <a:pt x="8765" y="13250"/>
                    <a:pt x="8163" y="14087"/>
                  </a:cubicBezTo>
                  <a:cubicBezTo>
                    <a:pt x="6974" y="15717"/>
                    <a:pt x="5696" y="20914"/>
                    <a:pt x="9176" y="22250"/>
                  </a:cubicBezTo>
                  <a:cubicBezTo>
                    <a:pt x="10646" y="22817"/>
                    <a:pt x="12221" y="23167"/>
                    <a:pt x="13679" y="23167"/>
                  </a:cubicBezTo>
                  <a:cubicBezTo>
                    <a:pt x="15656" y="23167"/>
                    <a:pt x="17415" y="22522"/>
                    <a:pt x="18395" y="20899"/>
                  </a:cubicBezTo>
                  <a:cubicBezTo>
                    <a:pt x="18880" y="20121"/>
                    <a:pt x="19291" y="19314"/>
                    <a:pt x="19614" y="18462"/>
                  </a:cubicBezTo>
                  <a:cubicBezTo>
                    <a:pt x="20333" y="16554"/>
                    <a:pt x="20348" y="14939"/>
                    <a:pt x="19027" y="14440"/>
                  </a:cubicBezTo>
                  <a:cubicBezTo>
                    <a:pt x="17162" y="13735"/>
                    <a:pt x="13947" y="12282"/>
                    <a:pt x="13022" y="8773"/>
                  </a:cubicBezTo>
                  <a:cubicBezTo>
                    <a:pt x="12097" y="5279"/>
                    <a:pt x="10482" y="1021"/>
                    <a:pt x="6680" y="214"/>
                  </a:cubicBezTo>
                  <a:cubicBezTo>
                    <a:pt x="5973" y="64"/>
                    <a:pt x="5310" y="1"/>
                    <a:pt x="4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7922327" y="3066017"/>
              <a:ext cx="698266" cy="577908"/>
            </a:xfrm>
            <a:custGeom>
              <a:avLst/>
              <a:gdLst/>
              <a:ahLst/>
              <a:cxnLst/>
              <a:rect l="l" t="t" r="r" b="b"/>
              <a:pathLst>
                <a:path w="13918" h="11519" extrusionOk="0">
                  <a:moveTo>
                    <a:pt x="3567" y="0"/>
                  </a:moveTo>
                  <a:cubicBezTo>
                    <a:pt x="3330" y="0"/>
                    <a:pt x="3044" y="67"/>
                    <a:pt x="2731" y="178"/>
                  </a:cubicBezTo>
                  <a:cubicBezTo>
                    <a:pt x="3083" y="795"/>
                    <a:pt x="3069" y="1602"/>
                    <a:pt x="2467" y="2439"/>
                  </a:cubicBezTo>
                  <a:cubicBezTo>
                    <a:pt x="1278" y="4069"/>
                    <a:pt x="0" y="9266"/>
                    <a:pt x="3480" y="10602"/>
                  </a:cubicBezTo>
                  <a:cubicBezTo>
                    <a:pt x="4950" y="11169"/>
                    <a:pt x="6525" y="11519"/>
                    <a:pt x="7983" y="11519"/>
                  </a:cubicBezTo>
                  <a:cubicBezTo>
                    <a:pt x="9960" y="11519"/>
                    <a:pt x="11719" y="10874"/>
                    <a:pt x="12699" y="9251"/>
                  </a:cubicBezTo>
                  <a:cubicBezTo>
                    <a:pt x="13184" y="8473"/>
                    <a:pt x="13595" y="7666"/>
                    <a:pt x="13918" y="6814"/>
                  </a:cubicBezTo>
                  <a:lnTo>
                    <a:pt x="13918" y="6814"/>
                  </a:lnTo>
                  <a:lnTo>
                    <a:pt x="13815" y="6888"/>
                  </a:lnTo>
                  <a:cubicBezTo>
                    <a:pt x="11876" y="8088"/>
                    <a:pt x="10154" y="8546"/>
                    <a:pt x="8706" y="8546"/>
                  </a:cubicBezTo>
                  <a:cubicBezTo>
                    <a:pt x="5321" y="8546"/>
                    <a:pt x="3434" y="6043"/>
                    <a:pt x="3773" y="4685"/>
                  </a:cubicBezTo>
                  <a:cubicBezTo>
                    <a:pt x="4361" y="2381"/>
                    <a:pt x="4155" y="296"/>
                    <a:pt x="4096" y="208"/>
                  </a:cubicBezTo>
                  <a:cubicBezTo>
                    <a:pt x="3981" y="63"/>
                    <a:pt x="3797" y="0"/>
                    <a:pt x="3567" y="0"/>
                  </a:cubicBezTo>
                  <a:close/>
                </a:path>
              </a:pathLst>
            </a:custGeom>
            <a:solidFill>
              <a:srgbClr val="BD5F6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7897292" y="2926143"/>
              <a:ext cx="265199" cy="307241"/>
            </a:xfrm>
            <a:custGeom>
              <a:avLst/>
              <a:gdLst/>
              <a:ahLst/>
              <a:cxnLst/>
              <a:rect l="l" t="t" r="r" b="b"/>
              <a:pathLst>
                <a:path w="5286" h="6124" extrusionOk="0">
                  <a:moveTo>
                    <a:pt x="2530" y="1"/>
                  </a:moveTo>
                  <a:cubicBezTo>
                    <a:pt x="948" y="1"/>
                    <a:pt x="251" y="1758"/>
                    <a:pt x="147" y="1939"/>
                  </a:cubicBezTo>
                  <a:cubicBezTo>
                    <a:pt x="0" y="2188"/>
                    <a:pt x="176" y="4684"/>
                    <a:pt x="294" y="5095"/>
                  </a:cubicBezTo>
                  <a:cubicBezTo>
                    <a:pt x="378" y="5390"/>
                    <a:pt x="1529" y="6124"/>
                    <a:pt x="2633" y="6124"/>
                  </a:cubicBezTo>
                  <a:cubicBezTo>
                    <a:pt x="3067" y="6124"/>
                    <a:pt x="3494" y="6010"/>
                    <a:pt x="3847" y="5712"/>
                  </a:cubicBezTo>
                  <a:cubicBezTo>
                    <a:pt x="5095" y="4655"/>
                    <a:pt x="5285" y="706"/>
                    <a:pt x="3215" y="104"/>
                  </a:cubicBezTo>
                  <a:cubicBezTo>
                    <a:pt x="2971" y="33"/>
                    <a:pt x="2743" y="1"/>
                    <a:pt x="2530" y="1"/>
                  </a:cubicBezTo>
                  <a:close/>
                </a:path>
              </a:pathLst>
            </a:custGeom>
            <a:solidFill>
              <a:srgbClr val="FF9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8"/>
            <p:cNvSpPr/>
            <p:nvPr/>
          </p:nvSpPr>
          <p:spPr>
            <a:xfrm>
              <a:off x="7987849" y="2963369"/>
              <a:ext cx="114990" cy="221350"/>
            </a:xfrm>
            <a:custGeom>
              <a:avLst/>
              <a:gdLst/>
              <a:ahLst/>
              <a:cxnLst/>
              <a:rect l="l" t="t" r="r" b="b"/>
              <a:pathLst>
                <a:path w="2292" h="4412" extrusionOk="0">
                  <a:moveTo>
                    <a:pt x="572" y="0"/>
                  </a:moveTo>
                  <a:cubicBezTo>
                    <a:pt x="481" y="0"/>
                    <a:pt x="407" y="55"/>
                    <a:pt x="383" y="140"/>
                  </a:cubicBezTo>
                  <a:cubicBezTo>
                    <a:pt x="339" y="257"/>
                    <a:pt x="412" y="360"/>
                    <a:pt x="515" y="404"/>
                  </a:cubicBezTo>
                  <a:cubicBezTo>
                    <a:pt x="574" y="419"/>
                    <a:pt x="1821" y="800"/>
                    <a:pt x="1865" y="2166"/>
                  </a:cubicBezTo>
                  <a:cubicBezTo>
                    <a:pt x="1880" y="2856"/>
                    <a:pt x="1660" y="3487"/>
                    <a:pt x="1264" y="3795"/>
                  </a:cubicBezTo>
                  <a:cubicBezTo>
                    <a:pt x="1075" y="3934"/>
                    <a:pt x="845" y="4006"/>
                    <a:pt x="612" y="4006"/>
                  </a:cubicBezTo>
                  <a:cubicBezTo>
                    <a:pt x="501" y="4006"/>
                    <a:pt x="389" y="3990"/>
                    <a:pt x="280" y="3957"/>
                  </a:cubicBezTo>
                  <a:cubicBezTo>
                    <a:pt x="264" y="3952"/>
                    <a:pt x="249" y="3950"/>
                    <a:pt x="233" y="3950"/>
                  </a:cubicBezTo>
                  <a:cubicBezTo>
                    <a:pt x="144" y="3950"/>
                    <a:pt x="55" y="4016"/>
                    <a:pt x="30" y="4104"/>
                  </a:cubicBezTo>
                  <a:cubicBezTo>
                    <a:pt x="1" y="4206"/>
                    <a:pt x="74" y="4324"/>
                    <a:pt x="177" y="4353"/>
                  </a:cubicBezTo>
                  <a:cubicBezTo>
                    <a:pt x="339" y="4397"/>
                    <a:pt x="515" y="4412"/>
                    <a:pt x="676" y="4412"/>
                  </a:cubicBezTo>
                  <a:cubicBezTo>
                    <a:pt x="985" y="4412"/>
                    <a:pt x="1278" y="4294"/>
                    <a:pt x="1528" y="4104"/>
                  </a:cubicBezTo>
                  <a:cubicBezTo>
                    <a:pt x="2012" y="3722"/>
                    <a:pt x="2291" y="2988"/>
                    <a:pt x="2277" y="2151"/>
                  </a:cubicBezTo>
                  <a:cubicBezTo>
                    <a:pt x="2218" y="492"/>
                    <a:pt x="647" y="8"/>
                    <a:pt x="632" y="8"/>
                  </a:cubicBezTo>
                  <a:cubicBezTo>
                    <a:pt x="612" y="2"/>
                    <a:pt x="592" y="0"/>
                    <a:pt x="572" y="0"/>
                  </a:cubicBezTo>
                  <a:close/>
                </a:path>
              </a:pathLst>
            </a:custGeom>
            <a:solidFill>
              <a:srgbClr val="F77B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a:off x="7953232" y="3969830"/>
              <a:ext cx="117197" cy="265951"/>
            </a:xfrm>
            <a:custGeom>
              <a:avLst/>
              <a:gdLst/>
              <a:ahLst/>
              <a:cxnLst/>
              <a:rect l="l" t="t" r="r" b="b"/>
              <a:pathLst>
                <a:path w="2336" h="5301" extrusionOk="0">
                  <a:moveTo>
                    <a:pt x="1792" y="735"/>
                  </a:moveTo>
                  <a:cubicBezTo>
                    <a:pt x="1851" y="720"/>
                    <a:pt x="1851" y="647"/>
                    <a:pt x="1880" y="603"/>
                  </a:cubicBezTo>
                  <a:cubicBezTo>
                    <a:pt x="1968" y="470"/>
                    <a:pt x="2071" y="426"/>
                    <a:pt x="2174" y="456"/>
                  </a:cubicBezTo>
                  <a:cubicBezTo>
                    <a:pt x="2277" y="500"/>
                    <a:pt x="2335" y="617"/>
                    <a:pt x="2321" y="735"/>
                  </a:cubicBezTo>
                  <a:cubicBezTo>
                    <a:pt x="2306" y="808"/>
                    <a:pt x="2291" y="882"/>
                    <a:pt x="2247" y="955"/>
                  </a:cubicBezTo>
                  <a:cubicBezTo>
                    <a:pt x="2218" y="1014"/>
                    <a:pt x="2188" y="1072"/>
                    <a:pt x="2130" y="1131"/>
                  </a:cubicBezTo>
                  <a:cubicBezTo>
                    <a:pt x="1998" y="1263"/>
                    <a:pt x="1954" y="1469"/>
                    <a:pt x="2012" y="1645"/>
                  </a:cubicBezTo>
                  <a:cubicBezTo>
                    <a:pt x="2174" y="2394"/>
                    <a:pt x="2174" y="3186"/>
                    <a:pt x="2012" y="3935"/>
                  </a:cubicBezTo>
                  <a:cubicBezTo>
                    <a:pt x="1968" y="4229"/>
                    <a:pt x="1865" y="4522"/>
                    <a:pt x="1719" y="4787"/>
                  </a:cubicBezTo>
                  <a:cubicBezTo>
                    <a:pt x="1704" y="4816"/>
                    <a:pt x="1689" y="4845"/>
                    <a:pt x="1660" y="4875"/>
                  </a:cubicBezTo>
                  <a:cubicBezTo>
                    <a:pt x="1410" y="5256"/>
                    <a:pt x="867" y="5301"/>
                    <a:pt x="559" y="4948"/>
                  </a:cubicBezTo>
                  <a:cubicBezTo>
                    <a:pt x="339" y="4699"/>
                    <a:pt x="177" y="4390"/>
                    <a:pt x="104" y="4053"/>
                  </a:cubicBezTo>
                  <a:cubicBezTo>
                    <a:pt x="30" y="3686"/>
                    <a:pt x="1" y="3319"/>
                    <a:pt x="16" y="2937"/>
                  </a:cubicBezTo>
                  <a:cubicBezTo>
                    <a:pt x="16" y="2438"/>
                    <a:pt x="60" y="1924"/>
                    <a:pt x="133" y="1425"/>
                  </a:cubicBezTo>
                  <a:cubicBezTo>
                    <a:pt x="148" y="1337"/>
                    <a:pt x="133" y="1249"/>
                    <a:pt x="104" y="1160"/>
                  </a:cubicBezTo>
                  <a:cubicBezTo>
                    <a:pt x="16" y="779"/>
                    <a:pt x="177" y="368"/>
                    <a:pt x="500" y="148"/>
                  </a:cubicBezTo>
                  <a:cubicBezTo>
                    <a:pt x="691" y="15"/>
                    <a:pt x="941" y="1"/>
                    <a:pt x="1161" y="103"/>
                  </a:cubicBezTo>
                  <a:cubicBezTo>
                    <a:pt x="1381" y="206"/>
                    <a:pt x="1557" y="382"/>
                    <a:pt x="1675" y="588"/>
                  </a:cubicBezTo>
                  <a:cubicBezTo>
                    <a:pt x="1704" y="632"/>
                    <a:pt x="1719" y="705"/>
                    <a:pt x="1792" y="735"/>
                  </a:cubicBezTo>
                  <a:close/>
                  <a:moveTo>
                    <a:pt x="1675" y="2408"/>
                  </a:moveTo>
                  <a:cubicBezTo>
                    <a:pt x="1660" y="2218"/>
                    <a:pt x="1631" y="2012"/>
                    <a:pt x="1587" y="1821"/>
                  </a:cubicBezTo>
                  <a:cubicBezTo>
                    <a:pt x="1557" y="1674"/>
                    <a:pt x="1557" y="1674"/>
                    <a:pt x="1425" y="1733"/>
                  </a:cubicBezTo>
                  <a:cubicBezTo>
                    <a:pt x="1146" y="1865"/>
                    <a:pt x="808" y="1865"/>
                    <a:pt x="529" y="1748"/>
                  </a:cubicBezTo>
                  <a:cubicBezTo>
                    <a:pt x="441" y="1718"/>
                    <a:pt x="427" y="1733"/>
                    <a:pt x="427" y="1821"/>
                  </a:cubicBezTo>
                  <a:cubicBezTo>
                    <a:pt x="427" y="2012"/>
                    <a:pt x="412" y="2188"/>
                    <a:pt x="412" y="2379"/>
                  </a:cubicBezTo>
                  <a:cubicBezTo>
                    <a:pt x="397" y="2775"/>
                    <a:pt x="412" y="3186"/>
                    <a:pt x="456" y="3598"/>
                  </a:cubicBezTo>
                  <a:cubicBezTo>
                    <a:pt x="485" y="3891"/>
                    <a:pt x="574" y="4185"/>
                    <a:pt x="720" y="4449"/>
                  </a:cubicBezTo>
                  <a:cubicBezTo>
                    <a:pt x="764" y="4537"/>
                    <a:pt x="823" y="4610"/>
                    <a:pt x="911" y="4669"/>
                  </a:cubicBezTo>
                  <a:cubicBezTo>
                    <a:pt x="1014" y="4787"/>
                    <a:pt x="1219" y="4772"/>
                    <a:pt x="1308" y="4625"/>
                  </a:cubicBezTo>
                  <a:cubicBezTo>
                    <a:pt x="1381" y="4537"/>
                    <a:pt x="1440" y="4420"/>
                    <a:pt x="1484" y="4302"/>
                  </a:cubicBezTo>
                  <a:cubicBezTo>
                    <a:pt x="1645" y="3686"/>
                    <a:pt x="1704" y="3054"/>
                    <a:pt x="1660" y="2408"/>
                  </a:cubicBezTo>
                  <a:close/>
                  <a:moveTo>
                    <a:pt x="970" y="1366"/>
                  </a:moveTo>
                  <a:cubicBezTo>
                    <a:pt x="1043" y="1351"/>
                    <a:pt x="1117" y="1337"/>
                    <a:pt x="1175" y="1307"/>
                  </a:cubicBezTo>
                  <a:cubicBezTo>
                    <a:pt x="1425" y="1205"/>
                    <a:pt x="1454" y="1160"/>
                    <a:pt x="1337" y="911"/>
                  </a:cubicBezTo>
                  <a:cubicBezTo>
                    <a:pt x="1264" y="764"/>
                    <a:pt x="1146" y="617"/>
                    <a:pt x="999" y="529"/>
                  </a:cubicBezTo>
                  <a:cubicBezTo>
                    <a:pt x="926" y="485"/>
                    <a:pt x="838" y="470"/>
                    <a:pt x="764" y="515"/>
                  </a:cubicBezTo>
                  <a:cubicBezTo>
                    <a:pt x="574" y="617"/>
                    <a:pt x="485" y="838"/>
                    <a:pt x="529" y="1043"/>
                  </a:cubicBezTo>
                  <a:cubicBezTo>
                    <a:pt x="559" y="1249"/>
                    <a:pt x="750" y="1395"/>
                    <a:pt x="970" y="136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8186023" y="3927135"/>
              <a:ext cx="104604" cy="293896"/>
            </a:xfrm>
            <a:custGeom>
              <a:avLst/>
              <a:gdLst/>
              <a:ahLst/>
              <a:cxnLst/>
              <a:rect l="l" t="t" r="r" b="b"/>
              <a:pathLst>
                <a:path w="2085" h="5858" extrusionOk="0">
                  <a:moveTo>
                    <a:pt x="675" y="3113"/>
                  </a:moveTo>
                  <a:cubicBezTo>
                    <a:pt x="675" y="3773"/>
                    <a:pt x="705" y="4419"/>
                    <a:pt x="749" y="5080"/>
                  </a:cubicBezTo>
                  <a:cubicBezTo>
                    <a:pt x="764" y="5227"/>
                    <a:pt x="764" y="5403"/>
                    <a:pt x="749" y="5564"/>
                  </a:cubicBezTo>
                  <a:cubicBezTo>
                    <a:pt x="764" y="5682"/>
                    <a:pt x="675" y="5784"/>
                    <a:pt x="558" y="5814"/>
                  </a:cubicBezTo>
                  <a:cubicBezTo>
                    <a:pt x="426" y="5814"/>
                    <a:pt x="308" y="5726"/>
                    <a:pt x="294" y="5594"/>
                  </a:cubicBezTo>
                  <a:cubicBezTo>
                    <a:pt x="279" y="5550"/>
                    <a:pt x="279" y="5506"/>
                    <a:pt x="279" y="5461"/>
                  </a:cubicBezTo>
                  <a:cubicBezTo>
                    <a:pt x="279" y="4948"/>
                    <a:pt x="264" y="4419"/>
                    <a:pt x="220" y="3891"/>
                  </a:cubicBezTo>
                  <a:cubicBezTo>
                    <a:pt x="162" y="3333"/>
                    <a:pt x="191" y="2760"/>
                    <a:pt x="118" y="2188"/>
                  </a:cubicBezTo>
                  <a:cubicBezTo>
                    <a:pt x="88" y="1923"/>
                    <a:pt x="59" y="1659"/>
                    <a:pt x="30" y="1395"/>
                  </a:cubicBezTo>
                  <a:cubicBezTo>
                    <a:pt x="0" y="1175"/>
                    <a:pt x="74" y="954"/>
                    <a:pt x="235" y="793"/>
                  </a:cubicBezTo>
                  <a:cubicBezTo>
                    <a:pt x="352" y="661"/>
                    <a:pt x="485" y="543"/>
                    <a:pt x="646" y="455"/>
                  </a:cubicBezTo>
                  <a:cubicBezTo>
                    <a:pt x="1263" y="0"/>
                    <a:pt x="2085" y="646"/>
                    <a:pt x="1806" y="1351"/>
                  </a:cubicBezTo>
                  <a:cubicBezTo>
                    <a:pt x="1674" y="1762"/>
                    <a:pt x="1336" y="2056"/>
                    <a:pt x="925" y="2114"/>
                  </a:cubicBezTo>
                  <a:cubicBezTo>
                    <a:pt x="896" y="2114"/>
                    <a:pt x="866" y="2114"/>
                    <a:pt x="837" y="2129"/>
                  </a:cubicBezTo>
                  <a:cubicBezTo>
                    <a:pt x="764" y="2129"/>
                    <a:pt x="749" y="2173"/>
                    <a:pt x="778" y="2246"/>
                  </a:cubicBezTo>
                  <a:cubicBezTo>
                    <a:pt x="1175" y="3142"/>
                    <a:pt x="1468" y="4081"/>
                    <a:pt x="1835" y="4992"/>
                  </a:cubicBezTo>
                  <a:cubicBezTo>
                    <a:pt x="1894" y="5139"/>
                    <a:pt x="1953" y="5256"/>
                    <a:pt x="2026" y="5403"/>
                  </a:cubicBezTo>
                  <a:cubicBezTo>
                    <a:pt x="2055" y="5476"/>
                    <a:pt x="2070" y="5564"/>
                    <a:pt x="2041" y="5638"/>
                  </a:cubicBezTo>
                  <a:cubicBezTo>
                    <a:pt x="1997" y="5799"/>
                    <a:pt x="1791" y="5858"/>
                    <a:pt x="1674" y="5740"/>
                  </a:cubicBezTo>
                  <a:cubicBezTo>
                    <a:pt x="1630" y="5682"/>
                    <a:pt x="1586" y="5638"/>
                    <a:pt x="1556" y="5564"/>
                  </a:cubicBezTo>
                  <a:cubicBezTo>
                    <a:pt x="1410" y="5285"/>
                    <a:pt x="1292" y="4992"/>
                    <a:pt x="1189" y="4683"/>
                  </a:cubicBezTo>
                  <a:cubicBezTo>
                    <a:pt x="1013" y="4184"/>
                    <a:pt x="837" y="3685"/>
                    <a:pt x="705" y="3157"/>
                  </a:cubicBezTo>
                  <a:cubicBezTo>
                    <a:pt x="705" y="3142"/>
                    <a:pt x="705" y="3127"/>
                    <a:pt x="675" y="3113"/>
                  </a:cubicBezTo>
                  <a:close/>
                  <a:moveTo>
                    <a:pt x="749" y="1644"/>
                  </a:moveTo>
                  <a:cubicBezTo>
                    <a:pt x="896" y="1630"/>
                    <a:pt x="1042" y="1571"/>
                    <a:pt x="1160" y="1468"/>
                  </a:cubicBezTo>
                  <a:cubicBezTo>
                    <a:pt x="1292" y="1366"/>
                    <a:pt x="1351" y="1204"/>
                    <a:pt x="1351" y="1028"/>
                  </a:cubicBezTo>
                  <a:cubicBezTo>
                    <a:pt x="1351" y="881"/>
                    <a:pt x="1204" y="764"/>
                    <a:pt x="1057" y="793"/>
                  </a:cubicBezTo>
                  <a:cubicBezTo>
                    <a:pt x="969" y="808"/>
                    <a:pt x="866" y="852"/>
                    <a:pt x="793" y="925"/>
                  </a:cubicBezTo>
                  <a:cubicBezTo>
                    <a:pt x="587" y="1072"/>
                    <a:pt x="455" y="1233"/>
                    <a:pt x="543" y="1512"/>
                  </a:cubicBezTo>
                  <a:cubicBezTo>
                    <a:pt x="587" y="1644"/>
                    <a:pt x="587" y="1659"/>
                    <a:pt x="749" y="16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8075547" y="3955130"/>
              <a:ext cx="100942" cy="281404"/>
            </a:xfrm>
            <a:custGeom>
              <a:avLst/>
              <a:gdLst/>
              <a:ahLst/>
              <a:cxnLst/>
              <a:rect l="l" t="t" r="r" b="b"/>
              <a:pathLst>
                <a:path w="2012" h="5609" extrusionOk="0">
                  <a:moveTo>
                    <a:pt x="1409" y="1630"/>
                  </a:moveTo>
                  <a:lnTo>
                    <a:pt x="1336" y="529"/>
                  </a:lnTo>
                  <a:cubicBezTo>
                    <a:pt x="1321" y="455"/>
                    <a:pt x="1321" y="382"/>
                    <a:pt x="1336" y="308"/>
                  </a:cubicBezTo>
                  <a:cubicBezTo>
                    <a:pt x="1336" y="44"/>
                    <a:pt x="1703" y="0"/>
                    <a:pt x="1776" y="250"/>
                  </a:cubicBezTo>
                  <a:cubicBezTo>
                    <a:pt x="1791" y="308"/>
                    <a:pt x="1791" y="367"/>
                    <a:pt x="1806" y="426"/>
                  </a:cubicBezTo>
                  <a:cubicBezTo>
                    <a:pt x="1864" y="1131"/>
                    <a:pt x="1938" y="1850"/>
                    <a:pt x="1967" y="2569"/>
                  </a:cubicBezTo>
                  <a:cubicBezTo>
                    <a:pt x="2011" y="3289"/>
                    <a:pt x="1953" y="3993"/>
                    <a:pt x="1791" y="4683"/>
                  </a:cubicBezTo>
                  <a:cubicBezTo>
                    <a:pt x="1732" y="4903"/>
                    <a:pt x="1630" y="5109"/>
                    <a:pt x="1483" y="5271"/>
                  </a:cubicBezTo>
                  <a:cubicBezTo>
                    <a:pt x="1219" y="5608"/>
                    <a:pt x="690" y="5594"/>
                    <a:pt x="470" y="5226"/>
                  </a:cubicBezTo>
                  <a:cubicBezTo>
                    <a:pt x="352" y="5050"/>
                    <a:pt x="279" y="4845"/>
                    <a:pt x="235" y="4654"/>
                  </a:cubicBezTo>
                  <a:cubicBezTo>
                    <a:pt x="206" y="4522"/>
                    <a:pt x="191" y="4390"/>
                    <a:pt x="176" y="4272"/>
                  </a:cubicBezTo>
                  <a:cubicBezTo>
                    <a:pt x="132" y="3773"/>
                    <a:pt x="59" y="3274"/>
                    <a:pt x="29" y="2775"/>
                  </a:cubicBezTo>
                  <a:cubicBezTo>
                    <a:pt x="0" y="2129"/>
                    <a:pt x="0" y="1483"/>
                    <a:pt x="29" y="852"/>
                  </a:cubicBezTo>
                  <a:cubicBezTo>
                    <a:pt x="29" y="719"/>
                    <a:pt x="44" y="602"/>
                    <a:pt x="59" y="485"/>
                  </a:cubicBezTo>
                  <a:cubicBezTo>
                    <a:pt x="73" y="426"/>
                    <a:pt x="73" y="367"/>
                    <a:pt x="132" y="367"/>
                  </a:cubicBezTo>
                  <a:cubicBezTo>
                    <a:pt x="191" y="352"/>
                    <a:pt x="235" y="411"/>
                    <a:pt x="250" y="470"/>
                  </a:cubicBezTo>
                  <a:cubicBezTo>
                    <a:pt x="308" y="675"/>
                    <a:pt x="352" y="896"/>
                    <a:pt x="382" y="1116"/>
                  </a:cubicBezTo>
                  <a:cubicBezTo>
                    <a:pt x="411" y="1468"/>
                    <a:pt x="426" y="1806"/>
                    <a:pt x="470" y="2158"/>
                  </a:cubicBezTo>
                  <a:cubicBezTo>
                    <a:pt x="529" y="2760"/>
                    <a:pt x="573" y="3377"/>
                    <a:pt x="631" y="3993"/>
                  </a:cubicBezTo>
                  <a:cubicBezTo>
                    <a:pt x="661" y="4228"/>
                    <a:pt x="690" y="4463"/>
                    <a:pt x="749" y="4698"/>
                  </a:cubicBezTo>
                  <a:cubicBezTo>
                    <a:pt x="778" y="4786"/>
                    <a:pt x="807" y="4859"/>
                    <a:pt x="866" y="4948"/>
                  </a:cubicBezTo>
                  <a:cubicBezTo>
                    <a:pt x="910" y="5050"/>
                    <a:pt x="1072" y="5065"/>
                    <a:pt x="1145" y="4962"/>
                  </a:cubicBezTo>
                  <a:cubicBezTo>
                    <a:pt x="1233" y="4859"/>
                    <a:pt x="1292" y="4727"/>
                    <a:pt x="1321" y="4595"/>
                  </a:cubicBezTo>
                  <a:cubicBezTo>
                    <a:pt x="1380" y="4375"/>
                    <a:pt x="1424" y="4140"/>
                    <a:pt x="1453" y="3920"/>
                  </a:cubicBezTo>
                  <a:cubicBezTo>
                    <a:pt x="1512" y="3318"/>
                    <a:pt x="1512" y="2716"/>
                    <a:pt x="1453" y="2114"/>
                  </a:cubicBezTo>
                  <a:cubicBezTo>
                    <a:pt x="1439" y="1953"/>
                    <a:pt x="1424" y="1791"/>
                    <a:pt x="1409" y="163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7827304" y="3966167"/>
              <a:ext cx="125977" cy="278443"/>
            </a:xfrm>
            <a:custGeom>
              <a:avLst/>
              <a:gdLst/>
              <a:ahLst/>
              <a:cxnLst/>
              <a:rect l="l" t="t" r="r" b="b"/>
              <a:pathLst>
                <a:path w="2511" h="5550" extrusionOk="0">
                  <a:moveTo>
                    <a:pt x="1630" y="2335"/>
                  </a:moveTo>
                  <a:cubicBezTo>
                    <a:pt x="1542" y="2335"/>
                    <a:pt x="1513" y="2393"/>
                    <a:pt x="1469" y="2423"/>
                  </a:cubicBezTo>
                  <a:cubicBezTo>
                    <a:pt x="1175" y="2628"/>
                    <a:pt x="808" y="2643"/>
                    <a:pt x="500" y="2467"/>
                  </a:cubicBezTo>
                  <a:cubicBezTo>
                    <a:pt x="309" y="2364"/>
                    <a:pt x="177" y="2173"/>
                    <a:pt x="133" y="1968"/>
                  </a:cubicBezTo>
                  <a:cubicBezTo>
                    <a:pt x="1" y="1586"/>
                    <a:pt x="15" y="1160"/>
                    <a:pt x="147" y="778"/>
                  </a:cubicBezTo>
                  <a:cubicBezTo>
                    <a:pt x="177" y="690"/>
                    <a:pt x="206" y="617"/>
                    <a:pt x="235" y="558"/>
                  </a:cubicBezTo>
                  <a:cubicBezTo>
                    <a:pt x="250" y="514"/>
                    <a:pt x="279" y="470"/>
                    <a:pt x="309" y="426"/>
                  </a:cubicBezTo>
                  <a:cubicBezTo>
                    <a:pt x="338" y="382"/>
                    <a:pt x="382" y="353"/>
                    <a:pt x="441" y="367"/>
                  </a:cubicBezTo>
                  <a:cubicBezTo>
                    <a:pt x="485" y="397"/>
                    <a:pt x="500" y="441"/>
                    <a:pt x="500" y="485"/>
                  </a:cubicBezTo>
                  <a:cubicBezTo>
                    <a:pt x="500" y="558"/>
                    <a:pt x="485" y="632"/>
                    <a:pt x="470" y="705"/>
                  </a:cubicBezTo>
                  <a:cubicBezTo>
                    <a:pt x="426" y="1043"/>
                    <a:pt x="441" y="1395"/>
                    <a:pt x="529" y="1718"/>
                  </a:cubicBezTo>
                  <a:lnTo>
                    <a:pt x="558" y="1791"/>
                  </a:lnTo>
                  <a:cubicBezTo>
                    <a:pt x="588" y="1953"/>
                    <a:pt x="705" y="2070"/>
                    <a:pt x="852" y="2100"/>
                  </a:cubicBezTo>
                  <a:cubicBezTo>
                    <a:pt x="1028" y="2129"/>
                    <a:pt x="1204" y="2056"/>
                    <a:pt x="1307" y="1909"/>
                  </a:cubicBezTo>
                  <a:cubicBezTo>
                    <a:pt x="1425" y="1733"/>
                    <a:pt x="1498" y="1542"/>
                    <a:pt x="1527" y="1322"/>
                  </a:cubicBezTo>
                  <a:cubicBezTo>
                    <a:pt x="1542" y="1057"/>
                    <a:pt x="1542" y="793"/>
                    <a:pt x="1527" y="543"/>
                  </a:cubicBezTo>
                  <a:cubicBezTo>
                    <a:pt x="1527" y="455"/>
                    <a:pt x="1513" y="382"/>
                    <a:pt x="1527" y="309"/>
                  </a:cubicBezTo>
                  <a:cubicBezTo>
                    <a:pt x="1527" y="206"/>
                    <a:pt x="1571" y="118"/>
                    <a:pt x="1659" y="74"/>
                  </a:cubicBezTo>
                  <a:cubicBezTo>
                    <a:pt x="1792" y="0"/>
                    <a:pt x="1953" y="74"/>
                    <a:pt x="1997" y="206"/>
                  </a:cubicBezTo>
                  <a:cubicBezTo>
                    <a:pt x="2012" y="250"/>
                    <a:pt x="2012" y="309"/>
                    <a:pt x="2012" y="367"/>
                  </a:cubicBezTo>
                  <a:cubicBezTo>
                    <a:pt x="2056" y="1087"/>
                    <a:pt x="2085" y="1821"/>
                    <a:pt x="2173" y="2540"/>
                  </a:cubicBezTo>
                  <a:cubicBezTo>
                    <a:pt x="2232" y="2981"/>
                    <a:pt x="2247" y="3421"/>
                    <a:pt x="2305" y="3847"/>
                  </a:cubicBezTo>
                  <a:cubicBezTo>
                    <a:pt x="2349" y="4214"/>
                    <a:pt x="2394" y="4581"/>
                    <a:pt x="2467" y="4933"/>
                  </a:cubicBezTo>
                  <a:cubicBezTo>
                    <a:pt x="2482" y="5021"/>
                    <a:pt x="2496" y="5124"/>
                    <a:pt x="2496" y="5227"/>
                  </a:cubicBezTo>
                  <a:cubicBezTo>
                    <a:pt x="2511" y="5300"/>
                    <a:pt x="2482" y="5359"/>
                    <a:pt x="2452" y="5418"/>
                  </a:cubicBezTo>
                  <a:cubicBezTo>
                    <a:pt x="2408" y="5491"/>
                    <a:pt x="2305" y="5550"/>
                    <a:pt x="2217" y="5535"/>
                  </a:cubicBezTo>
                  <a:cubicBezTo>
                    <a:pt x="2115" y="5535"/>
                    <a:pt x="2026" y="5462"/>
                    <a:pt x="2012" y="5359"/>
                  </a:cubicBezTo>
                  <a:cubicBezTo>
                    <a:pt x="1997" y="5300"/>
                    <a:pt x="1982" y="5227"/>
                    <a:pt x="1968" y="5153"/>
                  </a:cubicBezTo>
                  <a:cubicBezTo>
                    <a:pt x="1880" y="4683"/>
                    <a:pt x="1821" y="4228"/>
                    <a:pt x="1762" y="3759"/>
                  </a:cubicBezTo>
                  <a:cubicBezTo>
                    <a:pt x="1718" y="3289"/>
                    <a:pt x="1689" y="2863"/>
                    <a:pt x="1645" y="2423"/>
                  </a:cubicBezTo>
                  <a:cubicBezTo>
                    <a:pt x="1645" y="2408"/>
                    <a:pt x="1630" y="2379"/>
                    <a:pt x="1630" y="23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8076250" y="4286553"/>
              <a:ext cx="148102" cy="307191"/>
            </a:xfrm>
            <a:custGeom>
              <a:avLst/>
              <a:gdLst/>
              <a:ahLst/>
              <a:cxnLst/>
              <a:rect l="l" t="t" r="r" b="b"/>
              <a:pathLst>
                <a:path w="2952" h="6123" extrusionOk="0">
                  <a:moveTo>
                    <a:pt x="1028" y="2305"/>
                  </a:moveTo>
                  <a:cubicBezTo>
                    <a:pt x="1087" y="2335"/>
                    <a:pt x="1146" y="2349"/>
                    <a:pt x="1205" y="2349"/>
                  </a:cubicBezTo>
                  <a:cubicBezTo>
                    <a:pt x="1557" y="2438"/>
                    <a:pt x="1880" y="2584"/>
                    <a:pt x="2159" y="2805"/>
                  </a:cubicBezTo>
                  <a:cubicBezTo>
                    <a:pt x="2731" y="3245"/>
                    <a:pt x="2952" y="4008"/>
                    <a:pt x="2702" y="4684"/>
                  </a:cubicBezTo>
                  <a:cubicBezTo>
                    <a:pt x="2482" y="5418"/>
                    <a:pt x="1865" y="5976"/>
                    <a:pt x="1116" y="6093"/>
                  </a:cubicBezTo>
                  <a:cubicBezTo>
                    <a:pt x="970" y="6122"/>
                    <a:pt x="808" y="6122"/>
                    <a:pt x="661" y="6093"/>
                  </a:cubicBezTo>
                  <a:cubicBezTo>
                    <a:pt x="485" y="6064"/>
                    <a:pt x="338" y="5917"/>
                    <a:pt x="309" y="5726"/>
                  </a:cubicBezTo>
                  <a:cubicBezTo>
                    <a:pt x="265" y="5432"/>
                    <a:pt x="250" y="5153"/>
                    <a:pt x="250" y="4860"/>
                  </a:cubicBezTo>
                  <a:cubicBezTo>
                    <a:pt x="250" y="4346"/>
                    <a:pt x="206" y="3847"/>
                    <a:pt x="147" y="3333"/>
                  </a:cubicBezTo>
                  <a:cubicBezTo>
                    <a:pt x="118" y="3039"/>
                    <a:pt x="103" y="2760"/>
                    <a:pt x="74" y="2467"/>
                  </a:cubicBezTo>
                  <a:cubicBezTo>
                    <a:pt x="59" y="2100"/>
                    <a:pt x="59" y="1748"/>
                    <a:pt x="15" y="1395"/>
                  </a:cubicBezTo>
                  <a:cubicBezTo>
                    <a:pt x="1" y="1234"/>
                    <a:pt x="1" y="1072"/>
                    <a:pt x="15" y="911"/>
                  </a:cubicBezTo>
                  <a:cubicBezTo>
                    <a:pt x="30" y="617"/>
                    <a:pt x="192" y="368"/>
                    <a:pt x="456" y="221"/>
                  </a:cubicBezTo>
                  <a:cubicBezTo>
                    <a:pt x="705" y="74"/>
                    <a:pt x="1014" y="0"/>
                    <a:pt x="1307" y="45"/>
                  </a:cubicBezTo>
                  <a:cubicBezTo>
                    <a:pt x="1733" y="89"/>
                    <a:pt x="2027" y="470"/>
                    <a:pt x="1953" y="881"/>
                  </a:cubicBezTo>
                  <a:cubicBezTo>
                    <a:pt x="1909" y="1204"/>
                    <a:pt x="1777" y="1513"/>
                    <a:pt x="1557" y="1748"/>
                  </a:cubicBezTo>
                  <a:cubicBezTo>
                    <a:pt x="1439" y="1909"/>
                    <a:pt x="1293" y="2041"/>
                    <a:pt x="1146" y="2173"/>
                  </a:cubicBezTo>
                  <a:cubicBezTo>
                    <a:pt x="1102" y="2217"/>
                    <a:pt x="1043" y="2232"/>
                    <a:pt x="1028" y="2305"/>
                  </a:cubicBezTo>
                  <a:close/>
                  <a:moveTo>
                    <a:pt x="764" y="4522"/>
                  </a:moveTo>
                  <a:cubicBezTo>
                    <a:pt x="764" y="4728"/>
                    <a:pt x="779" y="4948"/>
                    <a:pt x="779" y="5153"/>
                  </a:cubicBezTo>
                  <a:cubicBezTo>
                    <a:pt x="779" y="5256"/>
                    <a:pt x="793" y="5344"/>
                    <a:pt x="808" y="5432"/>
                  </a:cubicBezTo>
                  <a:cubicBezTo>
                    <a:pt x="837" y="5550"/>
                    <a:pt x="852" y="5550"/>
                    <a:pt x="970" y="5535"/>
                  </a:cubicBezTo>
                  <a:cubicBezTo>
                    <a:pt x="1601" y="5432"/>
                    <a:pt x="2085" y="4948"/>
                    <a:pt x="2188" y="4331"/>
                  </a:cubicBezTo>
                  <a:cubicBezTo>
                    <a:pt x="2276" y="3920"/>
                    <a:pt x="2144" y="3495"/>
                    <a:pt x="1821" y="3230"/>
                  </a:cubicBezTo>
                  <a:cubicBezTo>
                    <a:pt x="1557" y="2995"/>
                    <a:pt x="1234" y="2805"/>
                    <a:pt x="882" y="2702"/>
                  </a:cubicBezTo>
                  <a:cubicBezTo>
                    <a:pt x="632" y="2628"/>
                    <a:pt x="617" y="2628"/>
                    <a:pt x="647" y="2893"/>
                  </a:cubicBezTo>
                  <a:cubicBezTo>
                    <a:pt x="705" y="3436"/>
                    <a:pt x="749" y="3979"/>
                    <a:pt x="764" y="4522"/>
                  </a:cubicBezTo>
                  <a:close/>
                  <a:moveTo>
                    <a:pt x="559" y="1351"/>
                  </a:moveTo>
                  <a:lnTo>
                    <a:pt x="559" y="1351"/>
                  </a:lnTo>
                  <a:cubicBezTo>
                    <a:pt x="573" y="1498"/>
                    <a:pt x="588" y="1645"/>
                    <a:pt x="603" y="1777"/>
                  </a:cubicBezTo>
                  <a:cubicBezTo>
                    <a:pt x="617" y="1880"/>
                    <a:pt x="647" y="1894"/>
                    <a:pt x="735" y="1836"/>
                  </a:cubicBezTo>
                  <a:cubicBezTo>
                    <a:pt x="970" y="1659"/>
                    <a:pt x="1175" y="1439"/>
                    <a:pt x="1337" y="1190"/>
                  </a:cubicBezTo>
                  <a:cubicBezTo>
                    <a:pt x="1395" y="1072"/>
                    <a:pt x="1425" y="940"/>
                    <a:pt x="1439" y="823"/>
                  </a:cubicBezTo>
                  <a:cubicBezTo>
                    <a:pt x="1469" y="676"/>
                    <a:pt x="1351" y="558"/>
                    <a:pt x="1219" y="573"/>
                  </a:cubicBezTo>
                  <a:cubicBezTo>
                    <a:pt x="1087" y="558"/>
                    <a:pt x="955" y="588"/>
                    <a:pt x="837" y="632"/>
                  </a:cubicBezTo>
                  <a:cubicBezTo>
                    <a:pt x="661" y="676"/>
                    <a:pt x="544" y="837"/>
                    <a:pt x="559" y="1028"/>
                  </a:cubicBezTo>
                  <a:cubicBezTo>
                    <a:pt x="559" y="1146"/>
                    <a:pt x="559" y="1248"/>
                    <a:pt x="559" y="13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8"/>
            <p:cNvSpPr/>
            <p:nvPr/>
          </p:nvSpPr>
          <p:spPr>
            <a:xfrm>
              <a:off x="7805229" y="4296888"/>
              <a:ext cx="139974" cy="299816"/>
            </a:xfrm>
            <a:custGeom>
              <a:avLst/>
              <a:gdLst/>
              <a:ahLst/>
              <a:cxnLst/>
              <a:rect l="l" t="t" r="r" b="b"/>
              <a:pathLst>
                <a:path w="2790" h="5976" extrusionOk="0">
                  <a:moveTo>
                    <a:pt x="1101" y="2276"/>
                  </a:moveTo>
                  <a:cubicBezTo>
                    <a:pt x="1145" y="2320"/>
                    <a:pt x="1204" y="2349"/>
                    <a:pt x="1277" y="2334"/>
                  </a:cubicBezTo>
                  <a:cubicBezTo>
                    <a:pt x="1674" y="2393"/>
                    <a:pt x="2026" y="2599"/>
                    <a:pt x="2246" y="2936"/>
                  </a:cubicBezTo>
                  <a:cubicBezTo>
                    <a:pt x="2789" y="3656"/>
                    <a:pt x="2745" y="4654"/>
                    <a:pt x="2173" y="5344"/>
                  </a:cubicBezTo>
                  <a:cubicBezTo>
                    <a:pt x="1835" y="5755"/>
                    <a:pt x="1351" y="5975"/>
                    <a:pt x="822" y="5960"/>
                  </a:cubicBezTo>
                  <a:cubicBezTo>
                    <a:pt x="617" y="5975"/>
                    <a:pt x="426" y="5843"/>
                    <a:pt x="367" y="5623"/>
                  </a:cubicBezTo>
                  <a:cubicBezTo>
                    <a:pt x="338" y="5491"/>
                    <a:pt x="308" y="5344"/>
                    <a:pt x="294" y="5212"/>
                  </a:cubicBezTo>
                  <a:cubicBezTo>
                    <a:pt x="220" y="4566"/>
                    <a:pt x="162" y="3905"/>
                    <a:pt x="118" y="3259"/>
                  </a:cubicBezTo>
                  <a:cubicBezTo>
                    <a:pt x="88" y="2716"/>
                    <a:pt x="29" y="2158"/>
                    <a:pt x="0" y="1615"/>
                  </a:cubicBezTo>
                  <a:cubicBezTo>
                    <a:pt x="0" y="1380"/>
                    <a:pt x="0" y="1160"/>
                    <a:pt x="15" y="925"/>
                  </a:cubicBezTo>
                  <a:cubicBezTo>
                    <a:pt x="59" y="426"/>
                    <a:pt x="455" y="29"/>
                    <a:pt x="954" y="15"/>
                  </a:cubicBezTo>
                  <a:cubicBezTo>
                    <a:pt x="1116" y="0"/>
                    <a:pt x="1292" y="15"/>
                    <a:pt x="1454" y="59"/>
                  </a:cubicBezTo>
                  <a:cubicBezTo>
                    <a:pt x="1747" y="147"/>
                    <a:pt x="1938" y="426"/>
                    <a:pt x="1909" y="734"/>
                  </a:cubicBezTo>
                  <a:cubicBezTo>
                    <a:pt x="1879" y="1219"/>
                    <a:pt x="1674" y="1674"/>
                    <a:pt x="1336" y="2026"/>
                  </a:cubicBezTo>
                  <a:cubicBezTo>
                    <a:pt x="1263" y="2114"/>
                    <a:pt x="1189" y="2187"/>
                    <a:pt x="1101" y="2276"/>
                  </a:cubicBezTo>
                  <a:close/>
                  <a:moveTo>
                    <a:pt x="808" y="4669"/>
                  </a:moveTo>
                  <a:cubicBezTo>
                    <a:pt x="808" y="4874"/>
                    <a:pt x="822" y="5080"/>
                    <a:pt x="852" y="5270"/>
                  </a:cubicBezTo>
                  <a:cubicBezTo>
                    <a:pt x="866" y="5388"/>
                    <a:pt x="881" y="5403"/>
                    <a:pt x="984" y="5373"/>
                  </a:cubicBezTo>
                  <a:cubicBezTo>
                    <a:pt x="1277" y="5344"/>
                    <a:pt x="1527" y="5197"/>
                    <a:pt x="1703" y="4977"/>
                  </a:cubicBezTo>
                  <a:cubicBezTo>
                    <a:pt x="2041" y="4580"/>
                    <a:pt x="2144" y="4037"/>
                    <a:pt x="1953" y="3538"/>
                  </a:cubicBezTo>
                  <a:cubicBezTo>
                    <a:pt x="1865" y="3215"/>
                    <a:pt x="1644" y="2951"/>
                    <a:pt x="1336" y="2804"/>
                  </a:cubicBezTo>
                  <a:cubicBezTo>
                    <a:pt x="1160" y="2745"/>
                    <a:pt x="969" y="2701"/>
                    <a:pt x="793" y="2687"/>
                  </a:cubicBezTo>
                  <a:cubicBezTo>
                    <a:pt x="675" y="2672"/>
                    <a:pt x="631" y="2716"/>
                    <a:pt x="631" y="2833"/>
                  </a:cubicBezTo>
                  <a:cubicBezTo>
                    <a:pt x="631" y="2951"/>
                    <a:pt x="646" y="3098"/>
                    <a:pt x="661" y="3244"/>
                  </a:cubicBezTo>
                  <a:cubicBezTo>
                    <a:pt x="705" y="3700"/>
                    <a:pt x="778" y="4169"/>
                    <a:pt x="808" y="4654"/>
                  </a:cubicBezTo>
                  <a:close/>
                  <a:moveTo>
                    <a:pt x="573" y="1967"/>
                  </a:moveTo>
                  <a:cubicBezTo>
                    <a:pt x="617" y="1982"/>
                    <a:pt x="646" y="1967"/>
                    <a:pt x="675" y="1938"/>
                  </a:cubicBezTo>
                  <a:cubicBezTo>
                    <a:pt x="896" y="1732"/>
                    <a:pt x="1086" y="1512"/>
                    <a:pt x="1233" y="1277"/>
                  </a:cubicBezTo>
                  <a:cubicBezTo>
                    <a:pt x="1321" y="1116"/>
                    <a:pt x="1365" y="954"/>
                    <a:pt x="1380" y="778"/>
                  </a:cubicBezTo>
                  <a:cubicBezTo>
                    <a:pt x="1395" y="646"/>
                    <a:pt x="1351" y="573"/>
                    <a:pt x="1219" y="543"/>
                  </a:cubicBezTo>
                  <a:cubicBezTo>
                    <a:pt x="940" y="499"/>
                    <a:pt x="587" y="587"/>
                    <a:pt x="558" y="998"/>
                  </a:cubicBezTo>
                  <a:cubicBezTo>
                    <a:pt x="529" y="1321"/>
                    <a:pt x="573" y="1630"/>
                    <a:pt x="573" y="19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8"/>
            <p:cNvSpPr/>
            <p:nvPr/>
          </p:nvSpPr>
          <p:spPr>
            <a:xfrm>
              <a:off x="7955490" y="4304213"/>
              <a:ext cx="106110" cy="282156"/>
            </a:xfrm>
            <a:custGeom>
              <a:avLst/>
              <a:gdLst/>
              <a:ahLst/>
              <a:cxnLst/>
              <a:rect l="l" t="t" r="r" b="b"/>
              <a:pathLst>
                <a:path w="2115" h="5624" extrusionOk="0">
                  <a:moveTo>
                    <a:pt x="455" y="4772"/>
                  </a:moveTo>
                  <a:cubicBezTo>
                    <a:pt x="470" y="4978"/>
                    <a:pt x="455" y="5183"/>
                    <a:pt x="440" y="5389"/>
                  </a:cubicBezTo>
                  <a:cubicBezTo>
                    <a:pt x="440" y="5418"/>
                    <a:pt x="426" y="5462"/>
                    <a:pt x="411" y="5491"/>
                  </a:cubicBezTo>
                  <a:cubicBezTo>
                    <a:pt x="382" y="5580"/>
                    <a:pt x="294" y="5624"/>
                    <a:pt x="206" y="5624"/>
                  </a:cubicBezTo>
                  <a:cubicBezTo>
                    <a:pt x="117" y="5624"/>
                    <a:pt x="44" y="5565"/>
                    <a:pt x="29" y="5477"/>
                  </a:cubicBezTo>
                  <a:cubicBezTo>
                    <a:pt x="0" y="5389"/>
                    <a:pt x="0" y="5301"/>
                    <a:pt x="0" y="5213"/>
                  </a:cubicBezTo>
                  <a:cubicBezTo>
                    <a:pt x="29" y="4229"/>
                    <a:pt x="132" y="3245"/>
                    <a:pt x="132" y="2262"/>
                  </a:cubicBezTo>
                  <a:cubicBezTo>
                    <a:pt x="117" y="1718"/>
                    <a:pt x="191" y="1190"/>
                    <a:pt x="338" y="676"/>
                  </a:cubicBezTo>
                  <a:cubicBezTo>
                    <a:pt x="382" y="515"/>
                    <a:pt x="470" y="368"/>
                    <a:pt x="573" y="236"/>
                  </a:cubicBezTo>
                  <a:cubicBezTo>
                    <a:pt x="749" y="1"/>
                    <a:pt x="1116" y="16"/>
                    <a:pt x="1277" y="280"/>
                  </a:cubicBezTo>
                  <a:cubicBezTo>
                    <a:pt x="1365" y="412"/>
                    <a:pt x="1439" y="559"/>
                    <a:pt x="1483" y="720"/>
                  </a:cubicBezTo>
                  <a:cubicBezTo>
                    <a:pt x="1600" y="1117"/>
                    <a:pt x="1688" y="1542"/>
                    <a:pt x="1747" y="1953"/>
                  </a:cubicBezTo>
                  <a:cubicBezTo>
                    <a:pt x="1835" y="2585"/>
                    <a:pt x="1879" y="3216"/>
                    <a:pt x="1953" y="3847"/>
                  </a:cubicBezTo>
                  <a:cubicBezTo>
                    <a:pt x="1997" y="4229"/>
                    <a:pt x="2041" y="4625"/>
                    <a:pt x="2099" y="5007"/>
                  </a:cubicBezTo>
                  <a:cubicBezTo>
                    <a:pt x="2114" y="5110"/>
                    <a:pt x="2114" y="5213"/>
                    <a:pt x="2070" y="5315"/>
                  </a:cubicBezTo>
                  <a:cubicBezTo>
                    <a:pt x="2041" y="5433"/>
                    <a:pt x="1938" y="5506"/>
                    <a:pt x="1820" y="5506"/>
                  </a:cubicBezTo>
                  <a:cubicBezTo>
                    <a:pt x="1703" y="5506"/>
                    <a:pt x="1600" y="5418"/>
                    <a:pt x="1586" y="5301"/>
                  </a:cubicBezTo>
                  <a:cubicBezTo>
                    <a:pt x="1542" y="5110"/>
                    <a:pt x="1512" y="4934"/>
                    <a:pt x="1483" y="4728"/>
                  </a:cubicBezTo>
                  <a:cubicBezTo>
                    <a:pt x="1453" y="4390"/>
                    <a:pt x="1409" y="4053"/>
                    <a:pt x="1380" y="3715"/>
                  </a:cubicBezTo>
                  <a:cubicBezTo>
                    <a:pt x="1365" y="3539"/>
                    <a:pt x="1336" y="3510"/>
                    <a:pt x="1160" y="3539"/>
                  </a:cubicBezTo>
                  <a:cubicBezTo>
                    <a:pt x="998" y="3554"/>
                    <a:pt x="852" y="3583"/>
                    <a:pt x="705" y="3598"/>
                  </a:cubicBezTo>
                  <a:cubicBezTo>
                    <a:pt x="617" y="3598"/>
                    <a:pt x="573" y="3642"/>
                    <a:pt x="558" y="3744"/>
                  </a:cubicBezTo>
                  <a:cubicBezTo>
                    <a:pt x="499" y="4082"/>
                    <a:pt x="470" y="4420"/>
                    <a:pt x="455" y="4772"/>
                  </a:cubicBezTo>
                  <a:close/>
                  <a:moveTo>
                    <a:pt x="910" y="706"/>
                  </a:moveTo>
                  <a:cubicBezTo>
                    <a:pt x="822" y="852"/>
                    <a:pt x="778" y="1014"/>
                    <a:pt x="763" y="1190"/>
                  </a:cubicBezTo>
                  <a:cubicBezTo>
                    <a:pt x="675" y="1748"/>
                    <a:pt x="631" y="2306"/>
                    <a:pt x="631" y="2878"/>
                  </a:cubicBezTo>
                  <a:lnTo>
                    <a:pt x="631" y="3010"/>
                  </a:lnTo>
                  <a:cubicBezTo>
                    <a:pt x="617" y="3054"/>
                    <a:pt x="661" y="3084"/>
                    <a:pt x="705" y="3069"/>
                  </a:cubicBezTo>
                  <a:cubicBezTo>
                    <a:pt x="866" y="3069"/>
                    <a:pt x="1028" y="3040"/>
                    <a:pt x="1189" y="3010"/>
                  </a:cubicBezTo>
                  <a:cubicBezTo>
                    <a:pt x="1263" y="2996"/>
                    <a:pt x="1292" y="2952"/>
                    <a:pt x="1292" y="2893"/>
                  </a:cubicBezTo>
                  <a:lnTo>
                    <a:pt x="1292" y="2776"/>
                  </a:lnTo>
                  <a:cubicBezTo>
                    <a:pt x="1248" y="2218"/>
                    <a:pt x="1160" y="1660"/>
                    <a:pt x="1042" y="1102"/>
                  </a:cubicBezTo>
                  <a:cubicBezTo>
                    <a:pt x="1028" y="955"/>
                    <a:pt x="969" y="823"/>
                    <a:pt x="910" y="7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8231678" y="4292423"/>
              <a:ext cx="94320" cy="297608"/>
            </a:xfrm>
            <a:custGeom>
              <a:avLst/>
              <a:gdLst/>
              <a:ahLst/>
              <a:cxnLst/>
              <a:rect l="l" t="t" r="r" b="b"/>
              <a:pathLst>
                <a:path w="1880" h="5932" extrusionOk="0">
                  <a:moveTo>
                    <a:pt x="44" y="3862"/>
                  </a:moveTo>
                  <a:cubicBezTo>
                    <a:pt x="30" y="3451"/>
                    <a:pt x="0" y="3040"/>
                    <a:pt x="15" y="2629"/>
                  </a:cubicBezTo>
                  <a:cubicBezTo>
                    <a:pt x="30" y="2042"/>
                    <a:pt x="30" y="1469"/>
                    <a:pt x="74" y="882"/>
                  </a:cubicBezTo>
                  <a:cubicBezTo>
                    <a:pt x="103" y="515"/>
                    <a:pt x="206" y="368"/>
                    <a:pt x="558" y="251"/>
                  </a:cubicBezTo>
                  <a:cubicBezTo>
                    <a:pt x="852" y="162"/>
                    <a:pt x="1145" y="104"/>
                    <a:pt x="1454" y="74"/>
                  </a:cubicBezTo>
                  <a:lnTo>
                    <a:pt x="1483" y="74"/>
                  </a:lnTo>
                  <a:cubicBezTo>
                    <a:pt x="1821" y="1"/>
                    <a:pt x="1880" y="529"/>
                    <a:pt x="1527" y="515"/>
                  </a:cubicBezTo>
                  <a:cubicBezTo>
                    <a:pt x="1468" y="529"/>
                    <a:pt x="1395" y="544"/>
                    <a:pt x="1322" y="544"/>
                  </a:cubicBezTo>
                  <a:cubicBezTo>
                    <a:pt x="1116" y="559"/>
                    <a:pt x="911" y="603"/>
                    <a:pt x="720" y="691"/>
                  </a:cubicBezTo>
                  <a:cubicBezTo>
                    <a:pt x="602" y="720"/>
                    <a:pt x="529" y="823"/>
                    <a:pt x="529" y="941"/>
                  </a:cubicBezTo>
                  <a:cubicBezTo>
                    <a:pt x="514" y="1131"/>
                    <a:pt x="529" y="1308"/>
                    <a:pt x="529" y="1484"/>
                  </a:cubicBezTo>
                  <a:cubicBezTo>
                    <a:pt x="529" y="1836"/>
                    <a:pt x="544" y="2188"/>
                    <a:pt x="558" y="2541"/>
                  </a:cubicBezTo>
                  <a:cubicBezTo>
                    <a:pt x="558" y="2717"/>
                    <a:pt x="558" y="2717"/>
                    <a:pt x="734" y="2702"/>
                  </a:cubicBezTo>
                  <a:cubicBezTo>
                    <a:pt x="999" y="2688"/>
                    <a:pt x="1248" y="2688"/>
                    <a:pt x="1498" y="2673"/>
                  </a:cubicBezTo>
                  <a:cubicBezTo>
                    <a:pt x="1527" y="2673"/>
                    <a:pt x="1557" y="2673"/>
                    <a:pt x="1571" y="2673"/>
                  </a:cubicBezTo>
                  <a:cubicBezTo>
                    <a:pt x="1733" y="2688"/>
                    <a:pt x="1821" y="2761"/>
                    <a:pt x="1821" y="2893"/>
                  </a:cubicBezTo>
                  <a:cubicBezTo>
                    <a:pt x="1835" y="3011"/>
                    <a:pt x="1733" y="3128"/>
                    <a:pt x="1615" y="3143"/>
                  </a:cubicBezTo>
                  <a:cubicBezTo>
                    <a:pt x="1557" y="3157"/>
                    <a:pt x="1498" y="3157"/>
                    <a:pt x="1424" y="3157"/>
                  </a:cubicBezTo>
                  <a:cubicBezTo>
                    <a:pt x="1190" y="3157"/>
                    <a:pt x="969" y="3201"/>
                    <a:pt x="734" y="3201"/>
                  </a:cubicBezTo>
                  <a:cubicBezTo>
                    <a:pt x="588" y="3201"/>
                    <a:pt x="558" y="3231"/>
                    <a:pt x="573" y="3378"/>
                  </a:cubicBezTo>
                  <a:cubicBezTo>
                    <a:pt x="588" y="3965"/>
                    <a:pt x="602" y="4552"/>
                    <a:pt x="632" y="5154"/>
                  </a:cubicBezTo>
                  <a:cubicBezTo>
                    <a:pt x="632" y="5315"/>
                    <a:pt x="676" y="5330"/>
                    <a:pt x="837" y="5359"/>
                  </a:cubicBezTo>
                  <a:cubicBezTo>
                    <a:pt x="925" y="5374"/>
                    <a:pt x="999" y="5374"/>
                    <a:pt x="1087" y="5359"/>
                  </a:cubicBezTo>
                  <a:cubicBezTo>
                    <a:pt x="1204" y="5345"/>
                    <a:pt x="1336" y="5330"/>
                    <a:pt x="1454" y="5330"/>
                  </a:cubicBezTo>
                  <a:cubicBezTo>
                    <a:pt x="1542" y="5330"/>
                    <a:pt x="1615" y="5345"/>
                    <a:pt x="1689" y="5389"/>
                  </a:cubicBezTo>
                  <a:cubicBezTo>
                    <a:pt x="1865" y="5477"/>
                    <a:pt x="1865" y="5712"/>
                    <a:pt x="1703" y="5800"/>
                  </a:cubicBezTo>
                  <a:cubicBezTo>
                    <a:pt x="1659" y="5844"/>
                    <a:pt x="1601" y="5859"/>
                    <a:pt x="1542" y="5873"/>
                  </a:cubicBezTo>
                  <a:cubicBezTo>
                    <a:pt x="1219" y="5917"/>
                    <a:pt x="896" y="5932"/>
                    <a:pt x="558" y="5917"/>
                  </a:cubicBezTo>
                  <a:cubicBezTo>
                    <a:pt x="367" y="5903"/>
                    <a:pt x="191" y="5771"/>
                    <a:pt x="147" y="5580"/>
                  </a:cubicBezTo>
                  <a:cubicBezTo>
                    <a:pt x="103" y="5433"/>
                    <a:pt x="74" y="5286"/>
                    <a:pt x="74" y="5139"/>
                  </a:cubicBezTo>
                  <a:lnTo>
                    <a:pt x="30" y="386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7875167" y="3682606"/>
              <a:ext cx="132649" cy="268861"/>
            </a:xfrm>
            <a:custGeom>
              <a:avLst/>
              <a:gdLst/>
              <a:ahLst/>
              <a:cxnLst/>
              <a:rect l="l" t="t" r="r" b="b"/>
              <a:pathLst>
                <a:path w="2644" h="5359" extrusionOk="0">
                  <a:moveTo>
                    <a:pt x="2115" y="4037"/>
                  </a:moveTo>
                  <a:cubicBezTo>
                    <a:pt x="2115" y="3861"/>
                    <a:pt x="2130" y="3729"/>
                    <a:pt x="2130" y="3597"/>
                  </a:cubicBezTo>
                  <a:cubicBezTo>
                    <a:pt x="2130" y="3450"/>
                    <a:pt x="2130" y="3318"/>
                    <a:pt x="2130" y="3186"/>
                  </a:cubicBezTo>
                  <a:cubicBezTo>
                    <a:pt x="2115" y="2672"/>
                    <a:pt x="2115" y="2158"/>
                    <a:pt x="2085" y="1630"/>
                  </a:cubicBezTo>
                  <a:cubicBezTo>
                    <a:pt x="2071" y="1219"/>
                    <a:pt x="2012" y="808"/>
                    <a:pt x="1968" y="397"/>
                  </a:cubicBezTo>
                  <a:cubicBezTo>
                    <a:pt x="1953" y="338"/>
                    <a:pt x="1953" y="264"/>
                    <a:pt x="1968" y="206"/>
                  </a:cubicBezTo>
                  <a:cubicBezTo>
                    <a:pt x="1983" y="103"/>
                    <a:pt x="2056" y="30"/>
                    <a:pt x="2159" y="15"/>
                  </a:cubicBezTo>
                  <a:cubicBezTo>
                    <a:pt x="2247" y="0"/>
                    <a:pt x="2350" y="44"/>
                    <a:pt x="2394" y="132"/>
                  </a:cubicBezTo>
                  <a:cubicBezTo>
                    <a:pt x="2438" y="220"/>
                    <a:pt x="2467" y="308"/>
                    <a:pt x="2482" y="411"/>
                  </a:cubicBezTo>
                  <a:cubicBezTo>
                    <a:pt x="2555" y="896"/>
                    <a:pt x="2599" y="1410"/>
                    <a:pt x="2614" y="1909"/>
                  </a:cubicBezTo>
                  <a:cubicBezTo>
                    <a:pt x="2629" y="2745"/>
                    <a:pt x="2643" y="3582"/>
                    <a:pt x="2585" y="4434"/>
                  </a:cubicBezTo>
                  <a:cubicBezTo>
                    <a:pt x="2585" y="4537"/>
                    <a:pt x="2570" y="4639"/>
                    <a:pt x="2526" y="4742"/>
                  </a:cubicBezTo>
                  <a:cubicBezTo>
                    <a:pt x="2453" y="5006"/>
                    <a:pt x="2130" y="5080"/>
                    <a:pt x="1953" y="4874"/>
                  </a:cubicBezTo>
                  <a:cubicBezTo>
                    <a:pt x="1851" y="4771"/>
                    <a:pt x="1777" y="4669"/>
                    <a:pt x="1718" y="4537"/>
                  </a:cubicBezTo>
                  <a:cubicBezTo>
                    <a:pt x="1440" y="4008"/>
                    <a:pt x="1219" y="3435"/>
                    <a:pt x="1028" y="2863"/>
                  </a:cubicBezTo>
                  <a:cubicBezTo>
                    <a:pt x="926" y="2511"/>
                    <a:pt x="808" y="2158"/>
                    <a:pt x="691" y="1821"/>
                  </a:cubicBezTo>
                  <a:cubicBezTo>
                    <a:pt x="661" y="1762"/>
                    <a:pt x="647" y="1703"/>
                    <a:pt x="617" y="1630"/>
                  </a:cubicBezTo>
                  <a:cubicBezTo>
                    <a:pt x="603" y="1688"/>
                    <a:pt x="603" y="1733"/>
                    <a:pt x="617" y="1791"/>
                  </a:cubicBezTo>
                  <a:cubicBezTo>
                    <a:pt x="676" y="2584"/>
                    <a:pt x="750" y="3391"/>
                    <a:pt x="808" y="4184"/>
                  </a:cubicBezTo>
                  <a:cubicBezTo>
                    <a:pt x="838" y="4419"/>
                    <a:pt x="882" y="4639"/>
                    <a:pt x="911" y="4874"/>
                  </a:cubicBezTo>
                  <a:cubicBezTo>
                    <a:pt x="926" y="4948"/>
                    <a:pt x="940" y="5021"/>
                    <a:pt x="926" y="5109"/>
                  </a:cubicBezTo>
                  <a:cubicBezTo>
                    <a:pt x="926" y="5285"/>
                    <a:pt x="705" y="5359"/>
                    <a:pt x="588" y="5227"/>
                  </a:cubicBezTo>
                  <a:cubicBezTo>
                    <a:pt x="515" y="5168"/>
                    <a:pt x="471" y="5080"/>
                    <a:pt x="471" y="4992"/>
                  </a:cubicBezTo>
                  <a:cubicBezTo>
                    <a:pt x="397" y="4581"/>
                    <a:pt x="324" y="4184"/>
                    <a:pt x="280" y="3773"/>
                  </a:cubicBezTo>
                  <a:cubicBezTo>
                    <a:pt x="177" y="3039"/>
                    <a:pt x="118" y="2305"/>
                    <a:pt x="60" y="1571"/>
                  </a:cubicBezTo>
                  <a:cubicBezTo>
                    <a:pt x="15" y="1292"/>
                    <a:pt x="1" y="998"/>
                    <a:pt x="1" y="705"/>
                  </a:cubicBezTo>
                  <a:cubicBezTo>
                    <a:pt x="1" y="587"/>
                    <a:pt x="15" y="470"/>
                    <a:pt x="45" y="367"/>
                  </a:cubicBezTo>
                  <a:cubicBezTo>
                    <a:pt x="89" y="103"/>
                    <a:pt x="427" y="15"/>
                    <a:pt x="588" y="220"/>
                  </a:cubicBezTo>
                  <a:cubicBezTo>
                    <a:pt x="661" y="294"/>
                    <a:pt x="720" y="382"/>
                    <a:pt x="764" y="485"/>
                  </a:cubicBezTo>
                  <a:cubicBezTo>
                    <a:pt x="940" y="881"/>
                    <a:pt x="1087" y="1292"/>
                    <a:pt x="1234" y="1703"/>
                  </a:cubicBezTo>
                  <a:cubicBezTo>
                    <a:pt x="1484" y="2408"/>
                    <a:pt x="1689" y="3142"/>
                    <a:pt x="1997" y="3817"/>
                  </a:cubicBezTo>
                  <a:cubicBezTo>
                    <a:pt x="2027" y="3905"/>
                    <a:pt x="2056" y="3979"/>
                    <a:pt x="2115" y="40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8018052" y="3679646"/>
              <a:ext cx="112030" cy="256369"/>
            </a:xfrm>
            <a:custGeom>
              <a:avLst/>
              <a:gdLst/>
              <a:ahLst/>
              <a:cxnLst/>
              <a:rect l="l" t="t" r="r" b="b"/>
              <a:pathLst>
                <a:path w="2233" h="5110" extrusionOk="0">
                  <a:moveTo>
                    <a:pt x="148" y="2437"/>
                  </a:moveTo>
                  <a:cubicBezTo>
                    <a:pt x="133" y="2114"/>
                    <a:pt x="133" y="1792"/>
                    <a:pt x="162" y="1454"/>
                  </a:cubicBezTo>
                  <a:cubicBezTo>
                    <a:pt x="177" y="1366"/>
                    <a:pt x="162" y="1278"/>
                    <a:pt x="133" y="1204"/>
                  </a:cubicBezTo>
                  <a:cubicBezTo>
                    <a:pt x="1" y="896"/>
                    <a:pt x="74" y="544"/>
                    <a:pt x="309" y="323"/>
                  </a:cubicBezTo>
                  <a:cubicBezTo>
                    <a:pt x="529" y="74"/>
                    <a:pt x="867" y="0"/>
                    <a:pt x="1175" y="103"/>
                  </a:cubicBezTo>
                  <a:cubicBezTo>
                    <a:pt x="1337" y="177"/>
                    <a:pt x="1498" y="294"/>
                    <a:pt x="1601" y="441"/>
                  </a:cubicBezTo>
                  <a:cubicBezTo>
                    <a:pt x="1689" y="558"/>
                    <a:pt x="1689" y="558"/>
                    <a:pt x="1777" y="470"/>
                  </a:cubicBezTo>
                  <a:cubicBezTo>
                    <a:pt x="1865" y="382"/>
                    <a:pt x="1997" y="367"/>
                    <a:pt x="2100" y="426"/>
                  </a:cubicBezTo>
                  <a:cubicBezTo>
                    <a:pt x="2203" y="500"/>
                    <a:pt x="2232" y="632"/>
                    <a:pt x="2188" y="749"/>
                  </a:cubicBezTo>
                  <a:cubicBezTo>
                    <a:pt x="2130" y="881"/>
                    <a:pt x="2071" y="1013"/>
                    <a:pt x="1997" y="1131"/>
                  </a:cubicBezTo>
                  <a:cubicBezTo>
                    <a:pt x="1953" y="1204"/>
                    <a:pt x="1924" y="1292"/>
                    <a:pt x="1953" y="1380"/>
                  </a:cubicBezTo>
                  <a:cubicBezTo>
                    <a:pt x="2027" y="1821"/>
                    <a:pt x="2086" y="2261"/>
                    <a:pt x="2115" y="2716"/>
                  </a:cubicBezTo>
                  <a:cubicBezTo>
                    <a:pt x="2144" y="3186"/>
                    <a:pt x="2130" y="3671"/>
                    <a:pt x="2056" y="4140"/>
                  </a:cubicBezTo>
                  <a:cubicBezTo>
                    <a:pt x="2012" y="4317"/>
                    <a:pt x="1953" y="4493"/>
                    <a:pt x="1865" y="4654"/>
                  </a:cubicBezTo>
                  <a:cubicBezTo>
                    <a:pt x="1807" y="4742"/>
                    <a:pt x="1733" y="4830"/>
                    <a:pt x="1630" y="4904"/>
                  </a:cubicBezTo>
                  <a:cubicBezTo>
                    <a:pt x="1410" y="5109"/>
                    <a:pt x="1058" y="5080"/>
                    <a:pt x="852" y="4845"/>
                  </a:cubicBezTo>
                  <a:cubicBezTo>
                    <a:pt x="706" y="4684"/>
                    <a:pt x="603" y="4507"/>
                    <a:pt x="529" y="4302"/>
                  </a:cubicBezTo>
                  <a:cubicBezTo>
                    <a:pt x="383" y="3891"/>
                    <a:pt x="280" y="3450"/>
                    <a:pt x="221" y="3010"/>
                  </a:cubicBezTo>
                  <a:cubicBezTo>
                    <a:pt x="192" y="2819"/>
                    <a:pt x="162" y="2628"/>
                    <a:pt x="148" y="2437"/>
                  </a:cubicBezTo>
                  <a:close/>
                  <a:moveTo>
                    <a:pt x="1616" y="2643"/>
                  </a:moveTo>
                  <a:lnTo>
                    <a:pt x="1616" y="2540"/>
                  </a:lnTo>
                  <a:cubicBezTo>
                    <a:pt x="1601" y="2291"/>
                    <a:pt x="1572" y="2056"/>
                    <a:pt x="1542" y="1806"/>
                  </a:cubicBezTo>
                  <a:cubicBezTo>
                    <a:pt x="1513" y="1689"/>
                    <a:pt x="1498" y="1674"/>
                    <a:pt x="1381" y="1718"/>
                  </a:cubicBezTo>
                  <a:cubicBezTo>
                    <a:pt x="1161" y="1792"/>
                    <a:pt x="911" y="1792"/>
                    <a:pt x="691" y="1718"/>
                  </a:cubicBezTo>
                  <a:cubicBezTo>
                    <a:pt x="588" y="1674"/>
                    <a:pt x="559" y="1689"/>
                    <a:pt x="559" y="1806"/>
                  </a:cubicBezTo>
                  <a:lnTo>
                    <a:pt x="559" y="1909"/>
                  </a:lnTo>
                  <a:cubicBezTo>
                    <a:pt x="588" y="2423"/>
                    <a:pt x="662" y="2922"/>
                    <a:pt x="779" y="3436"/>
                  </a:cubicBezTo>
                  <a:cubicBezTo>
                    <a:pt x="838" y="3744"/>
                    <a:pt x="940" y="4052"/>
                    <a:pt x="1073" y="4346"/>
                  </a:cubicBezTo>
                  <a:cubicBezTo>
                    <a:pt x="1131" y="4434"/>
                    <a:pt x="1175" y="4566"/>
                    <a:pt x="1293" y="4552"/>
                  </a:cubicBezTo>
                  <a:cubicBezTo>
                    <a:pt x="1410" y="4552"/>
                    <a:pt x="1469" y="4419"/>
                    <a:pt x="1513" y="4317"/>
                  </a:cubicBezTo>
                  <a:cubicBezTo>
                    <a:pt x="1572" y="4184"/>
                    <a:pt x="1601" y="4023"/>
                    <a:pt x="1616" y="3876"/>
                  </a:cubicBezTo>
                  <a:cubicBezTo>
                    <a:pt x="1660" y="3465"/>
                    <a:pt x="1645" y="3054"/>
                    <a:pt x="1601" y="2643"/>
                  </a:cubicBezTo>
                  <a:close/>
                  <a:moveTo>
                    <a:pt x="1043" y="1278"/>
                  </a:moveTo>
                  <a:cubicBezTo>
                    <a:pt x="1131" y="1263"/>
                    <a:pt x="1205" y="1248"/>
                    <a:pt x="1278" y="1204"/>
                  </a:cubicBezTo>
                  <a:cubicBezTo>
                    <a:pt x="1381" y="1146"/>
                    <a:pt x="1396" y="1116"/>
                    <a:pt x="1352" y="999"/>
                  </a:cubicBezTo>
                  <a:cubicBezTo>
                    <a:pt x="1307" y="896"/>
                    <a:pt x="1249" y="793"/>
                    <a:pt x="1175" y="705"/>
                  </a:cubicBezTo>
                  <a:cubicBezTo>
                    <a:pt x="1102" y="588"/>
                    <a:pt x="955" y="544"/>
                    <a:pt x="823" y="573"/>
                  </a:cubicBezTo>
                  <a:cubicBezTo>
                    <a:pt x="706" y="602"/>
                    <a:pt x="617" y="690"/>
                    <a:pt x="588" y="808"/>
                  </a:cubicBezTo>
                  <a:cubicBezTo>
                    <a:pt x="559" y="955"/>
                    <a:pt x="617" y="1101"/>
                    <a:pt x="735" y="1190"/>
                  </a:cubicBezTo>
                  <a:cubicBezTo>
                    <a:pt x="823" y="1248"/>
                    <a:pt x="940" y="1278"/>
                    <a:pt x="1043" y="127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8130785" y="3670816"/>
              <a:ext cx="99437" cy="257071"/>
            </a:xfrm>
            <a:custGeom>
              <a:avLst/>
              <a:gdLst/>
              <a:ahLst/>
              <a:cxnLst/>
              <a:rect l="l" t="t" r="r" b="b"/>
              <a:pathLst>
                <a:path w="1982" h="5124" extrusionOk="0">
                  <a:moveTo>
                    <a:pt x="881" y="2276"/>
                  </a:moveTo>
                  <a:cubicBezTo>
                    <a:pt x="866" y="2100"/>
                    <a:pt x="852" y="1938"/>
                    <a:pt x="837" y="1762"/>
                  </a:cubicBezTo>
                  <a:cubicBezTo>
                    <a:pt x="808" y="1483"/>
                    <a:pt x="808" y="1204"/>
                    <a:pt x="837" y="910"/>
                  </a:cubicBezTo>
                  <a:lnTo>
                    <a:pt x="837" y="837"/>
                  </a:lnTo>
                  <a:cubicBezTo>
                    <a:pt x="837" y="573"/>
                    <a:pt x="822" y="558"/>
                    <a:pt x="602" y="617"/>
                  </a:cubicBezTo>
                  <a:cubicBezTo>
                    <a:pt x="514" y="632"/>
                    <a:pt x="441" y="632"/>
                    <a:pt x="367" y="632"/>
                  </a:cubicBezTo>
                  <a:cubicBezTo>
                    <a:pt x="308" y="646"/>
                    <a:pt x="264" y="632"/>
                    <a:pt x="220" y="617"/>
                  </a:cubicBezTo>
                  <a:cubicBezTo>
                    <a:pt x="132" y="587"/>
                    <a:pt x="59" y="514"/>
                    <a:pt x="15" y="426"/>
                  </a:cubicBezTo>
                  <a:cubicBezTo>
                    <a:pt x="0" y="367"/>
                    <a:pt x="103" y="250"/>
                    <a:pt x="206" y="206"/>
                  </a:cubicBezTo>
                  <a:cubicBezTo>
                    <a:pt x="235" y="191"/>
                    <a:pt x="279" y="176"/>
                    <a:pt x="323" y="176"/>
                  </a:cubicBezTo>
                  <a:cubicBezTo>
                    <a:pt x="749" y="132"/>
                    <a:pt x="1189" y="30"/>
                    <a:pt x="1630" y="0"/>
                  </a:cubicBezTo>
                  <a:cubicBezTo>
                    <a:pt x="1688" y="0"/>
                    <a:pt x="1732" y="0"/>
                    <a:pt x="1791" y="0"/>
                  </a:cubicBezTo>
                  <a:cubicBezTo>
                    <a:pt x="1894" y="30"/>
                    <a:pt x="1967" y="103"/>
                    <a:pt x="1982" y="206"/>
                  </a:cubicBezTo>
                  <a:cubicBezTo>
                    <a:pt x="1982" y="309"/>
                    <a:pt x="1909" y="411"/>
                    <a:pt x="1821" y="441"/>
                  </a:cubicBezTo>
                  <a:cubicBezTo>
                    <a:pt x="1703" y="470"/>
                    <a:pt x="1586" y="485"/>
                    <a:pt x="1468" y="499"/>
                  </a:cubicBezTo>
                  <a:cubicBezTo>
                    <a:pt x="1321" y="514"/>
                    <a:pt x="1307" y="529"/>
                    <a:pt x="1321" y="676"/>
                  </a:cubicBezTo>
                  <a:cubicBezTo>
                    <a:pt x="1321" y="837"/>
                    <a:pt x="1365" y="984"/>
                    <a:pt x="1365" y="1145"/>
                  </a:cubicBezTo>
                  <a:cubicBezTo>
                    <a:pt x="1395" y="1512"/>
                    <a:pt x="1395" y="1879"/>
                    <a:pt x="1409" y="2232"/>
                  </a:cubicBezTo>
                  <a:lnTo>
                    <a:pt x="1409" y="2555"/>
                  </a:lnTo>
                  <a:cubicBezTo>
                    <a:pt x="1424" y="2922"/>
                    <a:pt x="1409" y="3289"/>
                    <a:pt x="1453" y="3656"/>
                  </a:cubicBezTo>
                  <a:cubicBezTo>
                    <a:pt x="1512" y="4023"/>
                    <a:pt x="1527" y="4346"/>
                    <a:pt x="1542" y="4698"/>
                  </a:cubicBezTo>
                  <a:cubicBezTo>
                    <a:pt x="1556" y="4757"/>
                    <a:pt x="1556" y="4816"/>
                    <a:pt x="1542" y="4874"/>
                  </a:cubicBezTo>
                  <a:cubicBezTo>
                    <a:pt x="1556" y="4992"/>
                    <a:pt x="1453" y="5109"/>
                    <a:pt x="1321" y="5124"/>
                  </a:cubicBezTo>
                  <a:cubicBezTo>
                    <a:pt x="1189" y="5124"/>
                    <a:pt x="1086" y="5021"/>
                    <a:pt x="1086" y="4889"/>
                  </a:cubicBezTo>
                  <a:cubicBezTo>
                    <a:pt x="1057" y="4757"/>
                    <a:pt x="1042" y="4625"/>
                    <a:pt x="1028" y="4493"/>
                  </a:cubicBezTo>
                  <a:cubicBezTo>
                    <a:pt x="984" y="4082"/>
                    <a:pt x="954" y="3656"/>
                    <a:pt x="910" y="3245"/>
                  </a:cubicBezTo>
                  <a:cubicBezTo>
                    <a:pt x="910" y="2922"/>
                    <a:pt x="896" y="2599"/>
                    <a:pt x="881" y="22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8727361" y="4767533"/>
              <a:ext cx="55287" cy="55287"/>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8665501" y="2717736"/>
              <a:ext cx="73700" cy="73700"/>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8772314" y="2214682"/>
              <a:ext cx="28747" cy="24082"/>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a:off x="7405271" y="2060710"/>
              <a:ext cx="57495" cy="49267"/>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8"/>
            <p:cNvSpPr/>
            <p:nvPr/>
          </p:nvSpPr>
          <p:spPr>
            <a:xfrm>
              <a:off x="7414853" y="2257376"/>
              <a:ext cx="35370" cy="3090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8"/>
            <p:cNvSpPr/>
            <p:nvPr/>
          </p:nvSpPr>
          <p:spPr>
            <a:xfrm>
              <a:off x="7147275" y="3333926"/>
              <a:ext cx="28798" cy="2443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8"/>
            <p:cNvSpPr/>
            <p:nvPr/>
          </p:nvSpPr>
          <p:spPr>
            <a:xfrm>
              <a:off x="7286498" y="3468733"/>
              <a:ext cx="31005" cy="30955"/>
            </a:xfrm>
            <a:custGeom>
              <a:avLst/>
              <a:gdLst/>
              <a:ahLst/>
              <a:cxnLst/>
              <a:rect l="l" t="t" r="r" b="b"/>
              <a:pathLst>
                <a:path w="618" h="617" extrusionOk="0">
                  <a:moveTo>
                    <a:pt x="309" y="0"/>
                  </a:moveTo>
                  <a:cubicBezTo>
                    <a:pt x="147" y="0"/>
                    <a:pt x="1" y="132"/>
                    <a:pt x="1" y="308"/>
                  </a:cubicBezTo>
                  <a:cubicBezTo>
                    <a:pt x="1" y="470"/>
                    <a:pt x="147" y="617"/>
                    <a:pt x="309" y="617"/>
                  </a:cubicBezTo>
                  <a:cubicBezTo>
                    <a:pt x="485" y="617"/>
                    <a:pt x="617" y="470"/>
                    <a:pt x="617" y="308"/>
                  </a:cubicBezTo>
                  <a:cubicBezTo>
                    <a:pt x="617" y="132"/>
                    <a:pt x="485" y="0"/>
                    <a:pt x="309"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8"/>
            <p:cNvSpPr/>
            <p:nvPr/>
          </p:nvSpPr>
          <p:spPr>
            <a:xfrm>
              <a:off x="7159065" y="4487335"/>
              <a:ext cx="35420" cy="31105"/>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8"/>
            <p:cNvSpPr/>
            <p:nvPr/>
          </p:nvSpPr>
          <p:spPr>
            <a:xfrm>
              <a:off x="7352241" y="4792568"/>
              <a:ext cx="42745" cy="42745"/>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6258" name="Picture 2" descr="https://media.discordapp.net/attachments/816968259986391064/817319418178174976/01307737.png"/>
          <p:cNvPicPr>
            <a:picLocks noChangeAspect="1" noChangeArrowheads="1"/>
          </p:cNvPicPr>
          <p:nvPr/>
        </p:nvPicPr>
        <p:blipFill>
          <a:blip r:embed="rId3"/>
          <a:srcRect/>
          <a:stretch>
            <a:fillRect/>
          </a:stretch>
        </p:blipFill>
        <p:spPr bwMode="auto">
          <a:xfrm>
            <a:off x="3305386" y="3257973"/>
            <a:ext cx="3705013" cy="1885527"/>
          </a:xfrm>
          <a:prstGeom prst="rect">
            <a:avLst/>
          </a:prstGeom>
          <a:noFill/>
        </p:spPr>
      </p:pic>
    </p:spTree>
  </p:cSld>
  <p:clrMapOvr>
    <a:masterClrMapping/>
  </p:clrMapOvr>
  <p:transition>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sp>
        <p:nvSpPr>
          <p:cNvPr id="1298" name="Google Shape;1298;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es-ES" dirty="0" smtClean="0"/>
              <a:t>Su rol como esposa.</a:t>
            </a:r>
            <a:br>
              <a:rPr lang="es-ES" dirty="0" smtClean="0"/>
            </a:br>
            <a:endParaRPr dirty="0"/>
          </a:p>
        </p:txBody>
      </p:sp>
      <p:sp>
        <p:nvSpPr>
          <p:cNvPr id="1299" name="Google Shape;1299;p40"/>
          <p:cNvSpPr txBox="1">
            <a:spLocks noGrp="1"/>
          </p:cNvSpPr>
          <p:nvPr>
            <p:ph type="subTitle" idx="3"/>
          </p:nvPr>
        </p:nvSpPr>
        <p:spPr>
          <a:xfrm>
            <a:off x="1283577" y="1781387"/>
            <a:ext cx="6763142" cy="2833614"/>
          </a:xfrm>
          <a:prstGeom prst="rect">
            <a:avLst/>
          </a:prstGeom>
        </p:spPr>
        <p:txBody>
          <a:bodyPr spcFirstLastPara="1" wrap="square" lIns="91425" tIns="91425" rIns="91425" bIns="91425" anchor="ctr" anchorCtr="0">
            <a:noAutofit/>
          </a:bodyPr>
          <a:lstStyle/>
          <a:p>
            <a:pPr algn="l"/>
            <a:r>
              <a:rPr lang="es-ES" dirty="0" smtClean="0"/>
              <a:t>        </a:t>
            </a:r>
            <a:r>
              <a:rPr lang="es-ES" sz="1200" dirty="0" smtClean="0"/>
              <a:t>En la década de los años 50 nada era más importante para una mujer que ser una “buena esposa”. Y esto significaba cumplir con ciertas actitudes y patrones de conducta establecidos por la sociedad.</a:t>
            </a:r>
          </a:p>
          <a:p>
            <a:pPr algn="l"/>
            <a:r>
              <a:rPr lang="es-ES" sz="1200" dirty="0" smtClean="0"/>
              <a:t>        De hecho, habían una serie de afiches publicitarios que ilustraban a las mujeres sobre cuál era su rol y cuáles eran sus responsabilidades en el hogar. Estas son las reglas que tenían que cumplir.</a:t>
            </a:r>
          </a:p>
          <a:p>
            <a:pPr algn="l">
              <a:buFont typeface="Arial" pitchFamily="34" charset="0"/>
              <a:buChar char="•"/>
            </a:pPr>
            <a:r>
              <a:rPr lang="es-ES" sz="1200" dirty="0" smtClean="0"/>
              <a:t>1. Tenerle la cena preparada</a:t>
            </a:r>
          </a:p>
          <a:p>
            <a:pPr algn="l">
              <a:buFont typeface="Arial" pitchFamily="34" charset="0"/>
              <a:buChar char="•"/>
            </a:pPr>
            <a:r>
              <a:rPr lang="es-ES" sz="1200" dirty="0" smtClean="0"/>
              <a:t>2. Ponte guapa</a:t>
            </a:r>
          </a:p>
          <a:p>
            <a:pPr algn="l">
              <a:buFont typeface="Arial" pitchFamily="34" charset="0"/>
              <a:buChar char="•"/>
            </a:pPr>
            <a:r>
              <a:rPr lang="es-ES" sz="1200" dirty="0" smtClean="0"/>
              <a:t>3.Tener todo ordenado</a:t>
            </a:r>
          </a:p>
          <a:p>
            <a:pPr algn="l">
              <a:buFont typeface="Arial" pitchFamily="34" charset="0"/>
              <a:buChar char="•"/>
            </a:pPr>
            <a:r>
              <a:rPr lang="es-ES" sz="1200" dirty="0" smtClean="0"/>
              <a:t>4. Semblante feliz</a:t>
            </a:r>
          </a:p>
          <a:p>
            <a:pPr algn="l">
              <a:buFont typeface="Arial" pitchFamily="34" charset="0"/>
              <a:buChar char="•"/>
            </a:pPr>
            <a:r>
              <a:rPr lang="es-ES" sz="1200" dirty="0" smtClean="0"/>
              <a:t>5. Conversación</a:t>
            </a:r>
          </a:p>
          <a:p>
            <a:pPr algn="l">
              <a:buFont typeface="Arial" pitchFamily="34" charset="0"/>
              <a:buChar char="•"/>
            </a:pPr>
            <a:r>
              <a:rPr lang="es-ES" sz="1200" dirty="0" smtClean="0"/>
              <a:t>6. Que él disfrute</a:t>
            </a:r>
          </a:p>
          <a:p>
            <a:pPr algn="l">
              <a:buFont typeface="Arial" pitchFamily="34" charset="0"/>
              <a:buChar char="•"/>
            </a:pPr>
            <a:r>
              <a:rPr lang="es-ES" sz="1200" dirty="0" smtClean="0"/>
              <a:t>7. Ayudarle</a:t>
            </a:r>
          </a:p>
          <a:p>
            <a:pPr algn="l">
              <a:buFont typeface="Arial" pitchFamily="34" charset="0"/>
              <a:buChar char="•"/>
            </a:pPr>
            <a:r>
              <a:rPr lang="es-ES" sz="1200" dirty="0" smtClean="0"/>
              <a:t>8. No cuestionarlo</a:t>
            </a:r>
          </a:p>
          <a:p>
            <a:pPr algn="l">
              <a:buFont typeface="Arial" pitchFamily="34" charset="0"/>
              <a:buChar char="•"/>
            </a:pPr>
            <a:endParaRPr lang="es-ES" sz="1200" dirty="0" smtClean="0"/>
          </a:p>
          <a:p>
            <a:endParaRPr lang="es-ES" sz="1200" dirty="0" smtClean="0"/>
          </a:p>
          <a:p>
            <a:pPr marL="0" lvl="0" indent="0" algn="ctr" rtl="0">
              <a:spcBef>
                <a:spcPts val="0"/>
              </a:spcBef>
              <a:spcAft>
                <a:spcPts val="0"/>
              </a:spcAft>
              <a:buNone/>
            </a:pPr>
            <a:endParaRPr sz="1200" dirty="0"/>
          </a:p>
        </p:txBody>
      </p:sp>
      <p:pic>
        <p:nvPicPr>
          <p:cNvPr id="10" name="9 Imagen" descr="sin-tc3adtulo-4.jpg"/>
          <p:cNvPicPr>
            <a:picLocks noChangeAspect="1"/>
          </p:cNvPicPr>
          <p:nvPr/>
        </p:nvPicPr>
        <p:blipFill>
          <a:blip r:embed="rId3"/>
          <a:stretch>
            <a:fillRect/>
          </a:stretch>
        </p:blipFill>
        <p:spPr>
          <a:xfrm>
            <a:off x="575734" y="212512"/>
            <a:ext cx="2106863" cy="1334347"/>
          </a:xfrm>
          <a:prstGeom prst="rect">
            <a:avLst/>
          </a:prstGeom>
        </p:spPr>
      </p:pic>
      <p:pic>
        <p:nvPicPr>
          <p:cNvPr id="92162" name="Picture 2" descr="La mujer en los años 50: guía de la buena esposa | El trastero de Palacio"/>
          <p:cNvPicPr>
            <a:picLocks noChangeAspect="1" noChangeArrowheads="1"/>
          </p:cNvPicPr>
          <p:nvPr/>
        </p:nvPicPr>
        <p:blipFill>
          <a:blip r:embed="rId4"/>
          <a:srcRect/>
          <a:stretch>
            <a:fillRect/>
          </a:stretch>
        </p:blipFill>
        <p:spPr bwMode="auto">
          <a:xfrm>
            <a:off x="4477174" y="2650176"/>
            <a:ext cx="3941868" cy="2181750"/>
          </a:xfrm>
          <a:prstGeom prst="rect">
            <a:avLst/>
          </a:prstGeom>
          <a:noFill/>
        </p:spPr>
      </p:pic>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9"/>
        <p:cNvGrpSpPr/>
        <p:nvPr/>
      </p:nvGrpSpPr>
      <p:grpSpPr>
        <a:xfrm>
          <a:off x="0" y="0"/>
          <a:ext cx="0" cy="0"/>
          <a:chOff x="0" y="0"/>
          <a:chExt cx="0" cy="0"/>
        </a:xfrm>
      </p:grpSpPr>
      <p:sp>
        <p:nvSpPr>
          <p:cNvPr id="1310" name="Google Shape;1310;p41"/>
          <p:cNvSpPr/>
          <p:nvPr/>
        </p:nvSpPr>
        <p:spPr>
          <a:xfrm>
            <a:off x="1383087" y="310541"/>
            <a:ext cx="6689400" cy="699600"/>
          </a:xfrm>
          <a:prstGeom prst="roundRect">
            <a:avLst>
              <a:gd name="adj" fmla="val 16667"/>
            </a:avLst>
          </a:prstGeom>
          <a:solidFill>
            <a:schemeClr val="accent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1"/>
          <p:cNvSpPr txBox="1">
            <a:spLocks noGrp="1"/>
          </p:cNvSpPr>
          <p:nvPr>
            <p:ph type="title"/>
          </p:nvPr>
        </p:nvSpPr>
        <p:spPr>
          <a:xfrm>
            <a:off x="1202913" y="364079"/>
            <a:ext cx="6833100" cy="535500"/>
          </a:xfrm>
          <a:prstGeom prst="rect">
            <a:avLst/>
          </a:prstGeom>
        </p:spPr>
        <p:txBody>
          <a:bodyPr spcFirstLastPara="1" wrap="square" lIns="91425" tIns="91425" rIns="91425" bIns="91425" anchor="ctr" anchorCtr="0">
            <a:noAutofit/>
          </a:bodyPr>
          <a:lstStyle/>
          <a:p>
            <a:r>
              <a:rPr lang="es-ES" sz="3600" dirty="0" smtClean="0">
                <a:solidFill>
                  <a:schemeClr val="lt1"/>
                </a:solidFill>
              </a:rPr>
              <a:t>Su educación</a:t>
            </a:r>
            <a:endParaRPr sz="3600" dirty="0"/>
          </a:p>
        </p:txBody>
      </p:sp>
      <p:grpSp>
        <p:nvGrpSpPr>
          <p:cNvPr id="1312" name="Google Shape;1312;p41"/>
          <p:cNvGrpSpPr/>
          <p:nvPr/>
        </p:nvGrpSpPr>
        <p:grpSpPr>
          <a:xfrm>
            <a:off x="6784892" y="577879"/>
            <a:ext cx="922216" cy="1101696"/>
            <a:chOff x="1022575" y="1629175"/>
            <a:chExt cx="922216" cy="1101696"/>
          </a:xfrm>
        </p:grpSpPr>
        <p:sp>
          <p:nvSpPr>
            <p:cNvPr id="1313" name="Google Shape;1313;p41"/>
            <p:cNvSpPr/>
            <p:nvPr/>
          </p:nvSpPr>
          <p:spPr>
            <a:xfrm flipH="1">
              <a:off x="1358691" y="20020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1"/>
            <p:cNvSpPr/>
            <p:nvPr/>
          </p:nvSpPr>
          <p:spPr>
            <a:xfrm>
              <a:off x="1022575" y="1629175"/>
              <a:ext cx="922216" cy="1101696"/>
            </a:xfrm>
            <a:custGeom>
              <a:avLst/>
              <a:gdLst/>
              <a:ahLst/>
              <a:cxnLst/>
              <a:rect l="l" t="t" r="r" b="b"/>
              <a:pathLst>
                <a:path w="13082" h="15628" extrusionOk="0">
                  <a:moveTo>
                    <a:pt x="7887" y="0"/>
                  </a:moveTo>
                  <a:cubicBezTo>
                    <a:pt x="7078" y="0"/>
                    <a:pt x="480" y="5386"/>
                    <a:pt x="250" y="6451"/>
                  </a:cubicBezTo>
                  <a:cubicBezTo>
                    <a:pt x="0" y="7553"/>
                    <a:pt x="3274" y="10606"/>
                    <a:pt x="3450" y="10870"/>
                  </a:cubicBezTo>
                  <a:cubicBezTo>
                    <a:pt x="3641" y="11149"/>
                    <a:pt x="2349" y="15098"/>
                    <a:pt x="3127" y="15598"/>
                  </a:cubicBezTo>
                  <a:cubicBezTo>
                    <a:pt x="3160" y="15618"/>
                    <a:pt x="3205" y="15627"/>
                    <a:pt x="3263" y="15627"/>
                  </a:cubicBezTo>
                  <a:cubicBezTo>
                    <a:pt x="4593" y="15627"/>
                    <a:pt x="12362" y="10482"/>
                    <a:pt x="12714" y="9990"/>
                  </a:cubicBezTo>
                  <a:cubicBezTo>
                    <a:pt x="13081" y="9490"/>
                    <a:pt x="10071" y="6848"/>
                    <a:pt x="9881" y="6554"/>
                  </a:cubicBezTo>
                  <a:cubicBezTo>
                    <a:pt x="9704" y="6246"/>
                    <a:pt x="12068" y="4895"/>
                    <a:pt x="12318" y="4323"/>
                  </a:cubicBezTo>
                  <a:cubicBezTo>
                    <a:pt x="12435" y="4029"/>
                    <a:pt x="8515" y="227"/>
                    <a:pt x="7928" y="7"/>
                  </a:cubicBezTo>
                  <a:cubicBezTo>
                    <a:pt x="7917" y="2"/>
                    <a:pt x="7903" y="0"/>
                    <a:pt x="7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1"/>
            <p:cNvSpPr/>
            <p:nvPr/>
          </p:nvSpPr>
          <p:spPr>
            <a:xfrm>
              <a:off x="1166384" y="1754726"/>
              <a:ext cx="639672" cy="868075"/>
            </a:xfrm>
            <a:custGeom>
              <a:avLst/>
              <a:gdLst/>
              <a:ahLst/>
              <a:cxnLst/>
              <a:rect l="l" t="t" r="r" b="b"/>
              <a:pathLst>
                <a:path w="9074" h="12314" extrusionOk="0">
                  <a:moveTo>
                    <a:pt x="5698" y="0"/>
                  </a:moveTo>
                  <a:cubicBezTo>
                    <a:pt x="5623" y="0"/>
                    <a:pt x="5538" y="52"/>
                    <a:pt x="5404" y="149"/>
                  </a:cubicBezTo>
                  <a:cubicBezTo>
                    <a:pt x="4405" y="868"/>
                    <a:pt x="1073" y="3202"/>
                    <a:pt x="544" y="3716"/>
                  </a:cubicBezTo>
                  <a:cubicBezTo>
                    <a:pt x="1" y="4245"/>
                    <a:pt x="206" y="4700"/>
                    <a:pt x="397" y="4979"/>
                  </a:cubicBezTo>
                  <a:cubicBezTo>
                    <a:pt x="588" y="5243"/>
                    <a:pt x="2717" y="7430"/>
                    <a:pt x="3363" y="8076"/>
                  </a:cubicBezTo>
                  <a:cubicBezTo>
                    <a:pt x="4024" y="8737"/>
                    <a:pt x="2776" y="10690"/>
                    <a:pt x="2644" y="10983"/>
                  </a:cubicBezTo>
                  <a:cubicBezTo>
                    <a:pt x="2532" y="11276"/>
                    <a:pt x="2115" y="12313"/>
                    <a:pt x="2251" y="12313"/>
                  </a:cubicBezTo>
                  <a:cubicBezTo>
                    <a:pt x="2258" y="12313"/>
                    <a:pt x="2266" y="12310"/>
                    <a:pt x="2277" y="12305"/>
                  </a:cubicBezTo>
                  <a:cubicBezTo>
                    <a:pt x="2482" y="12202"/>
                    <a:pt x="7958" y="8899"/>
                    <a:pt x="8310" y="8678"/>
                  </a:cubicBezTo>
                  <a:cubicBezTo>
                    <a:pt x="8942" y="8297"/>
                    <a:pt x="9074" y="7886"/>
                    <a:pt x="8883" y="7709"/>
                  </a:cubicBezTo>
                  <a:cubicBezTo>
                    <a:pt x="8692" y="7533"/>
                    <a:pt x="6152" y="5625"/>
                    <a:pt x="5800" y="5331"/>
                  </a:cubicBezTo>
                  <a:cubicBezTo>
                    <a:pt x="5433" y="5052"/>
                    <a:pt x="5609" y="4832"/>
                    <a:pt x="5844" y="4626"/>
                  </a:cubicBezTo>
                  <a:cubicBezTo>
                    <a:pt x="6079" y="4436"/>
                    <a:pt x="7415" y="3584"/>
                    <a:pt x="8002" y="3144"/>
                  </a:cubicBezTo>
                  <a:cubicBezTo>
                    <a:pt x="8589" y="2718"/>
                    <a:pt x="8868" y="2380"/>
                    <a:pt x="8633" y="2145"/>
                  </a:cubicBezTo>
                  <a:cubicBezTo>
                    <a:pt x="8398" y="1896"/>
                    <a:pt x="6607" y="883"/>
                    <a:pt x="5917" y="149"/>
                  </a:cubicBezTo>
                  <a:cubicBezTo>
                    <a:pt x="5831" y="48"/>
                    <a:pt x="5769" y="0"/>
                    <a:pt x="5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1"/>
            <p:cNvSpPr/>
            <p:nvPr/>
          </p:nvSpPr>
          <p:spPr>
            <a:xfrm>
              <a:off x="1173645" y="1717434"/>
              <a:ext cx="623105" cy="867652"/>
            </a:xfrm>
            <a:custGeom>
              <a:avLst/>
              <a:gdLst/>
              <a:ahLst/>
              <a:cxnLst/>
              <a:rect l="l" t="t" r="r" b="b"/>
              <a:pathLst>
                <a:path w="8839" h="12308" extrusionOk="0">
                  <a:moveTo>
                    <a:pt x="5683" y="1"/>
                  </a:moveTo>
                  <a:cubicBezTo>
                    <a:pt x="5608" y="1"/>
                    <a:pt x="5523" y="52"/>
                    <a:pt x="5389" y="149"/>
                  </a:cubicBezTo>
                  <a:cubicBezTo>
                    <a:pt x="4376" y="869"/>
                    <a:pt x="1087" y="3496"/>
                    <a:pt x="544" y="4025"/>
                  </a:cubicBezTo>
                  <a:cubicBezTo>
                    <a:pt x="1" y="4539"/>
                    <a:pt x="192" y="4700"/>
                    <a:pt x="382" y="4965"/>
                  </a:cubicBezTo>
                  <a:cubicBezTo>
                    <a:pt x="573" y="5229"/>
                    <a:pt x="2702" y="7416"/>
                    <a:pt x="3363" y="8077"/>
                  </a:cubicBezTo>
                  <a:cubicBezTo>
                    <a:pt x="4009" y="8723"/>
                    <a:pt x="3744" y="8782"/>
                    <a:pt x="3612" y="9090"/>
                  </a:cubicBezTo>
                  <a:cubicBezTo>
                    <a:pt x="3497" y="9379"/>
                    <a:pt x="2104" y="12308"/>
                    <a:pt x="2253" y="12308"/>
                  </a:cubicBezTo>
                  <a:cubicBezTo>
                    <a:pt x="2255" y="12308"/>
                    <a:pt x="2258" y="12307"/>
                    <a:pt x="2262" y="12305"/>
                  </a:cubicBezTo>
                  <a:cubicBezTo>
                    <a:pt x="2306" y="12276"/>
                    <a:pt x="2673" y="12055"/>
                    <a:pt x="3201" y="11747"/>
                  </a:cubicBezTo>
                  <a:cubicBezTo>
                    <a:pt x="4845" y="10793"/>
                    <a:pt x="8061" y="8884"/>
                    <a:pt x="8295" y="8664"/>
                  </a:cubicBezTo>
                  <a:cubicBezTo>
                    <a:pt x="8589" y="8385"/>
                    <a:pt x="8839" y="8238"/>
                    <a:pt x="8662" y="8077"/>
                  </a:cubicBezTo>
                  <a:cubicBezTo>
                    <a:pt x="8472" y="7901"/>
                    <a:pt x="6137" y="5625"/>
                    <a:pt x="5770" y="5332"/>
                  </a:cubicBezTo>
                  <a:cubicBezTo>
                    <a:pt x="5418" y="5053"/>
                    <a:pt x="5594" y="4832"/>
                    <a:pt x="5829" y="4627"/>
                  </a:cubicBezTo>
                  <a:cubicBezTo>
                    <a:pt x="6064" y="4436"/>
                    <a:pt x="7400" y="3585"/>
                    <a:pt x="7987" y="3144"/>
                  </a:cubicBezTo>
                  <a:cubicBezTo>
                    <a:pt x="8560" y="2704"/>
                    <a:pt x="8604" y="2586"/>
                    <a:pt x="8369" y="2337"/>
                  </a:cubicBezTo>
                  <a:cubicBezTo>
                    <a:pt x="8251" y="2205"/>
                    <a:pt x="7767" y="1823"/>
                    <a:pt x="7224" y="1368"/>
                  </a:cubicBezTo>
                  <a:cubicBezTo>
                    <a:pt x="6769" y="986"/>
                    <a:pt x="6328" y="575"/>
                    <a:pt x="5902" y="149"/>
                  </a:cubicBezTo>
                  <a:cubicBezTo>
                    <a:pt x="5816" y="48"/>
                    <a:pt x="5754" y="1"/>
                    <a:pt x="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1"/>
            <p:cNvSpPr/>
            <p:nvPr/>
          </p:nvSpPr>
          <p:spPr>
            <a:xfrm>
              <a:off x="1173645" y="1717434"/>
              <a:ext cx="509256" cy="867652"/>
            </a:xfrm>
            <a:custGeom>
              <a:avLst/>
              <a:gdLst/>
              <a:ahLst/>
              <a:cxnLst/>
              <a:rect l="l" t="t" r="r" b="b"/>
              <a:pathLst>
                <a:path w="7224" h="12308" extrusionOk="0">
                  <a:moveTo>
                    <a:pt x="5683" y="1"/>
                  </a:moveTo>
                  <a:cubicBezTo>
                    <a:pt x="5608" y="1"/>
                    <a:pt x="5523" y="52"/>
                    <a:pt x="5389" y="149"/>
                  </a:cubicBezTo>
                  <a:cubicBezTo>
                    <a:pt x="4376" y="869"/>
                    <a:pt x="1087" y="3496"/>
                    <a:pt x="544" y="4025"/>
                  </a:cubicBezTo>
                  <a:cubicBezTo>
                    <a:pt x="1" y="4539"/>
                    <a:pt x="192" y="4700"/>
                    <a:pt x="382" y="4965"/>
                  </a:cubicBezTo>
                  <a:cubicBezTo>
                    <a:pt x="573" y="5229"/>
                    <a:pt x="2702" y="7416"/>
                    <a:pt x="3363" y="8077"/>
                  </a:cubicBezTo>
                  <a:cubicBezTo>
                    <a:pt x="4009" y="8723"/>
                    <a:pt x="3744" y="8782"/>
                    <a:pt x="3612" y="9090"/>
                  </a:cubicBezTo>
                  <a:cubicBezTo>
                    <a:pt x="3497" y="9379"/>
                    <a:pt x="2104" y="12308"/>
                    <a:pt x="2253" y="12308"/>
                  </a:cubicBezTo>
                  <a:cubicBezTo>
                    <a:pt x="2255" y="12308"/>
                    <a:pt x="2258" y="12307"/>
                    <a:pt x="2262" y="12305"/>
                  </a:cubicBezTo>
                  <a:cubicBezTo>
                    <a:pt x="2306" y="12276"/>
                    <a:pt x="2673" y="12055"/>
                    <a:pt x="3201" y="11747"/>
                  </a:cubicBezTo>
                  <a:cubicBezTo>
                    <a:pt x="3876" y="10940"/>
                    <a:pt x="4420" y="9941"/>
                    <a:pt x="5051" y="9325"/>
                  </a:cubicBezTo>
                  <a:cubicBezTo>
                    <a:pt x="5653" y="8767"/>
                    <a:pt x="3069" y="6022"/>
                    <a:pt x="2658" y="5420"/>
                  </a:cubicBezTo>
                  <a:cubicBezTo>
                    <a:pt x="2335" y="4950"/>
                    <a:pt x="5609" y="2601"/>
                    <a:pt x="7224" y="1368"/>
                  </a:cubicBezTo>
                  <a:cubicBezTo>
                    <a:pt x="6769" y="986"/>
                    <a:pt x="6328" y="575"/>
                    <a:pt x="5902" y="149"/>
                  </a:cubicBezTo>
                  <a:cubicBezTo>
                    <a:pt x="5816" y="48"/>
                    <a:pt x="5754" y="1"/>
                    <a:pt x="5683" y="1"/>
                  </a:cubicBezTo>
                  <a:close/>
                </a:path>
              </a:pathLst>
            </a:custGeom>
            <a:solidFill>
              <a:srgbClr val="FFFFFF">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41"/>
          <p:cNvGrpSpPr/>
          <p:nvPr/>
        </p:nvGrpSpPr>
        <p:grpSpPr>
          <a:xfrm flipH="1">
            <a:off x="1431042" y="577879"/>
            <a:ext cx="922216" cy="1101696"/>
            <a:chOff x="1022575" y="1629175"/>
            <a:chExt cx="922216" cy="1101696"/>
          </a:xfrm>
        </p:grpSpPr>
        <p:sp>
          <p:nvSpPr>
            <p:cNvPr id="1319" name="Google Shape;1319;p41"/>
            <p:cNvSpPr/>
            <p:nvPr/>
          </p:nvSpPr>
          <p:spPr>
            <a:xfrm flipH="1">
              <a:off x="1358691" y="20020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1"/>
            <p:cNvSpPr/>
            <p:nvPr/>
          </p:nvSpPr>
          <p:spPr>
            <a:xfrm>
              <a:off x="1022575" y="1629175"/>
              <a:ext cx="922216" cy="1101696"/>
            </a:xfrm>
            <a:custGeom>
              <a:avLst/>
              <a:gdLst/>
              <a:ahLst/>
              <a:cxnLst/>
              <a:rect l="l" t="t" r="r" b="b"/>
              <a:pathLst>
                <a:path w="13082" h="15628" extrusionOk="0">
                  <a:moveTo>
                    <a:pt x="7887" y="0"/>
                  </a:moveTo>
                  <a:cubicBezTo>
                    <a:pt x="7078" y="0"/>
                    <a:pt x="480" y="5386"/>
                    <a:pt x="250" y="6451"/>
                  </a:cubicBezTo>
                  <a:cubicBezTo>
                    <a:pt x="0" y="7553"/>
                    <a:pt x="3274" y="10606"/>
                    <a:pt x="3450" y="10870"/>
                  </a:cubicBezTo>
                  <a:cubicBezTo>
                    <a:pt x="3641" y="11149"/>
                    <a:pt x="2349" y="15098"/>
                    <a:pt x="3127" y="15598"/>
                  </a:cubicBezTo>
                  <a:cubicBezTo>
                    <a:pt x="3160" y="15618"/>
                    <a:pt x="3205" y="15627"/>
                    <a:pt x="3263" y="15627"/>
                  </a:cubicBezTo>
                  <a:cubicBezTo>
                    <a:pt x="4593" y="15627"/>
                    <a:pt x="12362" y="10482"/>
                    <a:pt x="12714" y="9990"/>
                  </a:cubicBezTo>
                  <a:cubicBezTo>
                    <a:pt x="13081" y="9490"/>
                    <a:pt x="10071" y="6848"/>
                    <a:pt x="9881" y="6554"/>
                  </a:cubicBezTo>
                  <a:cubicBezTo>
                    <a:pt x="9704" y="6246"/>
                    <a:pt x="12068" y="4895"/>
                    <a:pt x="12318" y="4323"/>
                  </a:cubicBezTo>
                  <a:cubicBezTo>
                    <a:pt x="12435" y="4029"/>
                    <a:pt x="8515" y="227"/>
                    <a:pt x="7928" y="7"/>
                  </a:cubicBezTo>
                  <a:cubicBezTo>
                    <a:pt x="7917" y="2"/>
                    <a:pt x="7903" y="0"/>
                    <a:pt x="7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1"/>
            <p:cNvSpPr/>
            <p:nvPr/>
          </p:nvSpPr>
          <p:spPr>
            <a:xfrm>
              <a:off x="1166384" y="1754726"/>
              <a:ext cx="639672" cy="868075"/>
            </a:xfrm>
            <a:custGeom>
              <a:avLst/>
              <a:gdLst/>
              <a:ahLst/>
              <a:cxnLst/>
              <a:rect l="l" t="t" r="r" b="b"/>
              <a:pathLst>
                <a:path w="9074" h="12314" extrusionOk="0">
                  <a:moveTo>
                    <a:pt x="5698" y="0"/>
                  </a:moveTo>
                  <a:cubicBezTo>
                    <a:pt x="5623" y="0"/>
                    <a:pt x="5538" y="52"/>
                    <a:pt x="5404" y="149"/>
                  </a:cubicBezTo>
                  <a:cubicBezTo>
                    <a:pt x="4405" y="868"/>
                    <a:pt x="1073" y="3202"/>
                    <a:pt x="544" y="3716"/>
                  </a:cubicBezTo>
                  <a:cubicBezTo>
                    <a:pt x="1" y="4245"/>
                    <a:pt x="206" y="4700"/>
                    <a:pt x="397" y="4979"/>
                  </a:cubicBezTo>
                  <a:cubicBezTo>
                    <a:pt x="588" y="5243"/>
                    <a:pt x="2717" y="7430"/>
                    <a:pt x="3363" y="8076"/>
                  </a:cubicBezTo>
                  <a:cubicBezTo>
                    <a:pt x="4024" y="8737"/>
                    <a:pt x="2776" y="10690"/>
                    <a:pt x="2644" y="10983"/>
                  </a:cubicBezTo>
                  <a:cubicBezTo>
                    <a:pt x="2532" y="11276"/>
                    <a:pt x="2115" y="12313"/>
                    <a:pt x="2251" y="12313"/>
                  </a:cubicBezTo>
                  <a:cubicBezTo>
                    <a:pt x="2258" y="12313"/>
                    <a:pt x="2266" y="12310"/>
                    <a:pt x="2277" y="12305"/>
                  </a:cubicBezTo>
                  <a:cubicBezTo>
                    <a:pt x="2482" y="12202"/>
                    <a:pt x="7958" y="8899"/>
                    <a:pt x="8310" y="8678"/>
                  </a:cubicBezTo>
                  <a:cubicBezTo>
                    <a:pt x="8942" y="8297"/>
                    <a:pt x="9074" y="7886"/>
                    <a:pt x="8883" y="7709"/>
                  </a:cubicBezTo>
                  <a:cubicBezTo>
                    <a:pt x="8692" y="7533"/>
                    <a:pt x="6152" y="5625"/>
                    <a:pt x="5800" y="5331"/>
                  </a:cubicBezTo>
                  <a:cubicBezTo>
                    <a:pt x="5433" y="5052"/>
                    <a:pt x="5609" y="4832"/>
                    <a:pt x="5844" y="4626"/>
                  </a:cubicBezTo>
                  <a:cubicBezTo>
                    <a:pt x="6079" y="4436"/>
                    <a:pt x="7415" y="3584"/>
                    <a:pt x="8002" y="3144"/>
                  </a:cubicBezTo>
                  <a:cubicBezTo>
                    <a:pt x="8589" y="2718"/>
                    <a:pt x="8868" y="2380"/>
                    <a:pt x="8633" y="2145"/>
                  </a:cubicBezTo>
                  <a:cubicBezTo>
                    <a:pt x="8398" y="1896"/>
                    <a:pt x="6607" y="883"/>
                    <a:pt x="5917" y="149"/>
                  </a:cubicBezTo>
                  <a:cubicBezTo>
                    <a:pt x="5831" y="48"/>
                    <a:pt x="5769" y="0"/>
                    <a:pt x="5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1"/>
            <p:cNvSpPr/>
            <p:nvPr/>
          </p:nvSpPr>
          <p:spPr>
            <a:xfrm>
              <a:off x="1173645" y="1717434"/>
              <a:ext cx="623105" cy="867652"/>
            </a:xfrm>
            <a:custGeom>
              <a:avLst/>
              <a:gdLst/>
              <a:ahLst/>
              <a:cxnLst/>
              <a:rect l="l" t="t" r="r" b="b"/>
              <a:pathLst>
                <a:path w="8839" h="12308" extrusionOk="0">
                  <a:moveTo>
                    <a:pt x="5683" y="1"/>
                  </a:moveTo>
                  <a:cubicBezTo>
                    <a:pt x="5608" y="1"/>
                    <a:pt x="5523" y="52"/>
                    <a:pt x="5389" y="149"/>
                  </a:cubicBezTo>
                  <a:cubicBezTo>
                    <a:pt x="4376" y="869"/>
                    <a:pt x="1087" y="3496"/>
                    <a:pt x="544" y="4025"/>
                  </a:cubicBezTo>
                  <a:cubicBezTo>
                    <a:pt x="1" y="4539"/>
                    <a:pt x="192" y="4700"/>
                    <a:pt x="382" y="4965"/>
                  </a:cubicBezTo>
                  <a:cubicBezTo>
                    <a:pt x="573" y="5229"/>
                    <a:pt x="2702" y="7416"/>
                    <a:pt x="3363" y="8077"/>
                  </a:cubicBezTo>
                  <a:cubicBezTo>
                    <a:pt x="4009" y="8723"/>
                    <a:pt x="3744" y="8782"/>
                    <a:pt x="3612" y="9090"/>
                  </a:cubicBezTo>
                  <a:cubicBezTo>
                    <a:pt x="3497" y="9379"/>
                    <a:pt x="2104" y="12308"/>
                    <a:pt x="2253" y="12308"/>
                  </a:cubicBezTo>
                  <a:cubicBezTo>
                    <a:pt x="2255" y="12308"/>
                    <a:pt x="2258" y="12307"/>
                    <a:pt x="2262" y="12305"/>
                  </a:cubicBezTo>
                  <a:cubicBezTo>
                    <a:pt x="2306" y="12276"/>
                    <a:pt x="2673" y="12055"/>
                    <a:pt x="3201" y="11747"/>
                  </a:cubicBezTo>
                  <a:cubicBezTo>
                    <a:pt x="4845" y="10793"/>
                    <a:pt x="8061" y="8884"/>
                    <a:pt x="8295" y="8664"/>
                  </a:cubicBezTo>
                  <a:cubicBezTo>
                    <a:pt x="8589" y="8385"/>
                    <a:pt x="8839" y="8238"/>
                    <a:pt x="8662" y="8077"/>
                  </a:cubicBezTo>
                  <a:cubicBezTo>
                    <a:pt x="8472" y="7901"/>
                    <a:pt x="6137" y="5625"/>
                    <a:pt x="5770" y="5332"/>
                  </a:cubicBezTo>
                  <a:cubicBezTo>
                    <a:pt x="5418" y="5053"/>
                    <a:pt x="5594" y="4832"/>
                    <a:pt x="5829" y="4627"/>
                  </a:cubicBezTo>
                  <a:cubicBezTo>
                    <a:pt x="6064" y="4436"/>
                    <a:pt x="7400" y="3585"/>
                    <a:pt x="7987" y="3144"/>
                  </a:cubicBezTo>
                  <a:cubicBezTo>
                    <a:pt x="8560" y="2704"/>
                    <a:pt x="8604" y="2586"/>
                    <a:pt x="8369" y="2337"/>
                  </a:cubicBezTo>
                  <a:cubicBezTo>
                    <a:pt x="8251" y="2205"/>
                    <a:pt x="7767" y="1823"/>
                    <a:pt x="7224" y="1368"/>
                  </a:cubicBezTo>
                  <a:cubicBezTo>
                    <a:pt x="6769" y="986"/>
                    <a:pt x="6328" y="575"/>
                    <a:pt x="5902" y="149"/>
                  </a:cubicBezTo>
                  <a:cubicBezTo>
                    <a:pt x="5816" y="48"/>
                    <a:pt x="5754" y="1"/>
                    <a:pt x="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1"/>
            <p:cNvSpPr/>
            <p:nvPr/>
          </p:nvSpPr>
          <p:spPr>
            <a:xfrm>
              <a:off x="1173645" y="1717434"/>
              <a:ext cx="509256" cy="867652"/>
            </a:xfrm>
            <a:custGeom>
              <a:avLst/>
              <a:gdLst/>
              <a:ahLst/>
              <a:cxnLst/>
              <a:rect l="l" t="t" r="r" b="b"/>
              <a:pathLst>
                <a:path w="7224" h="12308" extrusionOk="0">
                  <a:moveTo>
                    <a:pt x="5683" y="1"/>
                  </a:moveTo>
                  <a:cubicBezTo>
                    <a:pt x="5608" y="1"/>
                    <a:pt x="5523" y="52"/>
                    <a:pt x="5389" y="149"/>
                  </a:cubicBezTo>
                  <a:cubicBezTo>
                    <a:pt x="4376" y="869"/>
                    <a:pt x="1087" y="3496"/>
                    <a:pt x="544" y="4025"/>
                  </a:cubicBezTo>
                  <a:cubicBezTo>
                    <a:pt x="1" y="4539"/>
                    <a:pt x="192" y="4700"/>
                    <a:pt x="382" y="4965"/>
                  </a:cubicBezTo>
                  <a:cubicBezTo>
                    <a:pt x="573" y="5229"/>
                    <a:pt x="2702" y="7416"/>
                    <a:pt x="3363" y="8077"/>
                  </a:cubicBezTo>
                  <a:cubicBezTo>
                    <a:pt x="4009" y="8723"/>
                    <a:pt x="3744" y="8782"/>
                    <a:pt x="3612" y="9090"/>
                  </a:cubicBezTo>
                  <a:cubicBezTo>
                    <a:pt x="3497" y="9379"/>
                    <a:pt x="2104" y="12308"/>
                    <a:pt x="2253" y="12308"/>
                  </a:cubicBezTo>
                  <a:cubicBezTo>
                    <a:pt x="2255" y="12308"/>
                    <a:pt x="2258" y="12307"/>
                    <a:pt x="2262" y="12305"/>
                  </a:cubicBezTo>
                  <a:cubicBezTo>
                    <a:pt x="2306" y="12276"/>
                    <a:pt x="2673" y="12055"/>
                    <a:pt x="3201" y="11747"/>
                  </a:cubicBezTo>
                  <a:cubicBezTo>
                    <a:pt x="3876" y="10940"/>
                    <a:pt x="4420" y="9941"/>
                    <a:pt x="5051" y="9325"/>
                  </a:cubicBezTo>
                  <a:cubicBezTo>
                    <a:pt x="5653" y="8767"/>
                    <a:pt x="3069" y="6022"/>
                    <a:pt x="2658" y="5420"/>
                  </a:cubicBezTo>
                  <a:cubicBezTo>
                    <a:pt x="2335" y="4950"/>
                    <a:pt x="5609" y="2601"/>
                    <a:pt x="7224" y="1368"/>
                  </a:cubicBezTo>
                  <a:cubicBezTo>
                    <a:pt x="6769" y="986"/>
                    <a:pt x="6328" y="575"/>
                    <a:pt x="5902" y="149"/>
                  </a:cubicBezTo>
                  <a:cubicBezTo>
                    <a:pt x="5816" y="48"/>
                    <a:pt x="5754" y="1"/>
                    <a:pt x="5683" y="1"/>
                  </a:cubicBezTo>
                  <a:close/>
                </a:path>
              </a:pathLst>
            </a:custGeom>
            <a:solidFill>
              <a:srgbClr val="FFFFFF">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16 CuadroTexto"/>
          <p:cNvSpPr txBox="1"/>
          <p:nvPr/>
        </p:nvSpPr>
        <p:spPr>
          <a:xfrm>
            <a:off x="2424853" y="1449493"/>
            <a:ext cx="4341707" cy="3539430"/>
          </a:xfrm>
          <a:prstGeom prst="rect">
            <a:avLst/>
          </a:prstGeom>
          <a:noFill/>
        </p:spPr>
        <p:txBody>
          <a:bodyPr wrap="square" rtlCol="0">
            <a:spAutoFit/>
          </a:bodyPr>
          <a:lstStyle/>
          <a:p>
            <a:pPr fontAlgn="base"/>
            <a:r>
              <a:rPr lang="es-ES" sz="1500" dirty="0" smtClean="0">
                <a:solidFill>
                  <a:srgbClr val="A567FF"/>
                </a:solidFill>
                <a:latin typeface="Montserrat" charset="0"/>
              </a:rPr>
              <a:t>La educación en los años 50 se puede decir que era una educación para “ricos”, solo los que provenían de una familia adinerada podían permitirse el lujo de asistir a la escuela y pagarse unos estudios superiores.</a:t>
            </a:r>
          </a:p>
          <a:p>
            <a:pPr fontAlgn="base"/>
            <a:r>
              <a:rPr lang="es-ES" sz="1500" dirty="0" smtClean="0">
                <a:solidFill>
                  <a:srgbClr val="A567FF"/>
                </a:solidFill>
                <a:latin typeface="Montserrat" charset="0"/>
              </a:rPr>
              <a:t>Las niñas no podían estar en la misma clase que los niños, por ello se separaban las clases; esto fue así hasta los años 70 aproximadamente, a partir de ahí empezaron a existir escuelas mixtas en las cuales tanto niños como niñas podían estar juntos en clase, a pesar de ello, en la actualidad sigue existiendo esa “educación diferenciada”. </a:t>
            </a:r>
          </a:p>
          <a:p>
            <a:endParaRPr lang="es-ES" dirty="0">
              <a:solidFill>
                <a:schemeClr val="bg1"/>
              </a:solidFill>
              <a:latin typeface="Montserrat" charset="0"/>
            </a:endParaRPr>
          </a:p>
        </p:txBody>
      </p:sp>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6"/>
        <p:cNvGrpSpPr/>
        <p:nvPr/>
      </p:nvGrpSpPr>
      <p:grpSpPr>
        <a:xfrm>
          <a:off x="0" y="0"/>
          <a:ext cx="0" cy="0"/>
          <a:chOff x="0" y="0"/>
          <a:chExt cx="0" cy="0"/>
        </a:xfrm>
      </p:grpSpPr>
      <p:sp>
        <p:nvSpPr>
          <p:cNvPr id="2997" name="Google Shape;2997;p6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es-ES" dirty="0" smtClean="0"/>
              <a:t>Papel en la sociedad y en la política.</a:t>
            </a:r>
            <a:br>
              <a:rPr lang="es-ES" dirty="0" smtClean="0"/>
            </a:br>
            <a:endParaRPr dirty="0"/>
          </a:p>
        </p:txBody>
      </p:sp>
      <p:sp>
        <p:nvSpPr>
          <p:cNvPr id="2998" name="Google Shape;2998;p66"/>
          <p:cNvSpPr txBox="1">
            <a:spLocks noGrp="1"/>
          </p:cNvSpPr>
          <p:nvPr>
            <p:ph type="subTitle" idx="1"/>
          </p:nvPr>
        </p:nvSpPr>
        <p:spPr>
          <a:xfrm>
            <a:off x="720000" y="1786449"/>
            <a:ext cx="5209800" cy="3042938"/>
          </a:xfrm>
          <a:prstGeom prst="rect">
            <a:avLst/>
          </a:prstGeom>
        </p:spPr>
        <p:txBody>
          <a:bodyPr spcFirstLastPara="1" wrap="square" lIns="91425" tIns="91425" rIns="91425" bIns="91425" anchor="ctr" anchorCtr="0">
            <a:noAutofit/>
          </a:bodyPr>
          <a:lstStyle/>
          <a:p>
            <a:pPr indent="-330200">
              <a:buSzPts val="1600"/>
            </a:pPr>
            <a:r>
              <a:rPr lang="es-ES" sz="1800" dirty="0" smtClean="0"/>
              <a:t>Las mujeres tenían poca representación no sólo como votantes, también en los puestos directivos, ya sea en cargos electos, en la administración pública, el sector privado o el mundo académico. Esta realidad contrasta con su indudable capacidad como líderes y agentes de cambio, y su derecho a participar por igual en la gobernanza democrática. Las mujeres se enfrentan a dos tipos de obstáculos a la hora de participar en la vida política.</a:t>
            </a:r>
            <a:endParaRPr sz="1800" dirty="0"/>
          </a:p>
        </p:txBody>
      </p:sp>
      <p:grpSp>
        <p:nvGrpSpPr>
          <p:cNvPr id="3000" name="Google Shape;3000;p66"/>
          <p:cNvGrpSpPr/>
          <p:nvPr/>
        </p:nvGrpSpPr>
        <p:grpSpPr>
          <a:xfrm>
            <a:off x="5929871" y="1786577"/>
            <a:ext cx="2045725" cy="1776046"/>
            <a:chOff x="5306050" y="3054450"/>
            <a:chExt cx="1272375" cy="1104575"/>
          </a:xfrm>
        </p:grpSpPr>
        <p:sp>
          <p:nvSpPr>
            <p:cNvPr id="3001" name="Google Shape;3001;p66"/>
            <p:cNvSpPr/>
            <p:nvPr/>
          </p:nvSpPr>
          <p:spPr>
            <a:xfrm>
              <a:off x="5306050" y="3054450"/>
              <a:ext cx="1272375" cy="1104575"/>
            </a:xfrm>
            <a:custGeom>
              <a:avLst/>
              <a:gdLst/>
              <a:ahLst/>
              <a:cxnLst/>
              <a:rect l="l" t="t" r="r" b="b"/>
              <a:pathLst>
                <a:path w="50895" h="44183" extrusionOk="0">
                  <a:moveTo>
                    <a:pt x="15696" y="1"/>
                  </a:moveTo>
                  <a:cubicBezTo>
                    <a:pt x="14991" y="1"/>
                    <a:pt x="14154" y="508"/>
                    <a:pt x="12268" y="1421"/>
                  </a:cubicBezTo>
                  <a:cubicBezTo>
                    <a:pt x="9606" y="2717"/>
                    <a:pt x="9606" y="6061"/>
                    <a:pt x="9555" y="6385"/>
                  </a:cubicBezTo>
                  <a:cubicBezTo>
                    <a:pt x="9487" y="6778"/>
                    <a:pt x="9538" y="6727"/>
                    <a:pt x="8139" y="7512"/>
                  </a:cubicBezTo>
                  <a:cubicBezTo>
                    <a:pt x="6740" y="8296"/>
                    <a:pt x="6672" y="10770"/>
                    <a:pt x="6911" y="11828"/>
                  </a:cubicBezTo>
                  <a:cubicBezTo>
                    <a:pt x="7167" y="12869"/>
                    <a:pt x="5887" y="13551"/>
                    <a:pt x="5819" y="14046"/>
                  </a:cubicBezTo>
                  <a:cubicBezTo>
                    <a:pt x="5733" y="14541"/>
                    <a:pt x="4266" y="13995"/>
                    <a:pt x="3857" y="15257"/>
                  </a:cubicBezTo>
                  <a:cubicBezTo>
                    <a:pt x="3430" y="16503"/>
                    <a:pt x="4181" y="17458"/>
                    <a:pt x="4386" y="17731"/>
                  </a:cubicBezTo>
                  <a:cubicBezTo>
                    <a:pt x="4607" y="18021"/>
                    <a:pt x="3601" y="18533"/>
                    <a:pt x="1860" y="19693"/>
                  </a:cubicBezTo>
                  <a:cubicBezTo>
                    <a:pt x="120" y="20854"/>
                    <a:pt x="1" y="23635"/>
                    <a:pt x="2952" y="24437"/>
                  </a:cubicBezTo>
                  <a:cubicBezTo>
                    <a:pt x="5887" y="25238"/>
                    <a:pt x="5426" y="25290"/>
                    <a:pt x="6058" y="26791"/>
                  </a:cubicBezTo>
                  <a:cubicBezTo>
                    <a:pt x="6672" y="28293"/>
                    <a:pt x="8702" y="28395"/>
                    <a:pt x="9026" y="28446"/>
                  </a:cubicBezTo>
                  <a:cubicBezTo>
                    <a:pt x="9350" y="28514"/>
                    <a:pt x="8873" y="29197"/>
                    <a:pt x="7986" y="30323"/>
                  </a:cubicBezTo>
                  <a:cubicBezTo>
                    <a:pt x="7081" y="31449"/>
                    <a:pt x="6228" y="34110"/>
                    <a:pt x="6092" y="35083"/>
                  </a:cubicBezTo>
                  <a:cubicBezTo>
                    <a:pt x="5955" y="36056"/>
                    <a:pt x="6740" y="35595"/>
                    <a:pt x="6979" y="36363"/>
                  </a:cubicBezTo>
                  <a:cubicBezTo>
                    <a:pt x="7235" y="37147"/>
                    <a:pt x="6638" y="43068"/>
                    <a:pt x="7047" y="43682"/>
                  </a:cubicBezTo>
                  <a:cubicBezTo>
                    <a:pt x="7315" y="44056"/>
                    <a:pt x="8280" y="44183"/>
                    <a:pt x="10305" y="44183"/>
                  </a:cubicBezTo>
                  <a:cubicBezTo>
                    <a:pt x="11509" y="44183"/>
                    <a:pt x="13088" y="44138"/>
                    <a:pt x="15117" y="44074"/>
                  </a:cubicBezTo>
                  <a:cubicBezTo>
                    <a:pt x="20560" y="43887"/>
                    <a:pt x="23682" y="43341"/>
                    <a:pt x="24467" y="42658"/>
                  </a:cubicBezTo>
                  <a:cubicBezTo>
                    <a:pt x="25111" y="42097"/>
                    <a:pt x="25765" y="41349"/>
                    <a:pt x="26413" y="41349"/>
                  </a:cubicBezTo>
                  <a:cubicBezTo>
                    <a:pt x="26573" y="41349"/>
                    <a:pt x="26731" y="41394"/>
                    <a:pt x="26890" y="41498"/>
                  </a:cubicBezTo>
                  <a:cubicBezTo>
                    <a:pt x="27280" y="41747"/>
                    <a:pt x="27847" y="41822"/>
                    <a:pt x="28404" y="41822"/>
                  </a:cubicBezTo>
                  <a:cubicBezTo>
                    <a:pt x="28992" y="41822"/>
                    <a:pt x="29568" y="41738"/>
                    <a:pt x="29910" y="41686"/>
                  </a:cubicBezTo>
                  <a:cubicBezTo>
                    <a:pt x="30262" y="41639"/>
                    <a:pt x="30558" y="41578"/>
                    <a:pt x="30844" y="41578"/>
                  </a:cubicBezTo>
                  <a:cubicBezTo>
                    <a:pt x="31083" y="41578"/>
                    <a:pt x="31315" y="41622"/>
                    <a:pt x="31565" y="41754"/>
                  </a:cubicBezTo>
                  <a:cubicBezTo>
                    <a:pt x="31866" y="41908"/>
                    <a:pt x="32124" y="41966"/>
                    <a:pt x="32351" y="41966"/>
                  </a:cubicBezTo>
                  <a:cubicBezTo>
                    <a:pt x="32754" y="41966"/>
                    <a:pt x="33054" y="41781"/>
                    <a:pt x="33305" y="41618"/>
                  </a:cubicBezTo>
                  <a:cubicBezTo>
                    <a:pt x="33336" y="41599"/>
                    <a:pt x="33385" y="41590"/>
                    <a:pt x="33447" y="41590"/>
                  </a:cubicBezTo>
                  <a:cubicBezTo>
                    <a:pt x="33718" y="41590"/>
                    <a:pt x="34233" y="41766"/>
                    <a:pt x="34567" y="42044"/>
                  </a:cubicBezTo>
                  <a:cubicBezTo>
                    <a:pt x="34702" y="42171"/>
                    <a:pt x="34995" y="42260"/>
                    <a:pt x="35311" y="42260"/>
                  </a:cubicBezTo>
                  <a:cubicBezTo>
                    <a:pt x="35634" y="42260"/>
                    <a:pt x="35981" y="42166"/>
                    <a:pt x="36205" y="41925"/>
                  </a:cubicBezTo>
                  <a:cubicBezTo>
                    <a:pt x="36348" y="41776"/>
                    <a:pt x="36642" y="41722"/>
                    <a:pt x="37016" y="41722"/>
                  </a:cubicBezTo>
                  <a:cubicBezTo>
                    <a:pt x="37845" y="41722"/>
                    <a:pt x="39072" y="41989"/>
                    <a:pt x="39942" y="42095"/>
                  </a:cubicBezTo>
                  <a:cubicBezTo>
                    <a:pt x="40119" y="42117"/>
                    <a:pt x="40300" y="42125"/>
                    <a:pt x="40481" y="42125"/>
                  </a:cubicBezTo>
                  <a:cubicBezTo>
                    <a:pt x="41135" y="42125"/>
                    <a:pt x="41797" y="42015"/>
                    <a:pt x="42335" y="42015"/>
                  </a:cubicBezTo>
                  <a:cubicBezTo>
                    <a:pt x="42710" y="42015"/>
                    <a:pt x="43024" y="42068"/>
                    <a:pt x="43235" y="42249"/>
                  </a:cubicBezTo>
                  <a:cubicBezTo>
                    <a:pt x="43438" y="42417"/>
                    <a:pt x="43643" y="42481"/>
                    <a:pt x="43836" y="42481"/>
                  </a:cubicBezTo>
                  <a:cubicBezTo>
                    <a:pt x="44210" y="42481"/>
                    <a:pt x="44539" y="42241"/>
                    <a:pt x="44719" y="42061"/>
                  </a:cubicBezTo>
                  <a:cubicBezTo>
                    <a:pt x="44784" y="42000"/>
                    <a:pt x="44883" y="41977"/>
                    <a:pt x="45006" y="41977"/>
                  </a:cubicBezTo>
                  <a:cubicBezTo>
                    <a:pt x="45413" y="41977"/>
                    <a:pt x="46079" y="42234"/>
                    <a:pt x="46622" y="42234"/>
                  </a:cubicBezTo>
                  <a:cubicBezTo>
                    <a:pt x="46648" y="42234"/>
                    <a:pt x="46673" y="42233"/>
                    <a:pt x="46698" y="42232"/>
                  </a:cubicBezTo>
                  <a:cubicBezTo>
                    <a:pt x="47517" y="42215"/>
                    <a:pt x="47654" y="41583"/>
                    <a:pt x="47671" y="40935"/>
                  </a:cubicBezTo>
                  <a:cubicBezTo>
                    <a:pt x="47705" y="40270"/>
                    <a:pt x="47636" y="36516"/>
                    <a:pt x="47602" y="36243"/>
                  </a:cubicBezTo>
                  <a:cubicBezTo>
                    <a:pt x="47577" y="36098"/>
                    <a:pt x="47722" y="36081"/>
                    <a:pt x="47950" y="36081"/>
                  </a:cubicBezTo>
                  <a:cubicBezTo>
                    <a:pt x="48020" y="36081"/>
                    <a:pt x="48098" y="36083"/>
                    <a:pt x="48182" y="36083"/>
                  </a:cubicBezTo>
                  <a:cubicBezTo>
                    <a:pt x="48369" y="36083"/>
                    <a:pt x="48584" y="36075"/>
                    <a:pt x="48797" y="36021"/>
                  </a:cubicBezTo>
                  <a:cubicBezTo>
                    <a:pt x="49410" y="35885"/>
                    <a:pt x="48866" y="29777"/>
                    <a:pt x="49307" y="29777"/>
                  </a:cubicBezTo>
                  <a:cubicBezTo>
                    <a:pt x="49307" y="29777"/>
                    <a:pt x="49308" y="29777"/>
                    <a:pt x="49309" y="29777"/>
                  </a:cubicBezTo>
                  <a:cubicBezTo>
                    <a:pt x="49331" y="29778"/>
                    <a:pt x="49355" y="29778"/>
                    <a:pt x="49380" y="29778"/>
                  </a:cubicBezTo>
                  <a:cubicBezTo>
                    <a:pt x="49863" y="29778"/>
                    <a:pt x="50894" y="29608"/>
                    <a:pt x="50878" y="28668"/>
                  </a:cubicBezTo>
                  <a:cubicBezTo>
                    <a:pt x="50861" y="27678"/>
                    <a:pt x="50690" y="27235"/>
                    <a:pt x="48728" y="27235"/>
                  </a:cubicBezTo>
                  <a:cubicBezTo>
                    <a:pt x="46749" y="27235"/>
                    <a:pt x="47415" y="27081"/>
                    <a:pt x="46101" y="26501"/>
                  </a:cubicBezTo>
                  <a:cubicBezTo>
                    <a:pt x="45822" y="26376"/>
                    <a:pt x="45543" y="26326"/>
                    <a:pt x="45274" y="26326"/>
                  </a:cubicBezTo>
                  <a:cubicBezTo>
                    <a:pt x="44296" y="26326"/>
                    <a:pt x="43460" y="26987"/>
                    <a:pt x="43286" y="27081"/>
                  </a:cubicBezTo>
                  <a:cubicBezTo>
                    <a:pt x="43256" y="27097"/>
                    <a:pt x="43229" y="27105"/>
                    <a:pt x="43203" y="27105"/>
                  </a:cubicBezTo>
                  <a:cubicBezTo>
                    <a:pt x="43038" y="27105"/>
                    <a:pt x="42918" y="26790"/>
                    <a:pt x="42313" y="26347"/>
                  </a:cubicBezTo>
                  <a:cubicBezTo>
                    <a:pt x="41922" y="26051"/>
                    <a:pt x="41508" y="25969"/>
                    <a:pt x="41134" y="25969"/>
                  </a:cubicBezTo>
                  <a:cubicBezTo>
                    <a:pt x="40840" y="25969"/>
                    <a:pt x="40569" y="26020"/>
                    <a:pt x="40351" y="26057"/>
                  </a:cubicBezTo>
                  <a:cubicBezTo>
                    <a:pt x="40342" y="26059"/>
                    <a:pt x="40334" y="26060"/>
                    <a:pt x="40326" y="26060"/>
                  </a:cubicBezTo>
                  <a:cubicBezTo>
                    <a:pt x="39882" y="26060"/>
                    <a:pt x="40576" y="23346"/>
                    <a:pt x="39822" y="21536"/>
                  </a:cubicBezTo>
                  <a:cubicBezTo>
                    <a:pt x="39264" y="20208"/>
                    <a:pt x="37946" y="19954"/>
                    <a:pt x="37178" y="19954"/>
                  </a:cubicBezTo>
                  <a:cubicBezTo>
                    <a:pt x="36890" y="19954"/>
                    <a:pt x="36680" y="19990"/>
                    <a:pt x="36615" y="20018"/>
                  </a:cubicBezTo>
                  <a:cubicBezTo>
                    <a:pt x="36586" y="20033"/>
                    <a:pt x="36560" y="20040"/>
                    <a:pt x="36533" y="20040"/>
                  </a:cubicBezTo>
                  <a:cubicBezTo>
                    <a:pt x="36354" y="20040"/>
                    <a:pt x="36179" y="19721"/>
                    <a:pt x="35420" y="19557"/>
                  </a:cubicBezTo>
                  <a:cubicBezTo>
                    <a:pt x="35325" y="19536"/>
                    <a:pt x="35231" y="19527"/>
                    <a:pt x="35141" y="19527"/>
                  </a:cubicBezTo>
                  <a:cubicBezTo>
                    <a:pt x="34407" y="19527"/>
                    <a:pt x="33849" y="20137"/>
                    <a:pt x="33697" y="20274"/>
                  </a:cubicBezTo>
                  <a:cubicBezTo>
                    <a:pt x="33683" y="20287"/>
                    <a:pt x="33671" y="20294"/>
                    <a:pt x="33658" y="20294"/>
                  </a:cubicBezTo>
                  <a:cubicBezTo>
                    <a:pt x="33531" y="20294"/>
                    <a:pt x="33431" y="19642"/>
                    <a:pt x="32639" y="19472"/>
                  </a:cubicBezTo>
                  <a:cubicBezTo>
                    <a:pt x="32534" y="19449"/>
                    <a:pt x="32427" y="19439"/>
                    <a:pt x="32321" y="19439"/>
                  </a:cubicBezTo>
                  <a:cubicBezTo>
                    <a:pt x="31537" y="19439"/>
                    <a:pt x="30773" y="19985"/>
                    <a:pt x="30473" y="20120"/>
                  </a:cubicBezTo>
                  <a:cubicBezTo>
                    <a:pt x="30451" y="20130"/>
                    <a:pt x="30425" y="20135"/>
                    <a:pt x="30395" y="20135"/>
                  </a:cubicBezTo>
                  <a:cubicBezTo>
                    <a:pt x="29974" y="20135"/>
                    <a:pt x="28782" y="19187"/>
                    <a:pt x="28528" y="19028"/>
                  </a:cubicBezTo>
                  <a:cubicBezTo>
                    <a:pt x="28255" y="18857"/>
                    <a:pt x="31428" y="12067"/>
                    <a:pt x="32639" y="9593"/>
                  </a:cubicBezTo>
                  <a:cubicBezTo>
                    <a:pt x="33868" y="7102"/>
                    <a:pt x="34874" y="4713"/>
                    <a:pt x="34670" y="3980"/>
                  </a:cubicBezTo>
                  <a:cubicBezTo>
                    <a:pt x="34465" y="3263"/>
                    <a:pt x="33475" y="3314"/>
                    <a:pt x="33100" y="3280"/>
                  </a:cubicBezTo>
                  <a:cubicBezTo>
                    <a:pt x="32708" y="3263"/>
                    <a:pt x="32947" y="2939"/>
                    <a:pt x="32520" y="2427"/>
                  </a:cubicBezTo>
                  <a:cubicBezTo>
                    <a:pt x="32307" y="2171"/>
                    <a:pt x="31948" y="2094"/>
                    <a:pt x="31609" y="2094"/>
                  </a:cubicBezTo>
                  <a:cubicBezTo>
                    <a:pt x="31270" y="2094"/>
                    <a:pt x="30950" y="2171"/>
                    <a:pt x="30814" y="2222"/>
                  </a:cubicBezTo>
                  <a:cubicBezTo>
                    <a:pt x="30799" y="2228"/>
                    <a:pt x="30782" y="2231"/>
                    <a:pt x="30765" y="2231"/>
                  </a:cubicBezTo>
                  <a:cubicBezTo>
                    <a:pt x="30501" y="2231"/>
                    <a:pt x="30003" y="1603"/>
                    <a:pt x="29314" y="1603"/>
                  </a:cubicBezTo>
                  <a:cubicBezTo>
                    <a:pt x="29242" y="1603"/>
                    <a:pt x="29167" y="1610"/>
                    <a:pt x="29091" y="1625"/>
                  </a:cubicBezTo>
                  <a:cubicBezTo>
                    <a:pt x="28101" y="1796"/>
                    <a:pt x="27043" y="3434"/>
                    <a:pt x="26463" y="4679"/>
                  </a:cubicBezTo>
                  <a:cubicBezTo>
                    <a:pt x="25866" y="5925"/>
                    <a:pt x="25815" y="7682"/>
                    <a:pt x="25354" y="8535"/>
                  </a:cubicBezTo>
                  <a:cubicBezTo>
                    <a:pt x="25194" y="8837"/>
                    <a:pt x="25092" y="8960"/>
                    <a:pt x="25009" y="8960"/>
                  </a:cubicBezTo>
                  <a:cubicBezTo>
                    <a:pt x="24854" y="8960"/>
                    <a:pt x="24768" y="8525"/>
                    <a:pt x="24501" y="8023"/>
                  </a:cubicBezTo>
                  <a:cubicBezTo>
                    <a:pt x="24075" y="7239"/>
                    <a:pt x="22505" y="6488"/>
                    <a:pt x="22300" y="6317"/>
                  </a:cubicBezTo>
                  <a:cubicBezTo>
                    <a:pt x="22078" y="6147"/>
                    <a:pt x="22368" y="5430"/>
                    <a:pt x="21498" y="3434"/>
                  </a:cubicBezTo>
                  <a:cubicBezTo>
                    <a:pt x="20611" y="1438"/>
                    <a:pt x="17676" y="909"/>
                    <a:pt x="16585" y="277"/>
                  </a:cubicBezTo>
                  <a:cubicBezTo>
                    <a:pt x="16266" y="91"/>
                    <a:pt x="15993" y="1"/>
                    <a:pt x="15696" y="1"/>
                  </a:cubicBezTo>
                  <a:close/>
                </a:path>
              </a:pathLst>
            </a:custGeom>
            <a:solidFill>
              <a:srgbClr val="FA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6"/>
            <p:cNvSpPr/>
            <p:nvPr/>
          </p:nvSpPr>
          <p:spPr>
            <a:xfrm>
              <a:off x="5500975" y="3937050"/>
              <a:ext cx="131725" cy="189625"/>
            </a:xfrm>
            <a:custGeom>
              <a:avLst/>
              <a:gdLst/>
              <a:ahLst/>
              <a:cxnLst/>
              <a:rect l="l" t="t" r="r" b="b"/>
              <a:pathLst>
                <a:path w="5269" h="7585" extrusionOk="0">
                  <a:moveTo>
                    <a:pt x="291" y="1"/>
                  </a:moveTo>
                  <a:cubicBezTo>
                    <a:pt x="291" y="240"/>
                    <a:pt x="274" y="530"/>
                    <a:pt x="257" y="888"/>
                  </a:cubicBezTo>
                  <a:cubicBezTo>
                    <a:pt x="154" y="3021"/>
                    <a:pt x="1" y="6842"/>
                    <a:pt x="103" y="7047"/>
                  </a:cubicBezTo>
                  <a:cubicBezTo>
                    <a:pt x="197" y="7221"/>
                    <a:pt x="1898" y="7584"/>
                    <a:pt x="3351" y="7584"/>
                  </a:cubicBezTo>
                  <a:cubicBezTo>
                    <a:pt x="3750" y="7584"/>
                    <a:pt x="4131" y="7557"/>
                    <a:pt x="4454" y="7491"/>
                  </a:cubicBezTo>
                  <a:cubicBezTo>
                    <a:pt x="4676" y="7457"/>
                    <a:pt x="4898" y="7371"/>
                    <a:pt x="5102" y="7252"/>
                  </a:cubicBezTo>
                  <a:cubicBezTo>
                    <a:pt x="4915" y="6672"/>
                    <a:pt x="5136" y="5239"/>
                    <a:pt x="5153" y="3567"/>
                  </a:cubicBezTo>
                  <a:cubicBezTo>
                    <a:pt x="5169" y="1682"/>
                    <a:pt x="5268" y="189"/>
                    <a:pt x="5173" y="189"/>
                  </a:cubicBezTo>
                  <a:cubicBezTo>
                    <a:pt x="5163" y="189"/>
                    <a:pt x="5151" y="206"/>
                    <a:pt x="5136" y="240"/>
                  </a:cubicBezTo>
                  <a:cubicBezTo>
                    <a:pt x="5119" y="257"/>
                    <a:pt x="5119" y="257"/>
                    <a:pt x="5119" y="274"/>
                  </a:cubicBezTo>
                  <a:cubicBezTo>
                    <a:pt x="5027" y="348"/>
                    <a:pt x="4707" y="378"/>
                    <a:pt x="4269" y="378"/>
                  </a:cubicBezTo>
                  <a:cubicBezTo>
                    <a:pt x="3095" y="378"/>
                    <a:pt x="1074" y="162"/>
                    <a:pt x="291" y="1"/>
                  </a:cubicBezTo>
                  <a:close/>
                </a:path>
              </a:pathLst>
            </a:custGeom>
            <a:solidFill>
              <a:srgbClr val="F2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6"/>
            <p:cNvSpPr/>
            <p:nvPr/>
          </p:nvSpPr>
          <p:spPr>
            <a:xfrm>
              <a:off x="5507375" y="3937050"/>
              <a:ext cx="125325" cy="187275"/>
            </a:xfrm>
            <a:custGeom>
              <a:avLst/>
              <a:gdLst/>
              <a:ahLst/>
              <a:cxnLst/>
              <a:rect l="l" t="t" r="r" b="b"/>
              <a:pathLst>
                <a:path w="5013" h="7491" extrusionOk="0">
                  <a:moveTo>
                    <a:pt x="35" y="1"/>
                  </a:moveTo>
                  <a:cubicBezTo>
                    <a:pt x="35" y="240"/>
                    <a:pt x="18" y="530"/>
                    <a:pt x="1" y="888"/>
                  </a:cubicBezTo>
                  <a:cubicBezTo>
                    <a:pt x="837" y="1093"/>
                    <a:pt x="1707" y="1229"/>
                    <a:pt x="2577" y="1280"/>
                  </a:cubicBezTo>
                  <a:cubicBezTo>
                    <a:pt x="2781" y="1285"/>
                    <a:pt x="2960" y="1287"/>
                    <a:pt x="3117" y="1287"/>
                  </a:cubicBezTo>
                  <a:cubicBezTo>
                    <a:pt x="3393" y="1287"/>
                    <a:pt x="3599" y="1282"/>
                    <a:pt x="3754" y="1282"/>
                  </a:cubicBezTo>
                  <a:cubicBezTo>
                    <a:pt x="4154" y="1282"/>
                    <a:pt x="4204" y="1313"/>
                    <a:pt x="4215" y="1536"/>
                  </a:cubicBezTo>
                  <a:cubicBezTo>
                    <a:pt x="4232" y="1843"/>
                    <a:pt x="4027" y="5887"/>
                    <a:pt x="4198" y="7491"/>
                  </a:cubicBezTo>
                  <a:cubicBezTo>
                    <a:pt x="4420" y="7457"/>
                    <a:pt x="4642" y="7371"/>
                    <a:pt x="4846" y="7252"/>
                  </a:cubicBezTo>
                  <a:cubicBezTo>
                    <a:pt x="4659" y="6672"/>
                    <a:pt x="4880" y="5239"/>
                    <a:pt x="4897" y="3567"/>
                  </a:cubicBezTo>
                  <a:cubicBezTo>
                    <a:pt x="4913" y="1682"/>
                    <a:pt x="5012" y="189"/>
                    <a:pt x="4917" y="189"/>
                  </a:cubicBezTo>
                  <a:cubicBezTo>
                    <a:pt x="4907" y="189"/>
                    <a:pt x="4895" y="206"/>
                    <a:pt x="4880" y="240"/>
                  </a:cubicBezTo>
                  <a:cubicBezTo>
                    <a:pt x="4863" y="257"/>
                    <a:pt x="4863" y="257"/>
                    <a:pt x="4863" y="274"/>
                  </a:cubicBezTo>
                  <a:cubicBezTo>
                    <a:pt x="4771" y="348"/>
                    <a:pt x="4451" y="378"/>
                    <a:pt x="4013" y="378"/>
                  </a:cubicBezTo>
                  <a:cubicBezTo>
                    <a:pt x="2839" y="378"/>
                    <a:pt x="818" y="162"/>
                    <a:pt x="35" y="1"/>
                  </a:cubicBezTo>
                  <a:close/>
                </a:path>
              </a:pathLst>
            </a:custGeom>
            <a:solidFill>
              <a:srgbClr val="AD5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6"/>
            <p:cNvSpPr/>
            <p:nvPr/>
          </p:nvSpPr>
          <p:spPr>
            <a:xfrm>
              <a:off x="5877950" y="3179525"/>
              <a:ext cx="236000" cy="403175"/>
            </a:xfrm>
            <a:custGeom>
              <a:avLst/>
              <a:gdLst/>
              <a:ahLst/>
              <a:cxnLst/>
              <a:rect l="l" t="t" r="r" b="b"/>
              <a:pathLst>
                <a:path w="9440" h="16127" extrusionOk="0">
                  <a:moveTo>
                    <a:pt x="5191" y="0"/>
                  </a:moveTo>
                  <a:lnTo>
                    <a:pt x="4577" y="1570"/>
                  </a:lnTo>
                  <a:lnTo>
                    <a:pt x="2017" y="8036"/>
                  </a:lnTo>
                  <a:lnTo>
                    <a:pt x="465" y="11944"/>
                  </a:lnTo>
                  <a:cubicBezTo>
                    <a:pt x="465" y="11944"/>
                    <a:pt x="0" y="16126"/>
                    <a:pt x="2999" y="16126"/>
                  </a:cubicBezTo>
                  <a:cubicBezTo>
                    <a:pt x="3041" y="16126"/>
                    <a:pt x="3083" y="16125"/>
                    <a:pt x="3126" y="16124"/>
                  </a:cubicBezTo>
                  <a:lnTo>
                    <a:pt x="4082" y="13991"/>
                  </a:lnTo>
                  <a:lnTo>
                    <a:pt x="8689" y="3600"/>
                  </a:lnTo>
                  <a:lnTo>
                    <a:pt x="9439" y="1911"/>
                  </a:lnTo>
                  <a:lnTo>
                    <a:pt x="5191" y="0"/>
                  </a:lnTo>
                  <a:close/>
                </a:path>
              </a:pathLst>
            </a:custGeom>
            <a:solidFill>
              <a:srgbClr val="F2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6"/>
            <p:cNvSpPr/>
            <p:nvPr/>
          </p:nvSpPr>
          <p:spPr>
            <a:xfrm>
              <a:off x="5877950" y="3380425"/>
              <a:ext cx="102050" cy="202275"/>
            </a:xfrm>
            <a:custGeom>
              <a:avLst/>
              <a:gdLst/>
              <a:ahLst/>
              <a:cxnLst/>
              <a:rect l="l" t="t" r="r" b="b"/>
              <a:pathLst>
                <a:path w="4082" h="8091" extrusionOk="0">
                  <a:moveTo>
                    <a:pt x="2017" y="0"/>
                  </a:moveTo>
                  <a:lnTo>
                    <a:pt x="465" y="3908"/>
                  </a:lnTo>
                  <a:cubicBezTo>
                    <a:pt x="465" y="3908"/>
                    <a:pt x="0" y="8090"/>
                    <a:pt x="2999" y="8090"/>
                  </a:cubicBezTo>
                  <a:cubicBezTo>
                    <a:pt x="3041" y="8090"/>
                    <a:pt x="3083" y="8089"/>
                    <a:pt x="3126" y="8088"/>
                  </a:cubicBezTo>
                  <a:lnTo>
                    <a:pt x="4082" y="5955"/>
                  </a:lnTo>
                  <a:cubicBezTo>
                    <a:pt x="2717" y="3686"/>
                    <a:pt x="2205" y="1246"/>
                    <a:pt x="2017" y="0"/>
                  </a:cubicBezTo>
                  <a:close/>
                </a:path>
              </a:pathLst>
            </a:custGeom>
            <a:solidFill>
              <a:srgbClr val="AD5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6"/>
            <p:cNvSpPr/>
            <p:nvPr/>
          </p:nvSpPr>
          <p:spPr>
            <a:xfrm>
              <a:off x="5569225" y="3088775"/>
              <a:ext cx="264475" cy="162000"/>
            </a:xfrm>
            <a:custGeom>
              <a:avLst/>
              <a:gdLst/>
              <a:ahLst/>
              <a:cxnLst/>
              <a:rect l="l" t="t" r="r" b="b"/>
              <a:pathLst>
                <a:path w="10579" h="6480" extrusionOk="0">
                  <a:moveTo>
                    <a:pt x="5256" y="1"/>
                  </a:moveTo>
                  <a:cubicBezTo>
                    <a:pt x="5234" y="1"/>
                    <a:pt x="5213" y="5"/>
                    <a:pt x="5187" y="13"/>
                  </a:cubicBezTo>
                  <a:cubicBezTo>
                    <a:pt x="4880" y="13"/>
                    <a:pt x="4556" y="82"/>
                    <a:pt x="4266" y="201"/>
                  </a:cubicBezTo>
                  <a:cubicBezTo>
                    <a:pt x="3038" y="645"/>
                    <a:pt x="1417" y="1754"/>
                    <a:pt x="820" y="2777"/>
                  </a:cubicBezTo>
                  <a:cubicBezTo>
                    <a:pt x="1" y="4159"/>
                    <a:pt x="222" y="5951"/>
                    <a:pt x="427" y="6326"/>
                  </a:cubicBezTo>
                  <a:cubicBezTo>
                    <a:pt x="478" y="6446"/>
                    <a:pt x="1673" y="6480"/>
                    <a:pt x="3225" y="6480"/>
                  </a:cubicBezTo>
                  <a:cubicBezTo>
                    <a:pt x="4556" y="6480"/>
                    <a:pt x="6143" y="6429"/>
                    <a:pt x="7491" y="6377"/>
                  </a:cubicBezTo>
                  <a:cubicBezTo>
                    <a:pt x="9077" y="6309"/>
                    <a:pt x="10340" y="6224"/>
                    <a:pt x="10408" y="6139"/>
                  </a:cubicBezTo>
                  <a:cubicBezTo>
                    <a:pt x="10545" y="6002"/>
                    <a:pt x="10579" y="5627"/>
                    <a:pt x="10476" y="4995"/>
                  </a:cubicBezTo>
                  <a:cubicBezTo>
                    <a:pt x="10323" y="4313"/>
                    <a:pt x="10084" y="3648"/>
                    <a:pt x="9777" y="3016"/>
                  </a:cubicBezTo>
                  <a:cubicBezTo>
                    <a:pt x="9248" y="1873"/>
                    <a:pt x="8020" y="1020"/>
                    <a:pt x="6911" y="508"/>
                  </a:cubicBezTo>
                  <a:cubicBezTo>
                    <a:pt x="6399" y="269"/>
                    <a:pt x="5870" y="99"/>
                    <a:pt x="5324" y="13"/>
                  </a:cubicBezTo>
                  <a:cubicBezTo>
                    <a:pt x="5298" y="5"/>
                    <a:pt x="5277" y="1"/>
                    <a:pt x="5256" y="1"/>
                  </a:cubicBezTo>
                  <a:close/>
                </a:path>
              </a:pathLst>
            </a:custGeom>
            <a:solidFill>
              <a:srgbClr val="7F0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6"/>
            <p:cNvSpPr/>
            <p:nvPr/>
          </p:nvSpPr>
          <p:spPr>
            <a:xfrm>
              <a:off x="5640450" y="3089025"/>
              <a:ext cx="127150" cy="161750"/>
            </a:xfrm>
            <a:custGeom>
              <a:avLst/>
              <a:gdLst/>
              <a:ahLst/>
              <a:cxnLst/>
              <a:rect l="l" t="t" r="r" b="b"/>
              <a:pathLst>
                <a:path w="5086" h="6470" extrusionOk="0">
                  <a:moveTo>
                    <a:pt x="2379" y="1"/>
                  </a:moveTo>
                  <a:cubicBezTo>
                    <a:pt x="2044" y="1"/>
                    <a:pt x="1724" y="68"/>
                    <a:pt x="1417" y="191"/>
                  </a:cubicBezTo>
                  <a:cubicBezTo>
                    <a:pt x="1" y="2477"/>
                    <a:pt x="155" y="5139"/>
                    <a:pt x="376" y="6470"/>
                  </a:cubicBezTo>
                  <a:cubicBezTo>
                    <a:pt x="1707" y="6470"/>
                    <a:pt x="3294" y="6419"/>
                    <a:pt x="4642" y="6367"/>
                  </a:cubicBezTo>
                  <a:cubicBezTo>
                    <a:pt x="5085" y="4405"/>
                    <a:pt x="4881" y="2358"/>
                    <a:pt x="4062" y="515"/>
                  </a:cubicBezTo>
                  <a:cubicBezTo>
                    <a:pt x="3567" y="276"/>
                    <a:pt x="3038" y="106"/>
                    <a:pt x="2492" y="3"/>
                  </a:cubicBezTo>
                  <a:cubicBezTo>
                    <a:pt x="2454" y="2"/>
                    <a:pt x="2416" y="1"/>
                    <a:pt x="2379" y="1"/>
                  </a:cubicBezTo>
                  <a:close/>
                </a:path>
              </a:pathLst>
            </a:custGeom>
            <a:solidFill>
              <a:srgbClr val="841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6"/>
            <p:cNvSpPr/>
            <p:nvPr/>
          </p:nvSpPr>
          <p:spPr>
            <a:xfrm>
              <a:off x="5569225" y="3089100"/>
              <a:ext cx="264475" cy="161675"/>
            </a:xfrm>
            <a:custGeom>
              <a:avLst/>
              <a:gdLst/>
              <a:ahLst/>
              <a:cxnLst/>
              <a:rect l="l" t="t" r="r" b="b"/>
              <a:pathLst>
                <a:path w="10579" h="6467" extrusionOk="0">
                  <a:moveTo>
                    <a:pt x="5187" y="0"/>
                  </a:moveTo>
                  <a:cubicBezTo>
                    <a:pt x="4880" y="0"/>
                    <a:pt x="4556" y="69"/>
                    <a:pt x="4266" y="188"/>
                  </a:cubicBezTo>
                  <a:cubicBezTo>
                    <a:pt x="3038" y="632"/>
                    <a:pt x="1417" y="1741"/>
                    <a:pt x="820" y="2764"/>
                  </a:cubicBezTo>
                  <a:cubicBezTo>
                    <a:pt x="1" y="4146"/>
                    <a:pt x="222" y="5938"/>
                    <a:pt x="427" y="6313"/>
                  </a:cubicBezTo>
                  <a:cubicBezTo>
                    <a:pt x="478" y="6433"/>
                    <a:pt x="1673" y="6467"/>
                    <a:pt x="3225" y="6467"/>
                  </a:cubicBezTo>
                  <a:cubicBezTo>
                    <a:pt x="4556" y="6467"/>
                    <a:pt x="6143" y="6416"/>
                    <a:pt x="7491" y="6364"/>
                  </a:cubicBezTo>
                  <a:cubicBezTo>
                    <a:pt x="9077" y="6296"/>
                    <a:pt x="10340" y="6211"/>
                    <a:pt x="10408" y="6126"/>
                  </a:cubicBezTo>
                  <a:cubicBezTo>
                    <a:pt x="10545" y="5989"/>
                    <a:pt x="10579" y="5614"/>
                    <a:pt x="10476" y="5017"/>
                  </a:cubicBezTo>
                  <a:cubicBezTo>
                    <a:pt x="7457" y="3140"/>
                    <a:pt x="2355" y="4351"/>
                    <a:pt x="3089" y="2628"/>
                  </a:cubicBezTo>
                  <a:cubicBezTo>
                    <a:pt x="3515" y="1621"/>
                    <a:pt x="4437" y="649"/>
                    <a:pt x="5187" y="0"/>
                  </a:cubicBezTo>
                  <a:close/>
                </a:path>
              </a:pathLst>
            </a:custGeom>
            <a:solidFill>
              <a:srgbClr val="680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6"/>
            <p:cNvSpPr/>
            <p:nvPr/>
          </p:nvSpPr>
          <p:spPr>
            <a:xfrm>
              <a:off x="5361500" y="3499850"/>
              <a:ext cx="319500" cy="247775"/>
            </a:xfrm>
            <a:custGeom>
              <a:avLst/>
              <a:gdLst/>
              <a:ahLst/>
              <a:cxnLst/>
              <a:rect l="l" t="t" r="r" b="b"/>
              <a:pathLst>
                <a:path w="12780" h="9911" extrusionOk="0">
                  <a:moveTo>
                    <a:pt x="5448" y="0"/>
                  </a:moveTo>
                  <a:cubicBezTo>
                    <a:pt x="5441" y="0"/>
                    <a:pt x="5434" y="0"/>
                    <a:pt x="5426" y="1"/>
                  </a:cubicBezTo>
                  <a:cubicBezTo>
                    <a:pt x="4966" y="18"/>
                    <a:pt x="4061" y="410"/>
                    <a:pt x="3123" y="956"/>
                  </a:cubicBezTo>
                  <a:cubicBezTo>
                    <a:pt x="1587" y="1843"/>
                    <a:pt x="1" y="3208"/>
                    <a:pt x="410" y="4147"/>
                  </a:cubicBezTo>
                  <a:cubicBezTo>
                    <a:pt x="1059" y="5648"/>
                    <a:pt x="3498" y="5051"/>
                    <a:pt x="4795" y="5477"/>
                  </a:cubicBezTo>
                  <a:cubicBezTo>
                    <a:pt x="6109" y="5904"/>
                    <a:pt x="4215" y="8122"/>
                    <a:pt x="7320" y="9538"/>
                  </a:cubicBezTo>
                  <a:cubicBezTo>
                    <a:pt x="7913" y="9804"/>
                    <a:pt x="8478" y="9911"/>
                    <a:pt x="9005" y="9911"/>
                  </a:cubicBezTo>
                  <a:cubicBezTo>
                    <a:pt x="10952" y="9911"/>
                    <a:pt x="12376" y="8447"/>
                    <a:pt x="12712" y="8071"/>
                  </a:cubicBezTo>
                  <a:lnTo>
                    <a:pt x="12780" y="7986"/>
                  </a:lnTo>
                  <a:lnTo>
                    <a:pt x="12524" y="5631"/>
                  </a:lnTo>
                  <a:cubicBezTo>
                    <a:pt x="12524" y="5631"/>
                    <a:pt x="6708" y="0"/>
                    <a:pt x="5448" y="0"/>
                  </a:cubicBezTo>
                  <a:close/>
                </a:path>
              </a:pathLst>
            </a:custGeom>
            <a:solidFill>
              <a:srgbClr val="680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6"/>
            <p:cNvSpPr/>
            <p:nvPr/>
          </p:nvSpPr>
          <p:spPr>
            <a:xfrm>
              <a:off x="5437000" y="3500700"/>
              <a:ext cx="241450" cy="201775"/>
            </a:xfrm>
            <a:custGeom>
              <a:avLst/>
              <a:gdLst/>
              <a:ahLst/>
              <a:cxnLst/>
              <a:rect l="l" t="t" r="r" b="b"/>
              <a:pathLst>
                <a:path w="9658" h="8071" extrusionOk="0">
                  <a:moveTo>
                    <a:pt x="2326" y="0"/>
                  </a:moveTo>
                  <a:cubicBezTo>
                    <a:pt x="2319" y="0"/>
                    <a:pt x="2311" y="0"/>
                    <a:pt x="2304" y="1"/>
                  </a:cubicBezTo>
                  <a:cubicBezTo>
                    <a:pt x="1843" y="35"/>
                    <a:pt x="939" y="410"/>
                    <a:pt x="1" y="956"/>
                  </a:cubicBezTo>
                  <a:cubicBezTo>
                    <a:pt x="86" y="1468"/>
                    <a:pt x="410" y="2270"/>
                    <a:pt x="1536" y="2833"/>
                  </a:cubicBezTo>
                  <a:cubicBezTo>
                    <a:pt x="2466" y="3312"/>
                    <a:pt x="3024" y="3384"/>
                    <a:pt x="3352" y="3384"/>
                  </a:cubicBezTo>
                  <a:cubicBezTo>
                    <a:pt x="3495" y="3384"/>
                    <a:pt x="3594" y="3370"/>
                    <a:pt x="3663" y="3370"/>
                  </a:cubicBezTo>
                  <a:cubicBezTo>
                    <a:pt x="3734" y="3370"/>
                    <a:pt x="3772" y="3385"/>
                    <a:pt x="3788" y="3447"/>
                  </a:cubicBezTo>
                  <a:cubicBezTo>
                    <a:pt x="3857" y="3703"/>
                    <a:pt x="4693" y="7798"/>
                    <a:pt x="9180" y="8071"/>
                  </a:cubicBezTo>
                  <a:lnTo>
                    <a:pt x="9589" y="8071"/>
                  </a:lnTo>
                  <a:lnTo>
                    <a:pt x="9657" y="7986"/>
                  </a:lnTo>
                  <a:lnTo>
                    <a:pt x="9402" y="5631"/>
                  </a:lnTo>
                  <a:cubicBezTo>
                    <a:pt x="9402" y="5631"/>
                    <a:pt x="3585" y="0"/>
                    <a:pt x="2326" y="0"/>
                  </a:cubicBezTo>
                  <a:close/>
                </a:path>
              </a:pathLst>
            </a:custGeom>
            <a:solidFill>
              <a:srgbClr val="680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6"/>
            <p:cNvSpPr/>
            <p:nvPr/>
          </p:nvSpPr>
          <p:spPr>
            <a:xfrm>
              <a:off x="5490750" y="3676025"/>
              <a:ext cx="429975" cy="450250"/>
            </a:xfrm>
            <a:custGeom>
              <a:avLst/>
              <a:gdLst/>
              <a:ahLst/>
              <a:cxnLst/>
              <a:rect l="l" t="t" r="r" b="b"/>
              <a:pathLst>
                <a:path w="17199" h="18010" extrusionOk="0">
                  <a:moveTo>
                    <a:pt x="13667" y="0"/>
                  </a:moveTo>
                  <a:cubicBezTo>
                    <a:pt x="13667" y="0"/>
                    <a:pt x="12797" y="1194"/>
                    <a:pt x="12302" y="1843"/>
                  </a:cubicBezTo>
                  <a:cubicBezTo>
                    <a:pt x="12165" y="1945"/>
                    <a:pt x="12012" y="2013"/>
                    <a:pt x="11841" y="2048"/>
                  </a:cubicBezTo>
                  <a:cubicBezTo>
                    <a:pt x="11534" y="2150"/>
                    <a:pt x="11227" y="2218"/>
                    <a:pt x="10920" y="2286"/>
                  </a:cubicBezTo>
                  <a:cubicBezTo>
                    <a:pt x="10413" y="2377"/>
                    <a:pt x="9816" y="2448"/>
                    <a:pt x="9193" y="2448"/>
                  </a:cubicBezTo>
                  <a:cubicBezTo>
                    <a:pt x="8412" y="2448"/>
                    <a:pt x="7590" y="2336"/>
                    <a:pt x="6859" y="2013"/>
                  </a:cubicBezTo>
                  <a:cubicBezTo>
                    <a:pt x="6859" y="2013"/>
                    <a:pt x="6535" y="2116"/>
                    <a:pt x="6040" y="2338"/>
                  </a:cubicBezTo>
                  <a:lnTo>
                    <a:pt x="5733" y="2474"/>
                  </a:lnTo>
                  <a:cubicBezTo>
                    <a:pt x="5579" y="2542"/>
                    <a:pt x="5426" y="2628"/>
                    <a:pt x="5255" y="2713"/>
                  </a:cubicBezTo>
                  <a:cubicBezTo>
                    <a:pt x="4914" y="2884"/>
                    <a:pt x="4556" y="3088"/>
                    <a:pt x="4215" y="3327"/>
                  </a:cubicBezTo>
                  <a:cubicBezTo>
                    <a:pt x="3652" y="3685"/>
                    <a:pt x="3140" y="4129"/>
                    <a:pt x="2713" y="4641"/>
                  </a:cubicBezTo>
                  <a:cubicBezTo>
                    <a:pt x="1348" y="6313"/>
                    <a:pt x="0" y="10118"/>
                    <a:pt x="427" y="10356"/>
                  </a:cubicBezTo>
                  <a:cubicBezTo>
                    <a:pt x="750" y="10534"/>
                    <a:pt x="3314" y="10820"/>
                    <a:pt x="4684" y="10820"/>
                  </a:cubicBezTo>
                  <a:cubicBezTo>
                    <a:pt x="4759" y="10820"/>
                    <a:pt x="4830" y="10819"/>
                    <a:pt x="4897" y="10817"/>
                  </a:cubicBezTo>
                  <a:cubicBezTo>
                    <a:pt x="4934" y="10820"/>
                    <a:pt x="4970" y="10821"/>
                    <a:pt x="5007" y="10821"/>
                  </a:cubicBezTo>
                  <a:cubicBezTo>
                    <a:pt x="5187" y="10821"/>
                    <a:pt x="5358" y="10786"/>
                    <a:pt x="5528" y="10715"/>
                  </a:cubicBezTo>
                  <a:cubicBezTo>
                    <a:pt x="5528" y="10698"/>
                    <a:pt x="5545" y="10698"/>
                    <a:pt x="5545" y="10681"/>
                  </a:cubicBezTo>
                  <a:cubicBezTo>
                    <a:pt x="5561" y="10644"/>
                    <a:pt x="5574" y="10626"/>
                    <a:pt x="5585" y="10626"/>
                  </a:cubicBezTo>
                  <a:cubicBezTo>
                    <a:pt x="5642" y="10626"/>
                    <a:pt x="5625" y="11151"/>
                    <a:pt x="5597" y="11943"/>
                  </a:cubicBezTo>
                  <a:cubicBezTo>
                    <a:pt x="5597" y="12523"/>
                    <a:pt x="5562" y="13223"/>
                    <a:pt x="5562" y="14008"/>
                  </a:cubicBezTo>
                  <a:cubicBezTo>
                    <a:pt x="5528" y="16106"/>
                    <a:pt x="5187" y="17812"/>
                    <a:pt x="5733" y="17932"/>
                  </a:cubicBezTo>
                  <a:cubicBezTo>
                    <a:pt x="5924" y="17974"/>
                    <a:pt x="6604" y="18009"/>
                    <a:pt x="7522" y="18009"/>
                  </a:cubicBezTo>
                  <a:cubicBezTo>
                    <a:pt x="9226" y="18009"/>
                    <a:pt x="11749" y="17887"/>
                    <a:pt x="13479" y="17454"/>
                  </a:cubicBezTo>
                  <a:cubicBezTo>
                    <a:pt x="16141" y="16806"/>
                    <a:pt x="17198" y="16345"/>
                    <a:pt x="17113" y="15782"/>
                  </a:cubicBezTo>
                  <a:cubicBezTo>
                    <a:pt x="17011" y="15236"/>
                    <a:pt x="16448" y="13393"/>
                    <a:pt x="16499" y="13086"/>
                  </a:cubicBezTo>
                  <a:cubicBezTo>
                    <a:pt x="16567" y="12592"/>
                    <a:pt x="16908" y="12353"/>
                    <a:pt x="16567" y="11841"/>
                  </a:cubicBezTo>
                  <a:cubicBezTo>
                    <a:pt x="16396" y="11602"/>
                    <a:pt x="16072" y="11619"/>
                    <a:pt x="16209" y="11397"/>
                  </a:cubicBezTo>
                  <a:cubicBezTo>
                    <a:pt x="16362" y="11193"/>
                    <a:pt x="16482" y="10135"/>
                    <a:pt x="16226" y="9043"/>
                  </a:cubicBezTo>
                  <a:cubicBezTo>
                    <a:pt x="16004" y="8104"/>
                    <a:pt x="14690" y="6313"/>
                    <a:pt x="14486" y="5545"/>
                  </a:cubicBezTo>
                  <a:cubicBezTo>
                    <a:pt x="14434" y="5409"/>
                    <a:pt x="14434" y="5306"/>
                    <a:pt x="14469" y="5255"/>
                  </a:cubicBezTo>
                  <a:cubicBezTo>
                    <a:pt x="14690" y="5016"/>
                    <a:pt x="17096" y="1740"/>
                    <a:pt x="16925" y="1450"/>
                  </a:cubicBezTo>
                  <a:cubicBezTo>
                    <a:pt x="16738" y="1143"/>
                    <a:pt x="13667" y="0"/>
                    <a:pt x="136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6"/>
            <p:cNvSpPr/>
            <p:nvPr/>
          </p:nvSpPr>
          <p:spPr>
            <a:xfrm>
              <a:off x="5641250" y="3727200"/>
              <a:ext cx="211350" cy="143925"/>
            </a:xfrm>
            <a:custGeom>
              <a:avLst/>
              <a:gdLst/>
              <a:ahLst/>
              <a:cxnLst/>
              <a:rect l="l" t="t" r="r" b="b"/>
              <a:pathLst>
                <a:path w="8454" h="5757" extrusionOk="0">
                  <a:moveTo>
                    <a:pt x="5787" y="1"/>
                  </a:moveTo>
                  <a:cubicBezTo>
                    <a:pt x="5480" y="103"/>
                    <a:pt x="5173" y="171"/>
                    <a:pt x="4866" y="239"/>
                  </a:cubicBezTo>
                  <a:cubicBezTo>
                    <a:pt x="4849" y="256"/>
                    <a:pt x="4849" y="291"/>
                    <a:pt x="4849" y="325"/>
                  </a:cubicBezTo>
                  <a:cubicBezTo>
                    <a:pt x="4849" y="325"/>
                    <a:pt x="7254" y="2747"/>
                    <a:pt x="6521" y="3345"/>
                  </a:cubicBezTo>
                  <a:cubicBezTo>
                    <a:pt x="5884" y="3851"/>
                    <a:pt x="3075" y="4198"/>
                    <a:pt x="1612" y="4198"/>
                  </a:cubicBezTo>
                  <a:cubicBezTo>
                    <a:pt x="1350" y="4198"/>
                    <a:pt x="1131" y="4187"/>
                    <a:pt x="976" y="4164"/>
                  </a:cubicBezTo>
                  <a:cubicBezTo>
                    <a:pt x="927" y="4157"/>
                    <a:pt x="882" y="4154"/>
                    <a:pt x="841" y="4154"/>
                  </a:cubicBezTo>
                  <a:cubicBezTo>
                    <a:pt x="0" y="4154"/>
                    <a:pt x="662" y="5423"/>
                    <a:pt x="1214" y="5716"/>
                  </a:cubicBezTo>
                  <a:cubicBezTo>
                    <a:pt x="1266" y="5744"/>
                    <a:pt x="1367" y="5756"/>
                    <a:pt x="1507" y="5756"/>
                  </a:cubicBezTo>
                  <a:cubicBezTo>
                    <a:pt x="2934" y="5756"/>
                    <a:pt x="8453" y="4439"/>
                    <a:pt x="8329" y="3942"/>
                  </a:cubicBezTo>
                  <a:cubicBezTo>
                    <a:pt x="8210" y="3396"/>
                    <a:pt x="6964" y="529"/>
                    <a:pt x="6640" y="342"/>
                  </a:cubicBezTo>
                  <a:cubicBezTo>
                    <a:pt x="6367" y="188"/>
                    <a:pt x="6077" y="86"/>
                    <a:pt x="578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6"/>
            <p:cNvSpPr/>
            <p:nvPr/>
          </p:nvSpPr>
          <p:spPr>
            <a:xfrm>
              <a:off x="5658375" y="3652550"/>
              <a:ext cx="130125" cy="88050"/>
            </a:xfrm>
            <a:custGeom>
              <a:avLst/>
              <a:gdLst/>
              <a:ahLst/>
              <a:cxnLst/>
              <a:rect l="l" t="t" r="r" b="b"/>
              <a:pathLst>
                <a:path w="5205" h="3522" extrusionOk="0">
                  <a:moveTo>
                    <a:pt x="86" y="1"/>
                  </a:moveTo>
                  <a:lnTo>
                    <a:pt x="1" y="2987"/>
                  </a:lnTo>
                  <a:lnTo>
                    <a:pt x="154" y="2935"/>
                  </a:lnTo>
                  <a:cubicBezTo>
                    <a:pt x="1063" y="3325"/>
                    <a:pt x="2043" y="3522"/>
                    <a:pt x="3028" y="3522"/>
                  </a:cubicBezTo>
                  <a:cubicBezTo>
                    <a:pt x="3724" y="3522"/>
                    <a:pt x="4423" y="3423"/>
                    <a:pt x="5102" y="3225"/>
                  </a:cubicBezTo>
                  <a:cubicBezTo>
                    <a:pt x="5102" y="3225"/>
                    <a:pt x="5136" y="2287"/>
                    <a:pt x="5153" y="1417"/>
                  </a:cubicBezTo>
                  <a:cubicBezTo>
                    <a:pt x="5187" y="683"/>
                    <a:pt x="5204" y="1"/>
                    <a:pt x="5204" y="1"/>
                  </a:cubicBezTo>
                  <a:close/>
                </a:path>
              </a:pathLst>
            </a:custGeom>
            <a:solidFill>
              <a:srgbClr val="F2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6"/>
            <p:cNvSpPr/>
            <p:nvPr/>
          </p:nvSpPr>
          <p:spPr>
            <a:xfrm>
              <a:off x="5659225" y="3652975"/>
              <a:ext cx="129275" cy="44675"/>
            </a:xfrm>
            <a:custGeom>
              <a:avLst/>
              <a:gdLst/>
              <a:ahLst/>
              <a:cxnLst/>
              <a:rect l="l" t="t" r="r" b="b"/>
              <a:pathLst>
                <a:path w="5171" h="1787" extrusionOk="0">
                  <a:moveTo>
                    <a:pt x="35" y="1"/>
                  </a:moveTo>
                  <a:lnTo>
                    <a:pt x="1" y="1246"/>
                  </a:lnTo>
                  <a:cubicBezTo>
                    <a:pt x="888" y="1607"/>
                    <a:pt x="1825" y="1787"/>
                    <a:pt x="2764" y="1787"/>
                  </a:cubicBezTo>
                  <a:cubicBezTo>
                    <a:pt x="3558" y="1787"/>
                    <a:pt x="4353" y="1658"/>
                    <a:pt x="5119" y="1400"/>
                  </a:cubicBezTo>
                  <a:cubicBezTo>
                    <a:pt x="5153" y="666"/>
                    <a:pt x="5170" y="1"/>
                    <a:pt x="5170" y="1"/>
                  </a:cubicBezTo>
                  <a:close/>
                </a:path>
              </a:pathLst>
            </a:custGeom>
            <a:solidFill>
              <a:srgbClr val="AD5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6"/>
            <p:cNvSpPr/>
            <p:nvPr/>
          </p:nvSpPr>
          <p:spPr>
            <a:xfrm>
              <a:off x="5758825" y="3441850"/>
              <a:ext cx="272800" cy="332200"/>
            </a:xfrm>
            <a:custGeom>
              <a:avLst/>
              <a:gdLst/>
              <a:ahLst/>
              <a:cxnLst/>
              <a:rect l="l" t="t" r="r" b="b"/>
              <a:pathLst>
                <a:path w="10912" h="13288" extrusionOk="0">
                  <a:moveTo>
                    <a:pt x="5827" y="0"/>
                  </a:moveTo>
                  <a:cubicBezTo>
                    <a:pt x="5810" y="580"/>
                    <a:pt x="5742" y="1143"/>
                    <a:pt x="5639" y="1706"/>
                  </a:cubicBezTo>
                  <a:cubicBezTo>
                    <a:pt x="4684" y="6654"/>
                    <a:pt x="487" y="8548"/>
                    <a:pt x="487" y="8548"/>
                  </a:cubicBezTo>
                  <a:cubicBezTo>
                    <a:pt x="487" y="8548"/>
                    <a:pt x="0" y="12326"/>
                    <a:pt x="1193" y="12326"/>
                  </a:cubicBezTo>
                  <a:cubicBezTo>
                    <a:pt x="1224" y="12326"/>
                    <a:pt x="1256" y="12324"/>
                    <a:pt x="1289" y="12319"/>
                  </a:cubicBezTo>
                  <a:cubicBezTo>
                    <a:pt x="1365" y="12302"/>
                    <a:pt x="1438" y="12293"/>
                    <a:pt x="1508" y="12293"/>
                  </a:cubicBezTo>
                  <a:cubicBezTo>
                    <a:pt x="1579" y="12293"/>
                    <a:pt x="1647" y="12302"/>
                    <a:pt x="1715" y="12319"/>
                  </a:cubicBezTo>
                  <a:cubicBezTo>
                    <a:pt x="2649" y="12416"/>
                    <a:pt x="3469" y="13288"/>
                    <a:pt x="4760" y="13288"/>
                  </a:cubicBezTo>
                  <a:cubicBezTo>
                    <a:pt x="5050" y="13288"/>
                    <a:pt x="5364" y="13244"/>
                    <a:pt x="5708" y="13138"/>
                  </a:cubicBezTo>
                  <a:cubicBezTo>
                    <a:pt x="7806" y="12506"/>
                    <a:pt x="7175" y="10476"/>
                    <a:pt x="7226" y="9708"/>
                  </a:cubicBezTo>
                  <a:cubicBezTo>
                    <a:pt x="7245" y="9490"/>
                    <a:pt x="7381" y="9429"/>
                    <a:pt x="7588" y="9429"/>
                  </a:cubicBezTo>
                  <a:cubicBezTo>
                    <a:pt x="7853" y="9429"/>
                    <a:pt x="8236" y="9529"/>
                    <a:pt x="8648" y="9529"/>
                  </a:cubicBezTo>
                  <a:cubicBezTo>
                    <a:pt x="9050" y="9529"/>
                    <a:pt x="9480" y="9434"/>
                    <a:pt x="9854" y="9060"/>
                  </a:cubicBezTo>
                  <a:cubicBezTo>
                    <a:pt x="10911" y="7985"/>
                    <a:pt x="9188" y="6757"/>
                    <a:pt x="7619" y="4829"/>
                  </a:cubicBezTo>
                  <a:cubicBezTo>
                    <a:pt x="7516" y="4692"/>
                    <a:pt x="7431" y="4573"/>
                    <a:pt x="7328" y="4436"/>
                  </a:cubicBezTo>
                  <a:cubicBezTo>
                    <a:pt x="6817" y="3634"/>
                    <a:pt x="6441" y="2781"/>
                    <a:pt x="6202" y="1877"/>
                  </a:cubicBezTo>
                  <a:cubicBezTo>
                    <a:pt x="6015" y="1263"/>
                    <a:pt x="5895" y="632"/>
                    <a:pt x="5827" y="0"/>
                  </a:cubicBezTo>
                  <a:close/>
                </a:path>
              </a:pathLst>
            </a:custGeom>
            <a:solidFill>
              <a:srgbClr val="680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6"/>
            <p:cNvSpPr/>
            <p:nvPr/>
          </p:nvSpPr>
          <p:spPr>
            <a:xfrm>
              <a:off x="5758825" y="3484500"/>
              <a:ext cx="183650" cy="265525"/>
            </a:xfrm>
            <a:custGeom>
              <a:avLst/>
              <a:gdLst/>
              <a:ahLst/>
              <a:cxnLst/>
              <a:rect l="l" t="t" r="r" b="b"/>
              <a:pathLst>
                <a:path w="7346" h="10621" extrusionOk="0">
                  <a:moveTo>
                    <a:pt x="5639" y="0"/>
                  </a:moveTo>
                  <a:cubicBezTo>
                    <a:pt x="4684" y="4948"/>
                    <a:pt x="487" y="6842"/>
                    <a:pt x="487" y="6842"/>
                  </a:cubicBezTo>
                  <a:cubicBezTo>
                    <a:pt x="487" y="6842"/>
                    <a:pt x="0" y="10620"/>
                    <a:pt x="1193" y="10620"/>
                  </a:cubicBezTo>
                  <a:cubicBezTo>
                    <a:pt x="1224" y="10620"/>
                    <a:pt x="1256" y="10618"/>
                    <a:pt x="1289" y="10613"/>
                  </a:cubicBezTo>
                  <a:cubicBezTo>
                    <a:pt x="1365" y="10596"/>
                    <a:pt x="1438" y="10587"/>
                    <a:pt x="1508" y="10587"/>
                  </a:cubicBezTo>
                  <a:cubicBezTo>
                    <a:pt x="1579" y="10587"/>
                    <a:pt x="1647" y="10596"/>
                    <a:pt x="1715" y="10613"/>
                  </a:cubicBezTo>
                  <a:cubicBezTo>
                    <a:pt x="1749" y="10425"/>
                    <a:pt x="1766" y="10237"/>
                    <a:pt x="1749" y="10050"/>
                  </a:cubicBezTo>
                  <a:cubicBezTo>
                    <a:pt x="1664" y="7985"/>
                    <a:pt x="2875" y="8241"/>
                    <a:pt x="5196" y="6364"/>
                  </a:cubicBezTo>
                  <a:cubicBezTo>
                    <a:pt x="6322" y="5443"/>
                    <a:pt x="7073" y="4146"/>
                    <a:pt x="7346" y="2713"/>
                  </a:cubicBezTo>
                  <a:cubicBezTo>
                    <a:pt x="6834" y="1928"/>
                    <a:pt x="6441" y="1058"/>
                    <a:pt x="6202" y="154"/>
                  </a:cubicBezTo>
                  <a:cubicBezTo>
                    <a:pt x="6015" y="69"/>
                    <a:pt x="5827" y="18"/>
                    <a:pt x="5639" y="0"/>
                  </a:cubicBezTo>
                  <a:close/>
                </a:path>
              </a:pathLst>
            </a:custGeom>
            <a:solidFill>
              <a:srgbClr val="680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6"/>
            <p:cNvSpPr/>
            <p:nvPr/>
          </p:nvSpPr>
          <p:spPr>
            <a:xfrm>
              <a:off x="5899800" y="3442275"/>
              <a:ext cx="14100" cy="46525"/>
            </a:xfrm>
            <a:custGeom>
              <a:avLst/>
              <a:gdLst/>
              <a:ahLst/>
              <a:cxnLst/>
              <a:rect l="l" t="t" r="r" b="b"/>
              <a:pathLst>
                <a:path w="564" h="1861" extrusionOk="0">
                  <a:moveTo>
                    <a:pt x="188" y="0"/>
                  </a:moveTo>
                  <a:cubicBezTo>
                    <a:pt x="171" y="563"/>
                    <a:pt x="103" y="1144"/>
                    <a:pt x="0" y="1707"/>
                  </a:cubicBezTo>
                  <a:cubicBezTo>
                    <a:pt x="188" y="1724"/>
                    <a:pt x="376" y="1775"/>
                    <a:pt x="563" y="1860"/>
                  </a:cubicBezTo>
                  <a:cubicBezTo>
                    <a:pt x="376" y="1246"/>
                    <a:pt x="256" y="632"/>
                    <a:pt x="188" y="0"/>
                  </a:cubicBezTo>
                  <a:close/>
                </a:path>
              </a:pathLst>
            </a:custGeom>
            <a:solidFill>
              <a:srgbClr val="680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6"/>
            <p:cNvSpPr/>
            <p:nvPr/>
          </p:nvSpPr>
          <p:spPr>
            <a:xfrm>
              <a:off x="5523600" y="3240025"/>
              <a:ext cx="395850" cy="441200"/>
            </a:xfrm>
            <a:custGeom>
              <a:avLst/>
              <a:gdLst/>
              <a:ahLst/>
              <a:cxnLst/>
              <a:rect l="l" t="t" r="r" b="b"/>
              <a:pathLst>
                <a:path w="15834" h="17648" extrusionOk="0">
                  <a:moveTo>
                    <a:pt x="8017" y="0"/>
                  </a:moveTo>
                  <a:cubicBezTo>
                    <a:pt x="5728" y="0"/>
                    <a:pt x="3676" y="1097"/>
                    <a:pt x="2235" y="2853"/>
                  </a:cubicBezTo>
                  <a:cubicBezTo>
                    <a:pt x="1075" y="4286"/>
                    <a:pt x="358" y="6026"/>
                    <a:pt x="188" y="7852"/>
                  </a:cubicBezTo>
                  <a:cubicBezTo>
                    <a:pt x="154" y="8107"/>
                    <a:pt x="137" y="8346"/>
                    <a:pt x="137" y="8602"/>
                  </a:cubicBezTo>
                  <a:cubicBezTo>
                    <a:pt x="0" y="13465"/>
                    <a:pt x="3395" y="17508"/>
                    <a:pt x="7712" y="17645"/>
                  </a:cubicBezTo>
                  <a:cubicBezTo>
                    <a:pt x="7777" y="17647"/>
                    <a:pt x="7842" y="17648"/>
                    <a:pt x="7907" y="17648"/>
                  </a:cubicBezTo>
                  <a:cubicBezTo>
                    <a:pt x="11543" y="17648"/>
                    <a:pt x="14638" y="14847"/>
                    <a:pt x="15543" y="11025"/>
                  </a:cubicBezTo>
                  <a:lnTo>
                    <a:pt x="15765" y="9489"/>
                  </a:lnTo>
                  <a:cubicBezTo>
                    <a:pt x="15782" y="9353"/>
                    <a:pt x="15799" y="9199"/>
                    <a:pt x="15799" y="9046"/>
                  </a:cubicBezTo>
                  <a:cubicBezTo>
                    <a:pt x="15833" y="7886"/>
                    <a:pt x="15663" y="6743"/>
                    <a:pt x="15287" y="5634"/>
                  </a:cubicBezTo>
                  <a:cubicBezTo>
                    <a:pt x="14264" y="2580"/>
                    <a:pt x="11738" y="327"/>
                    <a:pt x="8684" y="37"/>
                  </a:cubicBezTo>
                  <a:cubicBezTo>
                    <a:pt x="8531" y="20"/>
                    <a:pt x="8377" y="3"/>
                    <a:pt x="8224" y="3"/>
                  </a:cubicBezTo>
                  <a:cubicBezTo>
                    <a:pt x="8155" y="1"/>
                    <a:pt x="8086" y="0"/>
                    <a:pt x="8017" y="0"/>
                  </a:cubicBezTo>
                  <a:close/>
                </a:path>
              </a:pathLst>
            </a:custGeom>
            <a:solidFill>
              <a:srgbClr val="F2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6"/>
            <p:cNvSpPr/>
            <p:nvPr/>
          </p:nvSpPr>
          <p:spPr>
            <a:xfrm>
              <a:off x="5441875" y="3422950"/>
              <a:ext cx="112450" cy="134125"/>
            </a:xfrm>
            <a:custGeom>
              <a:avLst/>
              <a:gdLst/>
              <a:ahLst/>
              <a:cxnLst/>
              <a:rect l="l" t="t" r="r" b="b"/>
              <a:pathLst>
                <a:path w="4498" h="5365" extrusionOk="0">
                  <a:moveTo>
                    <a:pt x="2236" y="0"/>
                  </a:moveTo>
                  <a:cubicBezTo>
                    <a:pt x="1967" y="0"/>
                    <a:pt x="1678" y="55"/>
                    <a:pt x="1375" y="193"/>
                  </a:cubicBezTo>
                  <a:cubicBezTo>
                    <a:pt x="345" y="679"/>
                    <a:pt x="1" y="5365"/>
                    <a:pt x="2869" y="5365"/>
                  </a:cubicBezTo>
                  <a:cubicBezTo>
                    <a:pt x="3327" y="5365"/>
                    <a:pt x="3866" y="5245"/>
                    <a:pt x="4498" y="4971"/>
                  </a:cubicBezTo>
                  <a:lnTo>
                    <a:pt x="3935" y="739"/>
                  </a:lnTo>
                  <a:cubicBezTo>
                    <a:pt x="3935" y="739"/>
                    <a:pt x="3227" y="0"/>
                    <a:pt x="2236" y="0"/>
                  </a:cubicBezTo>
                  <a:close/>
                </a:path>
              </a:pathLst>
            </a:custGeom>
            <a:solidFill>
              <a:srgbClr val="F2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6"/>
            <p:cNvSpPr/>
            <p:nvPr/>
          </p:nvSpPr>
          <p:spPr>
            <a:xfrm>
              <a:off x="5457475" y="3464275"/>
              <a:ext cx="23825" cy="13000"/>
            </a:xfrm>
            <a:custGeom>
              <a:avLst/>
              <a:gdLst/>
              <a:ahLst/>
              <a:cxnLst/>
              <a:rect l="l" t="t" r="r" b="b"/>
              <a:pathLst>
                <a:path w="953" h="520" extrusionOk="0">
                  <a:moveTo>
                    <a:pt x="642" y="0"/>
                  </a:moveTo>
                  <a:cubicBezTo>
                    <a:pt x="622" y="0"/>
                    <a:pt x="602" y="3"/>
                    <a:pt x="581" y="8"/>
                  </a:cubicBezTo>
                  <a:cubicBezTo>
                    <a:pt x="410" y="42"/>
                    <a:pt x="222" y="76"/>
                    <a:pt x="52" y="76"/>
                  </a:cubicBezTo>
                  <a:cubicBezTo>
                    <a:pt x="35" y="212"/>
                    <a:pt x="1" y="366"/>
                    <a:pt x="1" y="519"/>
                  </a:cubicBezTo>
                  <a:cubicBezTo>
                    <a:pt x="239" y="519"/>
                    <a:pt x="461" y="485"/>
                    <a:pt x="700" y="434"/>
                  </a:cubicBezTo>
                  <a:cubicBezTo>
                    <a:pt x="953" y="371"/>
                    <a:pt x="884" y="0"/>
                    <a:pt x="642" y="0"/>
                  </a:cubicBezTo>
                  <a:close/>
                </a:path>
              </a:pathLst>
            </a:custGeom>
            <a:solidFill>
              <a:srgbClr val="F2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6"/>
            <p:cNvSpPr/>
            <p:nvPr/>
          </p:nvSpPr>
          <p:spPr>
            <a:xfrm>
              <a:off x="5475400" y="3445700"/>
              <a:ext cx="57625" cy="83600"/>
            </a:xfrm>
            <a:custGeom>
              <a:avLst/>
              <a:gdLst/>
              <a:ahLst/>
              <a:cxnLst/>
              <a:rect l="l" t="t" r="r" b="b"/>
              <a:pathLst>
                <a:path w="2305" h="3344" extrusionOk="0">
                  <a:moveTo>
                    <a:pt x="708" y="1"/>
                  </a:moveTo>
                  <a:cubicBezTo>
                    <a:pt x="658" y="1"/>
                    <a:pt x="607" y="21"/>
                    <a:pt x="563" y="68"/>
                  </a:cubicBezTo>
                  <a:cubicBezTo>
                    <a:pt x="188" y="443"/>
                    <a:pt x="0" y="1843"/>
                    <a:pt x="444" y="2661"/>
                  </a:cubicBezTo>
                  <a:cubicBezTo>
                    <a:pt x="666" y="3071"/>
                    <a:pt x="1092" y="3344"/>
                    <a:pt x="1570" y="3344"/>
                  </a:cubicBezTo>
                  <a:cubicBezTo>
                    <a:pt x="1723" y="3344"/>
                    <a:pt x="1877" y="3327"/>
                    <a:pt x="2030" y="3293"/>
                  </a:cubicBezTo>
                  <a:cubicBezTo>
                    <a:pt x="2304" y="3244"/>
                    <a:pt x="2228" y="2862"/>
                    <a:pt x="1990" y="2862"/>
                  </a:cubicBezTo>
                  <a:cubicBezTo>
                    <a:pt x="1975" y="2862"/>
                    <a:pt x="1961" y="2863"/>
                    <a:pt x="1945" y="2866"/>
                  </a:cubicBezTo>
                  <a:cubicBezTo>
                    <a:pt x="1833" y="2888"/>
                    <a:pt x="1727" y="2899"/>
                    <a:pt x="1629" y="2899"/>
                  </a:cubicBezTo>
                  <a:cubicBezTo>
                    <a:pt x="1264" y="2899"/>
                    <a:pt x="997" y="2749"/>
                    <a:pt x="836" y="2440"/>
                  </a:cubicBezTo>
                  <a:cubicBezTo>
                    <a:pt x="461" y="1757"/>
                    <a:pt x="649" y="597"/>
                    <a:pt x="870" y="375"/>
                  </a:cubicBezTo>
                  <a:cubicBezTo>
                    <a:pt x="1027" y="218"/>
                    <a:pt x="873" y="1"/>
                    <a:pt x="708" y="1"/>
                  </a:cubicBezTo>
                  <a:close/>
                </a:path>
              </a:pathLst>
            </a:custGeom>
            <a:solidFill>
              <a:srgbClr val="D16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6"/>
            <p:cNvSpPr/>
            <p:nvPr/>
          </p:nvSpPr>
          <p:spPr>
            <a:xfrm>
              <a:off x="5431025" y="3434100"/>
              <a:ext cx="50275" cy="43175"/>
            </a:xfrm>
            <a:custGeom>
              <a:avLst/>
              <a:gdLst/>
              <a:ahLst/>
              <a:cxnLst/>
              <a:rect l="l" t="t" r="r" b="b"/>
              <a:pathLst>
                <a:path w="2011" h="1727" extrusionOk="0">
                  <a:moveTo>
                    <a:pt x="875" y="1"/>
                  </a:moveTo>
                  <a:cubicBezTo>
                    <a:pt x="806" y="1"/>
                    <a:pt x="736" y="7"/>
                    <a:pt x="666" y="20"/>
                  </a:cubicBezTo>
                  <a:cubicBezTo>
                    <a:pt x="291" y="89"/>
                    <a:pt x="18" y="413"/>
                    <a:pt x="35" y="788"/>
                  </a:cubicBezTo>
                  <a:cubicBezTo>
                    <a:pt x="1" y="1044"/>
                    <a:pt x="86" y="1317"/>
                    <a:pt x="291" y="1488"/>
                  </a:cubicBezTo>
                  <a:cubicBezTo>
                    <a:pt x="513" y="1641"/>
                    <a:pt x="769" y="1726"/>
                    <a:pt x="1024" y="1726"/>
                  </a:cubicBezTo>
                  <a:lnTo>
                    <a:pt x="1059" y="1726"/>
                  </a:lnTo>
                  <a:cubicBezTo>
                    <a:pt x="1297" y="1726"/>
                    <a:pt x="1519" y="1692"/>
                    <a:pt x="1758" y="1641"/>
                  </a:cubicBezTo>
                  <a:cubicBezTo>
                    <a:pt x="2011" y="1578"/>
                    <a:pt x="1942" y="1207"/>
                    <a:pt x="1700" y="1207"/>
                  </a:cubicBezTo>
                  <a:cubicBezTo>
                    <a:pt x="1680" y="1207"/>
                    <a:pt x="1660" y="1210"/>
                    <a:pt x="1639" y="1215"/>
                  </a:cubicBezTo>
                  <a:cubicBezTo>
                    <a:pt x="1468" y="1266"/>
                    <a:pt x="1280" y="1283"/>
                    <a:pt x="1110" y="1283"/>
                  </a:cubicBezTo>
                  <a:cubicBezTo>
                    <a:pt x="1079" y="1286"/>
                    <a:pt x="1049" y="1287"/>
                    <a:pt x="1019" y="1287"/>
                  </a:cubicBezTo>
                  <a:cubicBezTo>
                    <a:pt x="862" y="1287"/>
                    <a:pt x="709" y="1249"/>
                    <a:pt x="581" y="1163"/>
                  </a:cubicBezTo>
                  <a:cubicBezTo>
                    <a:pt x="478" y="1078"/>
                    <a:pt x="444" y="942"/>
                    <a:pt x="478" y="822"/>
                  </a:cubicBezTo>
                  <a:cubicBezTo>
                    <a:pt x="478" y="583"/>
                    <a:pt x="581" y="515"/>
                    <a:pt x="666" y="481"/>
                  </a:cubicBezTo>
                  <a:cubicBezTo>
                    <a:pt x="730" y="462"/>
                    <a:pt x="797" y="452"/>
                    <a:pt x="863" y="452"/>
                  </a:cubicBezTo>
                  <a:cubicBezTo>
                    <a:pt x="973" y="452"/>
                    <a:pt x="1082" y="479"/>
                    <a:pt x="1178" y="532"/>
                  </a:cubicBezTo>
                  <a:cubicBezTo>
                    <a:pt x="1195" y="549"/>
                    <a:pt x="1229" y="566"/>
                    <a:pt x="1263" y="583"/>
                  </a:cubicBezTo>
                  <a:cubicBezTo>
                    <a:pt x="1315" y="447"/>
                    <a:pt x="1366" y="293"/>
                    <a:pt x="1434" y="157"/>
                  </a:cubicBezTo>
                  <a:cubicBezTo>
                    <a:pt x="1269" y="55"/>
                    <a:pt x="1075" y="1"/>
                    <a:pt x="875" y="1"/>
                  </a:cubicBezTo>
                  <a:close/>
                </a:path>
              </a:pathLst>
            </a:custGeom>
            <a:solidFill>
              <a:srgbClr val="630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6"/>
            <p:cNvSpPr/>
            <p:nvPr/>
          </p:nvSpPr>
          <p:spPr>
            <a:xfrm>
              <a:off x="5707000" y="3539900"/>
              <a:ext cx="126150" cy="90250"/>
            </a:xfrm>
            <a:custGeom>
              <a:avLst/>
              <a:gdLst/>
              <a:ahLst/>
              <a:cxnLst/>
              <a:rect l="l" t="t" r="r" b="b"/>
              <a:pathLst>
                <a:path w="5046" h="3610" extrusionOk="0">
                  <a:moveTo>
                    <a:pt x="2818" y="1"/>
                  </a:moveTo>
                  <a:cubicBezTo>
                    <a:pt x="2778" y="1"/>
                    <a:pt x="2738" y="1"/>
                    <a:pt x="2696" y="2"/>
                  </a:cubicBezTo>
                  <a:cubicBezTo>
                    <a:pt x="1383" y="37"/>
                    <a:pt x="291" y="1487"/>
                    <a:pt x="69" y="2459"/>
                  </a:cubicBezTo>
                  <a:cubicBezTo>
                    <a:pt x="1" y="2818"/>
                    <a:pt x="35" y="3108"/>
                    <a:pt x="222" y="3261"/>
                  </a:cubicBezTo>
                  <a:cubicBezTo>
                    <a:pt x="503" y="3477"/>
                    <a:pt x="1217" y="3610"/>
                    <a:pt x="2000" y="3610"/>
                  </a:cubicBezTo>
                  <a:cubicBezTo>
                    <a:pt x="2644" y="3610"/>
                    <a:pt x="3335" y="3520"/>
                    <a:pt x="3874" y="3312"/>
                  </a:cubicBezTo>
                  <a:cubicBezTo>
                    <a:pt x="4385" y="3125"/>
                    <a:pt x="4761" y="2835"/>
                    <a:pt x="4829" y="2408"/>
                  </a:cubicBezTo>
                  <a:cubicBezTo>
                    <a:pt x="5045" y="1009"/>
                    <a:pt x="4449" y="1"/>
                    <a:pt x="2818" y="1"/>
                  </a:cubicBezTo>
                  <a:close/>
                </a:path>
              </a:pathLst>
            </a:custGeom>
            <a:solidFill>
              <a:srgbClr val="3F12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6"/>
            <p:cNvSpPr/>
            <p:nvPr/>
          </p:nvSpPr>
          <p:spPr>
            <a:xfrm>
              <a:off x="5707000" y="3577125"/>
              <a:ext cx="96850" cy="53025"/>
            </a:xfrm>
            <a:custGeom>
              <a:avLst/>
              <a:gdLst/>
              <a:ahLst/>
              <a:cxnLst/>
              <a:rect l="l" t="t" r="r" b="b"/>
              <a:pathLst>
                <a:path w="3874" h="2121" extrusionOk="0">
                  <a:moveTo>
                    <a:pt x="1866" y="0"/>
                  </a:moveTo>
                  <a:cubicBezTo>
                    <a:pt x="1085" y="0"/>
                    <a:pt x="486" y="479"/>
                    <a:pt x="69" y="970"/>
                  </a:cubicBezTo>
                  <a:cubicBezTo>
                    <a:pt x="1" y="1329"/>
                    <a:pt x="35" y="1619"/>
                    <a:pt x="222" y="1772"/>
                  </a:cubicBezTo>
                  <a:cubicBezTo>
                    <a:pt x="503" y="1988"/>
                    <a:pt x="1217" y="2121"/>
                    <a:pt x="2000" y="2121"/>
                  </a:cubicBezTo>
                  <a:cubicBezTo>
                    <a:pt x="2644" y="2121"/>
                    <a:pt x="3335" y="2031"/>
                    <a:pt x="3874" y="1823"/>
                  </a:cubicBezTo>
                  <a:cubicBezTo>
                    <a:pt x="3771" y="1107"/>
                    <a:pt x="3362" y="254"/>
                    <a:pt x="2219" y="32"/>
                  </a:cubicBezTo>
                  <a:cubicBezTo>
                    <a:pt x="2097" y="10"/>
                    <a:pt x="1980" y="0"/>
                    <a:pt x="1866" y="0"/>
                  </a:cubicBezTo>
                  <a:close/>
                </a:path>
              </a:pathLst>
            </a:custGeom>
            <a:solidFill>
              <a:srgbClr val="E2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6"/>
            <p:cNvSpPr/>
            <p:nvPr/>
          </p:nvSpPr>
          <p:spPr>
            <a:xfrm>
              <a:off x="5738150" y="3386575"/>
              <a:ext cx="77225" cy="132500"/>
            </a:xfrm>
            <a:custGeom>
              <a:avLst/>
              <a:gdLst/>
              <a:ahLst/>
              <a:cxnLst/>
              <a:rect l="l" t="t" r="r" b="b"/>
              <a:pathLst>
                <a:path w="3089" h="5300" extrusionOk="0">
                  <a:moveTo>
                    <a:pt x="849" y="0"/>
                  </a:moveTo>
                  <a:cubicBezTo>
                    <a:pt x="752" y="0"/>
                    <a:pt x="662" y="55"/>
                    <a:pt x="648" y="164"/>
                  </a:cubicBezTo>
                  <a:cubicBezTo>
                    <a:pt x="614" y="249"/>
                    <a:pt x="0" y="2297"/>
                    <a:pt x="1007" y="3150"/>
                  </a:cubicBezTo>
                  <a:cubicBezTo>
                    <a:pt x="1280" y="3372"/>
                    <a:pt x="1587" y="3576"/>
                    <a:pt x="1928" y="3730"/>
                  </a:cubicBezTo>
                  <a:cubicBezTo>
                    <a:pt x="2440" y="4020"/>
                    <a:pt x="2525" y="4088"/>
                    <a:pt x="2389" y="4395"/>
                  </a:cubicBezTo>
                  <a:cubicBezTo>
                    <a:pt x="2320" y="4600"/>
                    <a:pt x="2167" y="4771"/>
                    <a:pt x="1945" y="4822"/>
                  </a:cubicBezTo>
                  <a:cubicBezTo>
                    <a:pt x="1863" y="4849"/>
                    <a:pt x="1779" y="4863"/>
                    <a:pt x="1693" y="4863"/>
                  </a:cubicBezTo>
                  <a:cubicBezTo>
                    <a:pt x="1566" y="4863"/>
                    <a:pt x="1437" y="4832"/>
                    <a:pt x="1314" y="4771"/>
                  </a:cubicBezTo>
                  <a:cubicBezTo>
                    <a:pt x="1270" y="4739"/>
                    <a:pt x="1225" y="4726"/>
                    <a:pt x="1183" y="4726"/>
                  </a:cubicBezTo>
                  <a:cubicBezTo>
                    <a:pt x="997" y="4726"/>
                    <a:pt x="863" y="4990"/>
                    <a:pt x="1058" y="5129"/>
                  </a:cubicBezTo>
                  <a:cubicBezTo>
                    <a:pt x="1246" y="5231"/>
                    <a:pt x="1450" y="5299"/>
                    <a:pt x="1672" y="5299"/>
                  </a:cubicBezTo>
                  <a:cubicBezTo>
                    <a:pt x="1809" y="5299"/>
                    <a:pt x="1945" y="5282"/>
                    <a:pt x="2082" y="5248"/>
                  </a:cubicBezTo>
                  <a:cubicBezTo>
                    <a:pt x="2423" y="5146"/>
                    <a:pt x="2679" y="4890"/>
                    <a:pt x="2798" y="4566"/>
                  </a:cubicBezTo>
                  <a:cubicBezTo>
                    <a:pt x="3088" y="3866"/>
                    <a:pt x="2593" y="3610"/>
                    <a:pt x="2133" y="3354"/>
                  </a:cubicBezTo>
                  <a:cubicBezTo>
                    <a:pt x="1826" y="3201"/>
                    <a:pt x="1536" y="3013"/>
                    <a:pt x="1280" y="2808"/>
                  </a:cubicBezTo>
                  <a:cubicBezTo>
                    <a:pt x="631" y="2263"/>
                    <a:pt x="904" y="795"/>
                    <a:pt x="1058" y="283"/>
                  </a:cubicBezTo>
                  <a:cubicBezTo>
                    <a:pt x="1109" y="164"/>
                    <a:pt x="1041" y="45"/>
                    <a:pt x="921" y="10"/>
                  </a:cubicBezTo>
                  <a:cubicBezTo>
                    <a:pt x="897" y="4"/>
                    <a:pt x="873" y="0"/>
                    <a:pt x="849" y="0"/>
                  </a:cubicBezTo>
                  <a:close/>
                </a:path>
              </a:pathLst>
            </a:custGeom>
            <a:solidFill>
              <a:srgbClr val="D16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6"/>
            <p:cNvSpPr/>
            <p:nvPr/>
          </p:nvSpPr>
          <p:spPr>
            <a:xfrm>
              <a:off x="5639400" y="3436625"/>
              <a:ext cx="91950" cy="61550"/>
            </a:xfrm>
            <a:custGeom>
              <a:avLst/>
              <a:gdLst/>
              <a:ahLst/>
              <a:cxnLst/>
              <a:rect l="l" t="t" r="r" b="b"/>
              <a:pathLst>
                <a:path w="3678" h="2462" extrusionOk="0">
                  <a:moveTo>
                    <a:pt x="225" y="0"/>
                  </a:moveTo>
                  <a:cubicBezTo>
                    <a:pt x="113" y="0"/>
                    <a:pt x="0" y="77"/>
                    <a:pt x="9" y="226"/>
                  </a:cubicBezTo>
                  <a:cubicBezTo>
                    <a:pt x="26" y="994"/>
                    <a:pt x="418" y="2393"/>
                    <a:pt x="1766" y="2461"/>
                  </a:cubicBezTo>
                  <a:lnTo>
                    <a:pt x="1886" y="2461"/>
                  </a:lnTo>
                  <a:cubicBezTo>
                    <a:pt x="3336" y="2427"/>
                    <a:pt x="3677" y="1028"/>
                    <a:pt x="3677" y="295"/>
                  </a:cubicBezTo>
                  <a:cubicBezTo>
                    <a:pt x="3677" y="175"/>
                    <a:pt x="3592" y="73"/>
                    <a:pt x="3472" y="73"/>
                  </a:cubicBezTo>
                  <a:cubicBezTo>
                    <a:pt x="3353" y="73"/>
                    <a:pt x="3251" y="175"/>
                    <a:pt x="3251" y="295"/>
                  </a:cubicBezTo>
                  <a:cubicBezTo>
                    <a:pt x="3251" y="363"/>
                    <a:pt x="3251" y="1984"/>
                    <a:pt x="1886" y="2018"/>
                  </a:cubicBezTo>
                  <a:cubicBezTo>
                    <a:pt x="1872" y="2018"/>
                    <a:pt x="1859" y="2018"/>
                    <a:pt x="1847" y="2018"/>
                  </a:cubicBezTo>
                  <a:cubicBezTo>
                    <a:pt x="519" y="2018"/>
                    <a:pt x="435" y="294"/>
                    <a:pt x="435" y="209"/>
                  </a:cubicBezTo>
                  <a:cubicBezTo>
                    <a:pt x="435" y="69"/>
                    <a:pt x="331" y="0"/>
                    <a:pt x="225" y="0"/>
                  </a:cubicBezTo>
                  <a:close/>
                </a:path>
              </a:pathLst>
            </a:custGeom>
            <a:solidFill>
              <a:srgbClr val="93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6"/>
            <p:cNvSpPr/>
            <p:nvPr/>
          </p:nvSpPr>
          <p:spPr>
            <a:xfrm>
              <a:off x="5640450" y="3380425"/>
              <a:ext cx="68275" cy="39650"/>
            </a:xfrm>
            <a:custGeom>
              <a:avLst/>
              <a:gdLst/>
              <a:ahLst/>
              <a:cxnLst/>
              <a:rect l="l" t="t" r="r" b="b"/>
              <a:pathLst>
                <a:path w="2731" h="1586" extrusionOk="0">
                  <a:moveTo>
                    <a:pt x="445" y="0"/>
                  </a:moveTo>
                  <a:cubicBezTo>
                    <a:pt x="257" y="0"/>
                    <a:pt x="1" y="1007"/>
                    <a:pt x="18" y="1297"/>
                  </a:cubicBezTo>
                  <a:cubicBezTo>
                    <a:pt x="42" y="1514"/>
                    <a:pt x="1125" y="1586"/>
                    <a:pt x="1852" y="1586"/>
                  </a:cubicBezTo>
                  <a:cubicBezTo>
                    <a:pt x="2157" y="1586"/>
                    <a:pt x="2399" y="1573"/>
                    <a:pt x="2475" y="1553"/>
                  </a:cubicBezTo>
                  <a:cubicBezTo>
                    <a:pt x="2731" y="1485"/>
                    <a:pt x="2663" y="751"/>
                    <a:pt x="2628" y="495"/>
                  </a:cubicBezTo>
                  <a:cubicBezTo>
                    <a:pt x="2594" y="308"/>
                    <a:pt x="632" y="18"/>
                    <a:pt x="445" y="0"/>
                  </a:cubicBezTo>
                  <a:close/>
                </a:path>
              </a:pathLst>
            </a:custGeom>
            <a:solidFill>
              <a:srgbClr val="630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6"/>
            <p:cNvSpPr/>
            <p:nvPr/>
          </p:nvSpPr>
          <p:spPr>
            <a:xfrm>
              <a:off x="5711275" y="3386100"/>
              <a:ext cx="17925" cy="33600"/>
            </a:xfrm>
            <a:custGeom>
              <a:avLst/>
              <a:gdLst/>
              <a:ahLst/>
              <a:cxnLst/>
              <a:rect l="l" t="t" r="r" b="b"/>
              <a:pathLst>
                <a:path w="717" h="1344" extrusionOk="0">
                  <a:moveTo>
                    <a:pt x="295" y="0"/>
                  </a:moveTo>
                  <a:cubicBezTo>
                    <a:pt x="233" y="0"/>
                    <a:pt x="186" y="21"/>
                    <a:pt x="171" y="81"/>
                  </a:cubicBezTo>
                  <a:cubicBezTo>
                    <a:pt x="120" y="234"/>
                    <a:pt x="0" y="1292"/>
                    <a:pt x="0" y="1292"/>
                  </a:cubicBezTo>
                  <a:lnTo>
                    <a:pt x="290" y="1343"/>
                  </a:lnTo>
                  <a:cubicBezTo>
                    <a:pt x="290" y="1343"/>
                    <a:pt x="717" y="115"/>
                    <a:pt x="563" y="64"/>
                  </a:cubicBezTo>
                  <a:cubicBezTo>
                    <a:pt x="477" y="35"/>
                    <a:pt x="374" y="0"/>
                    <a:pt x="295" y="0"/>
                  </a:cubicBezTo>
                  <a:close/>
                </a:path>
              </a:pathLst>
            </a:custGeom>
            <a:solidFill>
              <a:srgbClr val="630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6"/>
            <p:cNvSpPr/>
            <p:nvPr/>
          </p:nvSpPr>
          <p:spPr>
            <a:xfrm>
              <a:off x="5791875" y="3419100"/>
              <a:ext cx="93450" cy="67000"/>
            </a:xfrm>
            <a:custGeom>
              <a:avLst/>
              <a:gdLst/>
              <a:ahLst/>
              <a:cxnLst/>
              <a:rect l="l" t="t" r="r" b="b"/>
              <a:pathLst>
                <a:path w="3738" h="2680" extrusionOk="0">
                  <a:moveTo>
                    <a:pt x="3441" y="0"/>
                  </a:moveTo>
                  <a:cubicBezTo>
                    <a:pt x="3325" y="0"/>
                    <a:pt x="3207" y="87"/>
                    <a:pt x="3225" y="245"/>
                  </a:cubicBezTo>
                  <a:cubicBezTo>
                    <a:pt x="3225" y="313"/>
                    <a:pt x="3413" y="2071"/>
                    <a:pt x="2048" y="2224"/>
                  </a:cubicBezTo>
                  <a:cubicBezTo>
                    <a:pt x="1980" y="2233"/>
                    <a:pt x="1915" y="2237"/>
                    <a:pt x="1852" y="2237"/>
                  </a:cubicBezTo>
                  <a:cubicBezTo>
                    <a:pt x="662" y="2237"/>
                    <a:pt x="461" y="770"/>
                    <a:pt x="444" y="706"/>
                  </a:cubicBezTo>
                  <a:cubicBezTo>
                    <a:pt x="444" y="596"/>
                    <a:pt x="345" y="516"/>
                    <a:pt x="236" y="516"/>
                  </a:cubicBezTo>
                  <a:cubicBezTo>
                    <a:pt x="226" y="516"/>
                    <a:pt x="216" y="516"/>
                    <a:pt x="206" y="518"/>
                  </a:cubicBezTo>
                  <a:cubicBezTo>
                    <a:pt x="86" y="535"/>
                    <a:pt x="1" y="637"/>
                    <a:pt x="18" y="757"/>
                  </a:cubicBezTo>
                  <a:cubicBezTo>
                    <a:pt x="99" y="1451"/>
                    <a:pt x="592" y="2680"/>
                    <a:pt x="1873" y="2680"/>
                  </a:cubicBezTo>
                  <a:cubicBezTo>
                    <a:pt x="1946" y="2680"/>
                    <a:pt x="2021" y="2676"/>
                    <a:pt x="2099" y="2668"/>
                  </a:cubicBezTo>
                  <a:cubicBezTo>
                    <a:pt x="2133" y="2651"/>
                    <a:pt x="2185" y="2651"/>
                    <a:pt x="2236" y="2651"/>
                  </a:cubicBezTo>
                  <a:cubicBezTo>
                    <a:pt x="3550" y="2395"/>
                    <a:pt x="3737" y="944"/>
                    <a:pt x="3652" y="194"/>
                  </a:cubicBezTo>
                  <a:cubicBezTo>
                    <a:pt x="3636" y="61"/>
                    <a:pt x="3539" y="0"/>
                    <a:pt x="3441" y="0"/>
                  </a:cubicBezTo>
                  <a:close/>
                </a:path>
              </a:pathLst>
            </a:custGeom>
            <a:solidFill>
              <a:srgbClr val="93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6"/>
            <p:cNvSpPr/>
            <p:nvPr/>
          </p:nvSpPr>
          <p:spPr>
            <a:xfrm>
              <a:off x="5810225" y="3363775"/>
              <a:ext cx="67825" cy="45700"/>
            </a:xfrm>
            <a:custGeom>
              <a:avLst/>
              <a:gdLst/>
              <a:ahLst/>
              <a:cxnLst/>
              <a:rect l="l" t="t" r="r" b="b"/>
              <a:pathLst>
                <a:path w="2713" h="1828" extrusionOk="0">
                  <a:moveTo>
                    <a:pt x="2108" y="0"/>
                  </a:moveTo>
                  <a:cubicBezTo>
                    <a:pt x="2105" y="0"/>
                    <a:pt x="2102" y="0"/>
                    <a:pt x="2099" y="1"/>
                  </a:cubicBezTo>
                  <a:cubicBezTo>
                    <a:pt x="1911" y="35"/>
                    <a:pt x="0" y="615"/>
                    <a:pt x="0" y="803"/>
                  </a:cubicBezTo>
                  <a:cubicBezTo>
                    <a:pt x="0" y="1059"/>
                    <a:pt x="35" y="1793"/>
                    <a:pt x="308" y="1827"/>
                  </a:cubicBezTo>
                  <a:cubicBezTo>
                    <a:pt x="314" y="1827"/>
                    <a:pt x="323" y="1827"/>
                    <a:pt x="332" y="1827"/>
                  </a:cubicBezTo>
                  <a:cubicBezTo>
                    <a:pt x="677" y="1827"/>
                    <a:pt x="2713" y="1528"/>
                    <a:pt x="2696" y="1230"/>
                  </a:cubicBezTo>
                  <a:cubicBezTo>
                    <a:pt x="2679" y="944"/>
                    <a:pt x="2284" y="0"/>
                    <a:pt x="2108" y="0"/>
                  </a:cubicBezTo>
                  <a:close/>
                </a:path>
              </a:pathLst>
            </a:custGeom>
            <a:solidFill>
              <a:srgbClr val="630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6"/>
            <p:cNvSpPr/>
            <p:nvPr/>
          </p:nvSpPr>
          <p:spPr>
            <a:xfrm>
              <a:off x="5787200" y="3379175"/>
              <a:ext cx="21775" cy="33275"/>
            </a:xfrm>
            <a:custGeom>
              <a:avLst/>
              <a:gdLst/>
              <a:ahLst/>
              <a:cxnLst/>
              <a:rect l="l" t="t" r="r" b="b"/>
              <a:pathLst>
                <a:path w="871" h="1331" extrusionOk="0">
                  <a:moveTo>
                    <a:pt x="425" y="0"/>
                  </a:moveTo>
                  <a:cubicBezTo>
                    <a:pt x="339" y="0"/>
                    <a:pt x="224" y="58"/>
                    <a:pt x="137" y="102"/>
                  </a:cubicBezTo>
                  <a:cubicBezTo>
                    <a:pt x="0" y="170"/>
                    <a:pt x="580" y="1330"/>
                    <a:pt x="580" y="1330"/>
                  </a:cubicBezTo>
                  <a:lnTo>
                    <a:pt x="870" y="1245"/>
                  </a:lnTo>
                  <a:cubicBezTo>
                    <a:pt x="870" y="1245"/>
                    <a:pt x="597" y="204"/>
                    <a:pt x="529" y="68"/>
                  </a:cubicBezTo>
                  <a:cubicBezTo>
                    <a:pt x="511" y="18"/>
                    <a:pt x="472" y="0"/>
                    <a:pt x="425" y="0"/>
                  </a:cubicBezTo>
                  <a:close/>
                </a:path>
              </a:pathLst>
            </a:custGeom>
            <a:solidFill>
              <a:srgbClr val="630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6"/>
            <p:cNvSpPr/>
            <p:nvPr/>
          </p:nvSpPr>
          <p:spPr>
            <a:xfrm>
              <a:off x="5611275" y="3496000"/>
              <a:ext cx="59500" cy="50600"/>
            </a:xfrm>
            <a:custGeom>
              <a:avLst/>
              <a:gdLst/>
              <a:ahLst/>
              <a:cxnLst/>
              <a:rect l="l" t="t" r="r" b="b"/>
              <a:pathLst>
                <a:path w="2380" h="2024" extrusionOk="0">
                  <a:moveTo>
                    <a:pt x="1348" y="0"/>
                  </a:moveTo>
                  <a:cubicBezTo>
                    <a:pt x="470" y="0"/>
                    <a:pt x="1" y="1052"/>
                    <a:pt x="622" y="1707"/>
                  </a:cubicBezTo>
                  <a:cubicBezTo>
                    <a:pt x="829" y="1926"/>
                    <a:pt x="1092" y="2024"/>
                    <a:pt x="1351" y="2024"/>
                  </a:cubicBezTo>
                  <a:cubicBezTo>
                    <a:pt x="1861" y="2024"/>
                    <a:pt x="2357" y="1642"/>
                    <a:pt x="2379" y="1042"/>
                  </a:cubicBezTo>
                  <a:cubicBezTo>
                    <a:pt x="2379" y="479"/>
                    <a:pt x="1953" y="18"/>
                    <a:pt x="1390" y="1"/>
                  </a:cubicBezTo>
                  <a:cubicBezTo>
                    <a:pt x="1376" y="1"/>
                    <a:pt x="1362" y="0"/>
                    <a:pt x="1348" y="0"/>
                  </a:cubicBezTo>
                  <a:close/>
                </a:path>
              </a:pathLst>
            </a:custGeom>
            <a:solidFill>
              <a:srgbClr val="E86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6"/>
            <p:cNvSpPr/>
            <p:nvPr/>
          </p:nvSpPr>
          <p:spPr>
            <a:xfrm>
              <a:off x="5869575" y="3468700"/>
              <a:ext cx="48150" cy="50750"/>
            </a:xfrm>
            <a:custGeom>
              <a:avLst/>
              <a:gdLst/>
              <a:ahLst/>
              <a:cxnLst/>
              <a:rect l="l" t="t" r="r" b="b"/>
              <a:pathLst>
                <a:path w="1926" h="2030" extrusionOk="0">
                  <a:moveTo>
                    <a:pt x="1165" y="1"/>
                  </a:moveTo>
                  <a:cubicBezTo>
                    <a:pt x="496" y="1"/>
                    <a:pt x="0" y="624"/>
                    <a:pt x="186" y="1281"/>
                  </a:cubicBezTo>
                  <a:cubicBezTo>
                    <a:pt x="307" y="1741"/>
                    <a:pt x="729" y="2030"/>
                    <a:pt x="1172" y="2030"/>
                  </a:cubicBezTo>
                  <a:cubicBezTo>
                    <a:pt x="1352" y="2030"/>
                    <a:pt x="1536" y="1982"/>
                    <a:pt x="1704" y="1878"/>
                  </a:cubicBezTo>
                  <a:lnTo>
                    <a:pt x="1926" y="342"/>
                  </a:lnTo>
                  <a:cubicBezTo>
                    <a:pt x="1738" y="138"/>
                    <a:pt x="1482" y="1"/>
                    <a:pt x="1192" y="1"/>
                  </a:cubicBezTo>
                  <a:cubicBezTo>
                    <a:pt x="1183" y="1"/>
                    <a:pt x="1174" y="1"/>
                    <a:pt x="1165" y="1"/>
                  </a:cubicBezTo>
                  <a:close/>
                </a:path>
              </a:pathLst>
            </a:custGeom>
            <a:solidFill>
              <a:srgbClr val="E86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6"/>
            <p:cNvSpPr/>
            <p:nvPr/>
          </p:nvSpPr>
          <p:spPr>
            <a:xfrm>
              <a:off x="5528275" y="3240950"/>
              <a:ext cx="377525" cy="200450"/>
            </a:xfrm>
            <a:custGeom>
              <a:avLst/>
              <a:gdLst/>
              <a:ahLst/>
              <a:cxnLst/>
              <a:rect l="l" t="t" r="r" b="b"/>
              <a:pathLst>
                <a:path w="15101" h="8018" extrusionOk="0">
                  <a:moveTo>
                    <a:pt x="8446" y="0"/>
                  </a:moveTo>
                  <a:cubicBezTo>
                    <a:pt x="6058" y="666"/>
                    <a:pt x="3754" y="1655"/>
                    <a:pt x="2048" y="2816"/>
                  </a:cubicBezTo>
                  <a:cubicBezTo>
                    <a:pt x="888" y="4249"/>
                    <a:pt x="171" y="5989"/>
                    <a:pt x="1" y="7815"/>
                  </a:cubicBezTo>
                  <a:cubicBezTo>
                    <a:pt x="213" y="7921"/>
                    <a:pt x="498" y="8017"/>
                    <a:pt x="843" y="8017"/>
                  </a:cubicBezTo>
                  <a:cubicBezTo>
                    <a:pt x="1163" y="8017"/>
                    <a:pt x="1535" y="7934"/>
                    <a:pt x="1946" y="7695"/>
                  </a:cubicBezTo>
                  <a:cubicBezTo>
                    <a:pt x="3323" y="6925"/>
                    <a:pt x="4495" y="4972"/>
                    <a:pt x="4676" y="4972"/>
                  </a:cubicBezTo>
                  <a:cubicBezTo>
                    <a:pt x="4683" y="4972"/>
                    <a:pt x="4689" y="4976"/>
                    <a:pt x="4693" y="4982"/>
                  </a:cubicBezTo>
                  <a:cubicBezTo>
                    <a:pt x="4795" y="5136"/>
                    <a:pt x="4505" y="5767"/>
                    <a:pt x="6467" y="5989"/>
                  </a:cubicBezTo>
                  <a:cubicBezTo>
                    <a:pt x="6512" y="5994"/>
                    <a:pt x="6557" y="5996"/>
                    <a:pt x="6602" y="5996"/>
                  </a:cubicBezTo>
                  <a:cubicBezTo>
                    <a:pt x="8557" y="5996"/>
                    <a:pt x="10927" y="1399"/>
                    <a:pt x="11244" y="1399"/>
                  </a:cubicBezTo>
                  <a:cubicBezTo>
                    <a:pt x="11464" y="1415"/>
                    <a:pt x="13689" y="5701"/>
                    <a:pt x="14828" y="5701"/>
                  </a:cubicBezTo>
                  <a:cubicBezTo>
                    <a:pt x="14928" y="5701"/>
                    <a:pt x="15019" y="5668"/>
                    <a:pt x="15100" y="5597"/>
                  </a:cubicBezTo>
                  <a:cubicBezTo>
                    <a:pt x="14077" y="2543"/>
                    <a:pt x="11551" y="290"/>
                    <a:pt x="8497" y="0"/>
                  </a:cubicBezTo>
                  <a:close/>
                </a:path>
              </a:pathLst>
            </a:custGeom>
            <a:solidFill>
              <a:srgbClr val="AD5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6"/>
            <p:cNvSpPr/>
            <p:nvPr/>
          </p:nvSpPr>
          <p:spPr>
            <a:xfrm>
              <a:off x="5477525" y="3209650"/>
              <a:ext cx="437650" cy="227525"/>
            </a:xfrm>
            <a:custGeom>
              <a:avLst/>
              <a:gdLst/>
              <a:ahLst/>
              <a:cxnLst/>
              <a:rect l="l" t="t" r="r" b="b"/>
              <a:pathLst>
                <a:path w="17506" h="9101" extrusionOk="0">
                  <a:moveTo>
                    <a:pt x="9004" y="0"/>
                  </a:moveTo>
                  <a:cubicBezTo>
                    <a:pt x="7379" y="0"/>
                    <a:pt x="5760" y="277"/>
                    <a:pt x="4215" y="826"/>
                  </a:cubicBezTo>
                  <a:cubicBezTo>
                    <a:pt x="103" y="2327"/>
                    <a:pt x="1485" y="6456"/>
                    <a:pt x="1007" y="7070"/>
                  </a:cubicBezTo>
                  <a:cubicBezTo>
                    <a:pt x="581" y="7582"/>
                    <a:pt x="0" y="8435"/>
                    <a:pt x="1178" y="8879"/>
                  </a:cubicBezTo>
                  <a:cubicBezTo>
                    <a:pt x="1451" y="8981"/>
                    <a:pt x="1741" y="9049"/>
                    <a:pt x="2031" y="9084"/>
                  </a:cubicBezTo>
                  <a:cubicBezTo>
                    <a:pt x="2112" y="9095"/>
                    <a:pt x="2193" y="9101"/>
                    <a:pt x="2274" y="9101"/>
                  </a:cubicBezTo>
                  <a:cubicBezTo>
                    <a:pt x="4475" y="9101"/>
                    <a:pt x="6803" y="5012"/>
                    <a:pt x="7132" y="4716"/>
                  </a:cubicBezTo>
                  <a:cubicBezTo>
                    <a:pt x="7156" y="4696"/>
                    <a:pt x="7173" y="4687"/>
                    <a:pt x="7186" y="4687"/>
                  </a:cubicBezTo>
                  <a:cubicBezTo>
                    <a:pt x="7359" y="4687"/>
                    <a:pt x="6673" y="6415"/>
                    <a:pt x="8548" y="6780"/>
                  </a:cubicBezTo>
                  <a:cubicBezTo>
                    <a:pt x="8630" y="6796"/>
                    <a:pt x="8713" y="6803"/>
                    <a:pt x="8795" y="6803"/>
                  </a:cubicBezTo>
                  <a:cubicBezTo>
                    <a:pt x="10713" y="6803"/>
                    <a:pt x="12637" y="2778"/>
                    <a:pt x="12882" y="2549"/>
                  </a:cubicBezTo>
                  <a:cubicBezTo>
                    <a:pt x="12997" y="2434"/>
                    <a:pt x="13116" y="2342"/>
                    <a:pt x="13248" y="2342"/>
                  </a:cubicBezTo>
                  <a:cubicBezTo>
                    <a:pt x="13449" y="2342"/>
                    <a:pt x="13683" y="2551"/>
                    <a:pt x="13991" y="3197"/>
                  </a:cubicBezTo>
                  <a:cubicBezTo>
                    <a:pt x="14383" y="3997"/>
                    <a:pt x="16492" y="6952"/>
                    <a:pt x="17137" y="6952"/>
                  </a:cubicBezTo>
                  <a:cubicBezTo>
                    <a:pt x="17167" y="6952"/>
                    <a:pt x="17193" y="6946"/>
                    <a:pt x="17216" y="6934"/>
                  </a:cubicBezTo>
                  <a:cubicBezTo>
                    <a:pt x="17506" y="6797"/>
                    <a:pt x="17506" y="3777"/>
                    <a:pt x="15851" y="2225"/>
                  </a:cubicBezTo>
                  <a:cubicBezTo>
                    <a:pt x="14776" y="1235"/>
                    <a:pt x="13257" y="553"/>
                    <a:pt x="11551" y="229"/>
                  </a:cubicBezTo>
                  <a:cubicBezTo>
                    <a:pt x="10707" y="76"/>
                    <a:pt x="9854" y="0"/>
                    <a:pt x="9004" y="0"/>
                  </a:cubicBezTo>
                  <a:close/>
                </a:path>
              </a:pathLst>
            </a:custGeom>
            <a:solidFill>
              <a:srgbClr val="7F0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6"/>
            <p:cNvSpPr/>
            <p:nvPr/>
          </p:nvSpPr>
          <p:spPr>
            <a:xfrm>
              <a:off x="5477525" y="3209650"/>
              <a:ext cx="288800" cy="221975"/>
            </a:xfrm>
            <a:custGeom>
              <a:avLst/>
              <a:gdLst/>
              <a:ahLst/>
              <a:cxnLst/>
              <a:rect l="l" t="t" r="r" b="b"/>
              <a:pathLst>
                <a:path w="11552" h="8879" extrusionOk="0">
                  <a:moveTo>
                    <a:pt x="9004" y="0"/>
                  </a:moveTo>
                  <a:cubicBezTo>
                    <a:pt x="7379" y="0"/>
                    <a:pt x="5760" y="277"/>
                    <a:pt x="4215" y="826"/>
                  </a:cubicBezTo>
                  <a:cubicBezTo>
                    <a:pt x="103" y="2327"/>
                    <a:pt x="1485" y="6456"/>
                    <a:pt x="990" y="7070"/>
                  </a:cubicBezTo>
                  <a:cubicBezTo>
                    <a:pt x="581" y="7582"/>
                    <a:pt x="0" y="8435"/>
                    <a:pt x="1178" y="8879"/>
                  </a:cubicBezTo>
                  <a:cubicBezTo>
                    <a:pt x="1161" y="8623"/>
                    <a:pt x="1263" y="8469"/>
                    <a:pt x="1655" y="7975"/>
                  </a:cubicBezTo>
                  <a:cubicBezTo>
                    <a:pt x="2304" y="7190"/>
                    <a:pt x="2406" y="7326"/>
                    <a:pt x="3140" y="3795"/>
                  </a:cubicBezTo>
                  <a:cubicBezTo>
                    <a:pt x="3856" y="263"/>
                    <a:pt x="11551" y="229"/>
                    <a:pt x="11551" y="229"/>
                  </a:cubicBezTo>
                  <a:cubicBezTo>
                    <a:pt x="10707" y="76"/>
                    <a:pt x="9854" y="0"/>
                    <a:pt x="9004" y="0"/>
                  </a:cubicBezTo>
                  <a:close/>
                </a:path>
              </a:pathLst>
            </a:custGeom>
            <a:solidFill>
              <a:srgbClr val="680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6"/>
            <p:cNvSpPr/>
            <p:nvPr/>
          </p:nvSpPr>
          <p:spPr>
            <a:xfrm>
              <a:off x="5595675" y="3737875"/>
              <a:ext cx="51625" cy="236750"/>
            </a:xfrm>
            <a:custGeom>
              <a:avLst/>
              <a:gdLst/>
              <a:ahLst/>
              <a:cxnLst/>
              <a:rect l="l" t="t" r="r" b="b"/>
              <a:pathLst>
                <a:path w="2065" h="9470" extrusionOk="0">
                  <a:moveTo>
                    <a:pt x="1519" y="0"/>
                  </a:moveTo>
                  <a:cubicBezTo>
                    <a:pt x="1365" y="68"/>
                    <a:pt x="1212" y="154"/>
                    <a:pt x="1041" y="239"/>
                  </a:cubicBezTo>
                  <a:cubicBezTo>
                    <a:pt x="717" y="410"/>
                    <a:pt x="359" y="614"/>
                    <a:pt x="1" y="853"/>
                  </a:cubicBezTo>
                  <a:cubicBezTo>
                    <a:pt x="342" y="2201"/>
                    <a:pt x="1127" y="5716"/>
                    <a:pt x="700" y="8343"/>
                  </a:cubicBezTo>
                  <a:cubicBezTo>
                    <a:pt x="922" y="8343"/>
                    <a:pt x="1127" y="8309"/>
                    <a:pt x="1331" y="8241"/>
                  </a:cubicBezTo>
                  <a:cubicBezTo>
                    <a:pt x="1331" y="8224"/>
                    <a:pt x="1331" y="8224"/>
                    <a:pt x="1348" y="8207"/>
                  </a:cubicBezTo>
                  <a:cubicBezTo>
                    <a:pt x="1362" y="8169"/>
                    <a:pt x="1373" y="8151"/>
                    <a:pt x="1383" y="8151"/>
                  </a:cubicBezTo>
                  <a:cubicBezTo>
                    <a:pt x="1433" y="8151"/>
                    <a:pt x="1428" y="8665"/>
                    <a:pt x="1400" y="9469"/>
                  </a:cubicBezTo>
                  <a:cubicBezTo>
                    <a:pt x="1758" y="9026"/>
                    <a:pt x="2065" y="8514"/>
                    <a:pt x="2065" y="8514"/>
                  </a:cubicBezTo>
                  <a:cubicBezTo>
                    <a:pt x="2065" y="8514"/>
                    <a:pt x="2065" y="2201"/>
                    <a:pt x="1519"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6"/>
            <p:cNvSpPr/>
            <p:nvPr/>
          </p:nvSpPr>
          <p:spPr>
            <a:xfrm>
              <a:off x="5619125" y="3733650"/>
              <a:ext cx="293500" cy="392625"/>
            </a:xfrm>
            <a:custGeom>
              <a:avLst/>
              <a:gdLst/>
              <a:ahLst/>
              <a:cxnLst/>
              <a:rect l="l" t="t" r="r" b="b"/>
              <a:pathLst>
                <a:path w="11740" h="15705" extrusionOk="0">
                  <a:moveTo>
                    <a:pt x="810" y="0"/>
                  </a:moveTo>
                  <a:cubicBezTo>
                    <a:pt x="660" y="0"/>
                    <a:pt x="365" y="181"/>
                    <a:pt x="172" y="306"/>
                  </a:cubicBezTo>
                  <a:cubicBezTo>
                    <a:pt x="137" y="340"/>
                    <a:pt x="120" y="374"/>
                    <a:pt x="103" y="408"/>
                  </a:cubicBezTo>
                  <a:cubicBezTo>
                    <a:pt x="1" y="834"/>
                    <a:pt x="530" y="2421"/>
                    <a:pt x="649" y="3957"/>
                  </a:cubicBezTo>
                  <a:cubicBezTo>
                    <a:pt x="752" y="5219"/>
                    <a:pt x="410" y="8376"/>
                    <a:pt x="410" y="8376"/>
                  </a:cubicBezTo>
                  <a:cubicBezTo>
                    <a:pt x="425" y="8342"/>
                    <a:pt x="437" y="8325"/>
                    <a:pt x="447" y="8325"/>
                  </a:cubicBezTo>
                  <a:cubicBezTo>
                    <a:pt x="545" y="8325"/>
                    <a:pt x="458" y="9818"/>
                    <a:pt x="427" y="11703"/>
                  </a:cubicBezTo>
                  <a:cubicBezTo>
                    <a:pt x="393" y="13801"/>
                    <a:pt x="52" y="15507"/>
                    <a:pt x="598" y="15627"/>
                  </a:cubicBezTo>
                  <a:cubicBezTo>
                    <a:pt x="789" y="15669"/>
                    <a:pt x="1469" y="15704"/>
                    <a:pt x="2387" y="15704"/>
                  </a:cubicBezTo>
                  <a:cubicBezTo>
                    <a:pt x="4091" y="15704"/>
                    <a:pt x="6614" y="15582"/>
                    <a:pt x="8344" y="15149"/>
                  </a:cubicBezTo>
                  <a:cubicBezTo>
                    <a:pt x="11006" y="14501"/>
                    <a:pt x="11739" y="14125"/>
                    <a:pt x="11637" y="13562"/>
                  </a:cubicBezTo>
                  <a:cubicBezTo>
                    <a:pt x="11552" y="13016"/>
                    <a:pt x="10954" y="11054"/>
                    <a:pt x="11040" y="10764"/>
                  </a:cubicBezTo>
                  <a:cubicBezTo>
                    <a:pt x="11142" y="10355"/>
                    <a:pt x="11176" y="9894"/>
                    <a:pt x="11006" y="9809"/>
                  </a:cubicBezTo>
                  <a:cubicBezTo>
                    <a:pt x="10750" y="9655"/>
                    <a:pt x="10545" y="9621"/>
                    <a:pt x="10698" y="9399"/>
                  </a:cubicBezTo>
                  <a:cubicBezTo>
                    <a:pt x="10852" y="9178"/>
                    <a:pt x="11142" y="8069"/>
                    <a:pt x="10869" y="6960"/>
                  </a:cubicBezTo>
                  <a:cubicBezTo>
                    <a:pt x="10664" y="6021"/>
                    <a:pt x="9538" y="4008"/>
                    <a:pt x="9316" y="3240"/>
                  </a:cubicBezTo>
                  <a:cubicBezTo>
                    <a:pt x="9316" y="3240"/>
                    <a:pt x="9299" y="3223"/>
                    <a:pt x="9299" y="3206"/>
                  </a:cubicBezTo>
                  <a:cubicBezTo>
                    <a:pt x="9026" y="2745"/>
                    <a:pt x="8446" y="1688"/>
                    <a:pt x="7952" y="817"/>
                  </a:cubicBezTo>
                  <a:cubicBezTo>
                    <a:pt x="7747" y="732"/>
                    <a:pt x="7525" y="664"/>
                    <a:pt x="7303" y="647"/>
                  </a:cubicBezTo>
                  <a:lnTo>
                    <a:pt x="7286" y="647"/>
                  </a:lnTo>
                  <a:cubicBezTo>
                    <a:pt x="7900" y="1585"/>
                    <a:pt x="8771" y="2967"/>
                    <a:pt x="8685" y="3223"/>
                  </a:cubicBezTo>
                  <a:cubicBezTo>
                    <a:pt x="8515" y="3667"/>
                    <a:pt x="5392" y="4264"/>
                    <a:pt x="3481" y="4400"/>
                  </a:cubicBezTo>
                  <a:cubicBezTo>
                    <a:pt x="3294" y="4412"/>
                    <a:pt x="3124" y="4418"/>
                    <a:pt x="2970" y="4418"/>
                  </a:cubicBezTo>
                  <a:cubicBezTo>
                    <a:pt x="1560" y="4418"/>
                    <a:pt x="1508" y="3929"/>
                    <a:pt x="1400" y="3052"/>
                  </a:cubicBezTo>
                  <a:cubicBezTo>
                    <a:pt x="1281" y="2097"/>
                    <a:pt x="956" y="186"/>
                    <a:pt x="888" y="50"/>
                  </a:cubicBezTo>
                  <a:lnTo>
                    <a:pt x="888" y="33"/>
                  </a:lnTo>
                  <a:cubicBezTo>
                    <a:pt x="872" y="10"/>
                    <a:pt x="845" y="0"/>
                    <a:pt x="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6"/>
            <p:cNvSpPr/>
            <p:nvPr/>
          </p:nvSpPr>
          <p:spPr>
            <a:xfrm>
              <a:off x="5992350" y="3179100"/>
              <a:ext cx="121600" cy="90450"/>
            </a:xfrm>
            <a:custGeom>
              <a:avLst/>
              <a:gdLst/>
              <a:ahLst/>
              <a:cxnLst/>
              <a:rect l="l" t="t" r="r" b="b"/>
              <a:pathLst>
                <a:path w="4864" h="3618" extrusionOk="0">
                  <a:moveTo>
                    <a:pt x="615" y="0"/>
                  </a:moveTo>
                  <a:lnTo>
                    <a:pt x="1" y="1570"/>
                  </a:lnTo>
                  <a:cubicBezTo>
                    <a:pt x="90" y="1672"/>
                    <a:pt x="207" y="1726"/>
                    <a:pt x="331" y="1726"/>
                  </a:cubicBezTo>
                  <a:cubicBezTo>
                    <a:pt x="374" y="1726"/>
                    <a:pt x="418" y="1720"/>
                    <a:pt x="461" y="1707"/>
                  </a:cubicBezTo>
                  <a:cubicBezTo>
                    <a:pt x="669" y="1609"/>
                    <a:pt x="702" y="1528"/>
                    <a:pt x="722" y="1528"/>
                  </a:cubicBezTo>
                  <a:cubicBezTo>
                    <a:pt x="731" y="1528"/>
                    <a:pt x="737" y="1541"/>
                    <a:pt x="751" y="1570"/>
                  </a:cubicBezTo>
                  <a:cubicBezTo>
                    <a:pt x="820" y="1690"/>
                    <a:pt x="888" y="2065"/>
                    <a:pt x="1246" y="2218"/>
                  </a:cubicBezTo>
                  <a:cubicBezTo>
                    <a:pt x="1301" y="2241"/>
                    <a:pt x="1358" y="2250"/>
                    <a:pt x="1416" y="2250"/>
                  </a:cubicBezTo>
                  <a:cubicBezTo>
                    <a:pt x="1694" y="2250"/>
                    <a:pt x="1980" y="2033"/>
                    <a:pt x="2070" y="2033"/>
                  </a:cubicBezTo>
                  <a:cubicBezTo>
                    <a:pt x="2089" y="2033"/>
                    <a:pt x="2099" y="2042"/>
                    <a:pt x="2099" y="2065"/>
                  </a:cubicBezTo>
                  <a:cubicBezTo>
                    <a:pt x="2031" y="2321"/>
                    <a:pt x="2168" y="2594"/>
                    <a:pt x="2423" y="2696"/>
                  </a:cubicBezTo>
                  <a:cubicBezTo>
                    <a:pt x="2465" y="2714"/>
                    <a:pt x="2508" y="2722"/>
                    <a:pt x="2552" y="2722"/>
                  </a:cubicBezTo>
                  <a:cubicBezTo>
                    <a:pt x="2823" y="2722"/>
                    <a:pt x="3116" y="2424"/>
                    <a:pt x="3230" y="2424"/>
                  </a:cubicBezTo>
                  <a:cubicBezTo>
                    <a:pt x="3255" y="2424"/>
                    <a:pt x="3271" y="2439"/>
                    <a:pt x="3277" y="2474"/>
                  </a:cubicBezTo>
                  <a:cubicBezTo>
                    <a:pt x="3413" y="2935"/>
                    <a:pt x="3703" y="3344"/>
                    <a:pt x="4113" y="3617"/>
                  </a:cubicBezTo>
                  <a:lnTo>
                    <a:pt x="4863" y="1928"/>
                  </a:lnTo>
                  <a:lnTo>
                    <a:pt x="615" y="0"/>
                  </a:lnTo>
                  <a:close/>
                </a:path>
              </a:pathLst>
            </a:custGeom>
            <a:solidFill>
              <a:srgbClr val="AD5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6"/>
            <p:cNvSpPr/>
            <p:nvPr/>
          </p:nvSpPr>
          <p:spPr>
            <a:xfrm>
              <a:off x="6013650" y="3134350"/>
              <a:ext cx="69575" cy="90550"/>
            </a:xfrm>
            <a:custGeom>
              <a:avLst/>
              <a:gdLst/>
              <a:ahLst/>
              <a:cxnLst/>
              <a:rect l="l" t="t" r="r" b="b"/>
              <a:pathLst>
                <a:path w="2783" h="3622" extrusionOk="0">
                  <a:moveTo>
                    <a:pt x="2152" y="0"/>
                  </a:moveTo>
                  <a:cubicBezTo>
                    <a:pt x="1175" y="0"/>
                    <a:pt x="0" y="3163"/>
                    <a:pt x="462" y="3514"/>
                  </a:cubicBezTo>
                  <a:cubicBezTo>
                    <a:pt x="564" y="3588"/>
                    <a:pt x="666" y="3622"/>
                    <a:pt x="768" y="3622"/>
                  </a:cubicBezTo>
                  <a:cubicBezTo>
                    <a:pt x="1387" y="3622"/>
                    <a:pt x="1993" y="2398"/>
                    <a:pt x="2271" y="1842"/>
                  </a:cubicBezTo>
                  <a:cubicBezTo>
                    <a:pt x="2578" y="1193"/>
                    <a:pt x="2783" y="255"/>
                    <a:pt x="2356" y="50"/>
                  </a:cubicBezTo>
                  <a:cubicBezTo>
                    <a:pt x="2290" y="16"/>
                    <a:pt x="2221" y="0"/>
                    <a:pt x="2152" y="0"/>
                  </a:cubicBezTo>
                  <a:close/>
                </a:path>
              </a:pathLst>
            </a:custGeom>
            <a:solidFill>
              <a:srgbClr val="EF8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6"/>
            <p:cNvSpPr/>
            <p:nvPr/>
          </p:nvSpPr>
          <p:spPr>
            <a:xfrm>
              <a:off x="6043150" y="3145425"/>
              <a:ext cx="75475" cy="89725"/>
            </a:xfrm>
            <a:custGeom>
              <a:avLst/>
              <a:gdLst/>
              <a:ahLst/>
              <a:cxnLst/>
              <a:rect l="l" t="t" r="r" b="b"/>
              <a:pathLst>
                <a:path w="3019" h="3589" extrusionOk="0">
                  <a:moveTo>
                    <a:pt x="2316" y="1"/>
                  </a:moveTo>
                  <a:cubicBezTo>
                    <a:pt x="1246" y="1"/>
                    <a:pt x="0" y="3147"/>
                    <a:pt x="494" y="3497"/>
                  </a:cubicBezTo>
                  <a:cubicBezTo>
                    <a:pt x="580" y="3560"/>
                    <a:pt x="671" y="3589"/>
                    <a:pt x="765" y="3589"/>
                  </a:cubicBezTo>
                  <a:cubicBezTo>
                    <a:pt x="1353" y="3589"/>
                    <a:pt x="2040" y="2470"/>
                    <a:pt x="2319" y="1910"/>
                  </a:cubicBezTo>
                  <a:cubicBezTo>
                    <a:pt x="2644" y="1262"/>
                    <a:pt x="3019" y="255"/>
                    <a:pt x="2541" y="51"/>
                  </a:cubicBezTo>
                  <a:cubicBezTo>
                    <a:pt x="2468" y="17"/>
                    <a:pt x="2392" y="1"/>
                    <a:pt x="2316" y="1"/>
                  </a:cubicBezTo>
                  <a:close/>
                </a:path>
              </a:pathLst>
            </a:custGeom>
            <a:solidFill>
              <a:srgbClr val="EF8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6"/>
            <p:cNvSpPr/>
            <p:nvPr/>
          </p:nvSpPr>
          <p:spPr>
            <a:xfrm>
              <a:off x="6071475" y="3160700"/>
              <a:ext cx="78300" cy="96050"/>
            </a:xfrm>
            <a:custGeom>
              <a:avLst/>
              <a:gdLst/>
              <a:ahLst/>
              <a:cxnLst/>
              <a:rect l="l" t="t" r="r" b="b"/>
              <a:pathLst>
                <a:path w="3132" h="3842" extrusionOk="0">
                  <a:moveTo>
                    <a:pt x="2348" y="1"/>
                  </a:moveTo>
                  <a:cubicBezTo>
                    <a:pt x="1286" y="1"/>
                    <a:pt x="0" y="2928"/>
                    <a:pt x="777" y="3705"/>
                  </a:cubicBezTo>
                  <a:cubicBezTo>
                    <a:pt x="874" y="3800"/>
                    <a:pt x="980" y="3841"/>
                    <a:pt x="1091" y="3841"/>
                  </a:cubicBezTo>
                  <a:cubicBezTo>
                    <a:pt x="1677" y="3841"/>
                    <a:pt x="2390" y="2675"/>
                    <a:pt x="2620" y="2101"/>
                  </a:cubicBezTo>
                  <a:cubicBezTo>
                    <a:pt x="3131" y="839"/>
                    <a:pt x="3063" y="259"/>
                    <a:pt x="2585" y="54"/>
                  </a:cubicBezTo>
                  <a:cubicBezTo>
                    <a:pt x="2508" y="18"/>
                    <a:pt x="2429" y="1"/>
                    <a:pt x="2348" y="1"/>
                  </a:cubicBezTo>
                  <a:close/>
                </a:path>
              </a:pathLst>
            </a:custGeom>
            <a:solidFill>
              <a:srgbClr val="EF8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6"/>
            <p:cNvSpPr/>
            <p:nvPr/>
          </p:nvSpPr>
          <p:spPr>
            <a:xfrm>
              <a:off x="5983400" y="3120925"/>
              <a:ext cx="78925" cy="91350"/>
            </a:xfrm>
            <a:custGeom>
              <a:avLst/>
              <a:gdLst/>
              <a:ahLst/>
              <a:cxnLst/>
              <a:rect l="l" t="t" r="r" b="b"/>
              <a:pathLst>
                <a:path w="3157" h="3654" extrusionOk="0">
                  <a:moveTo>
                    <a:pt x="2345" y="1"/>
                  </a:moveTo>
                  <a:cubicBezTo>
                    <a:pt x="1053" y="1"/>
                    <a:pt x="0" y="3247"/>
                    <a:pt x="802" y="3624"/>
                  </a:cubicBezTo>
                  <a:cubicBezTo>
                    <a:pt x="849" y="3644"/>
                    <a:pt x="897" y="3654"/>
                    <a:pt x="945" y="3654"/>
                  </a:cubicBezTo>
                  <a:cubicBezTo>
                    <a:pt x="1508" y="3654"/>
                    <a:pt x="2126" y="2362"/>
                    <a:pt x="2440" y="1764"/>
                  </a:cubicBezTo>
                  <a:cubicBezTo>
                    <a:pt x="2764" y="1116"/>
                    <a:pt x="3157" y="297"/>
                    <a:pt x="2679" y="75"/>
                  </a:cubicBezTo>
                  <a:cubicBezTo>
                    <a:pt x="2567" y="24"/>
                    <a:pt x="2455" y="1"/>
                    <a:pt x="2345" y="1"/>
                  </a:cubicBezTo>
                  <a:close/>
                </a:path>
              </a:pathLst>
            </a:custGeom>
            <a:solidFill>
              <a:srgbClr val="EF8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6"/>
            <p:cNvSpPr/>
            <p:nvPr/>
          </p:nvSpPr>
          <p:spPr>
            <a:xfrm>
              <a:off x="6045250" y="3751525"/>
              <a:ext cx="57600" cy="150150"/>
            </a:xfrm>
            <a:custGeom>
              <a:avLst/>
              <a:gdLst/>
              <a:ahLst/>
              <a:cxnLst/>
              <a:rect l="l" t="t" r="r" b="b"/>
              <a:pathLst>
                <a:path w="2304" h="6006" extrusionOk="0">
                  <a:moveTo>
                    <a:pt x="632" y="3003"/>
                  </a:moveTo>
                  <a:cubicBezTo>
                    <a:pt x="632" y="2406"/>
                    <a:pt x="700" y="1843"/>
                    <a:pt x="751" y="1263"/>
                  </a:cubicBezTo>
                  <a:cubicBezTo>
                    <a:pt x="768" y="1058"/>
                    <a:pt x="768" y="836"/>
                    <a:pt x="768" y="631"/>
                  </a:cubicBezTo>
                  <a:cubicBezTo>
                    <a:pt x="768" y="563"/>
                    <a:pt x="751" y="529"/>
                    <a:pt x="683" y="529"/>
                  </a:cubicBezTo>
                  <a:cubicBezTo>
                    <a:pt x="546" y="529"/>
                    <a:pt x="427" y="529"/>
                    <a:pt x="307" y="512"/>
                  </a:cubicBezTo>
                  <a:cubicBezTo>
                    <a:pt x="205" y="512"/>
                    <a:pt x="103" y="461"/>
                    <a:pt x="52" y="375"/>
                  </a:cubicBezTo>
                  <a:cubicBezTo>
                    <a:pt x="0" y="307"/>
                    <a:pt x="0" y="222"/>
                    <a:pt x="52" y="137"/>
                  </a:cubicBezTo>
                  <a:cubicBezTo>
                    <a:pt x="86" y="51"/>
                    <a:pt x="188" y="0"/>
                    <a:pt x="273" y="17"/>
                  </a:cubicBezTo>
                  <a:lnTo>
                    <a:pt x="1945" y="17"/>
                  </a:lnTo>
                  <a:cubicBezTo>
                    <a:pt x="1997" y="17"/>
                    <a:pt x="2048" y="17"/>
                    <a:pt x="2099" y="34"/>
                  </a:cubicBezTo>
                  <a:cubicBezTo>
                    <a:pt x="2218" y="34"/>
                    <a:pt x="2304" y="137"/>
                    <a:pt x="2304" y="273"/>
                  </a:cubicBezTo>
                  <a:cubicBezTo>
                    <a:pt x="2304" y="375"/>
                    <a:pt x="2201" y="478"/>
                    <a:pt x="2082" y="461"/>
                  </a:cubicBezTo>
                  <a:cubicBezTo>
                    <a:pt x="1894" y="478"/>
                    <a:pt x="1724" y="495"/>
                    <a:pt x="1536" y="495"/>
                  </a:cubicBezTo>
                  <a:cubicBezTo>
                    <a:pt x="1434" y="495"/>
                    <a:pt x="1399" y="529"/>
                    <a:pt x="1382" y="631"/>
                  </a:cubicBezTo>
                  <a:cubicBezTo>
                    <a:pt x="1331" y="1843"/>
                    <a:pt x="1280" y="3054"/>
                    <a:pt x="1263" y="4282"/>
                  </a:cubicBezTo>
                  <a:lnTo>
                    <a:pt x="1263" y="5596"/>
                  </a:lnTo>
                  <a:cubicBezTo>
                    <a:pt x="1263" y="5647"/>
                    <a:pt x="1263" y="5716"/>
                    <a:pt x="1246" y="5767"/>
                  </a:cubicBezTo>
                  <a:cubicBezTo>
                    <a:pt x="1229" y="5903"/>
                    <a:pt x="1109" y="6006"/>
                    <a:pt x="973" y="6006"/>
                  </a:cubicBezTo>
                  <a:cubicBezTo>
                    <a:pt x="836" y="6006"/>
                    <a:pt x="717" y="5903"/>
                    <a:pt x="683" y="5767"/>
                  </a:cubicBezTo>
                  <a:cubicBezTo>
                    <a:pt x="649" y="5630"/>
                    <a:pt x="649" y="5494"/>
                    <a:pt x="649" y="5357"/>
                  </a:cubicBezTo>
                  <a:cubicBezTo>
                    <a:pt x="632" y="4999"/>
                    <a:pt x="632" y="4658"/>
                    <a:pt x="632" y="4300"/>
                  </a:cubicBezTo>
                  <a:cubicBezTo>
                    <a:pt x="632" y="3856"/>
                    <a:pt x="597" y="3429"/>
                    <a:pt x="632" y="30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6"/>
            <p:cNvSpPr/>
            <p:nvPr/>
          </p:nvSpPr>
          <p:spPr>
            <a:xfrm>
              <a:off x="5977000" y="3750225"/>
              <a:ext cx="55475" cy="147625"/>
            </a:xfrm>
            <a:custGeom>
              <a:avLst/>
              <a:gdLst/>
              <a:ahLst/>
              <a:cxnLst/>
              <a:rect l="l" t="t" r="r" b="b"/>
              <a:pathLst>
                <a:path w="2219" h="5905" extrusionOk="0">
                  <a:moveTo>
                    <a:pt x="1212" y="35"/>
                  </a:moveTo>
                  <a:cubicBezTo>
                    <a:pt x="1434" y="35"/>
                    <a:pt x="1638" y="35"/>
                    <a:pt x="1860" y="52"/>
                  </a:cubicBezTo>
                  <a:cubicBezTo>
                    <a:pt x="2065" y="69"/>
                    <a:pt x="2218" y="171"/>
                    <a:pt x="2201" y="342"/>
                  </a:cubicBezTo>
                  <a:cubicBezTo>
                    <a:pt x="2184" y="513"/>
                    <a:pt x="2065" y="581"/>
                    <a:pt x="1826" y="581"/>
                  </a:cubicBezTo>
                  <a:lnTo>
                    <a:pt x="1485" y="564"/>
                  </a:lnTo>
                  <a:cubicBezTo>
                    <a:pt x="1417" y="564"/>
                    <a:pt x="1382" y="581"/>
                    <a:pt x="1382" y="666"/>
                  </a:cubicBezTo>
                  <a:cubicBezTo>
                    <a:pt x="1382" y="1383"/>
                    <a:pt x="1331" y="2116"/>
                    <a:pt x="1331" y="2850"/>
                  </a:cubicBezTo>
                  <a:cubicBezTo>
                    <a:pt x="1348" y="3447"/>
                    <a:pt x="1348" y="4044"/>
                    <a:pt x="1297" y="4625"/>
                  </a:cubicBezTo>
                  <a:cubicBezTo>
                    <a:pt x="1280" y="4812"/>
                    <a:pt x="1297" y="5017"/>
                    <a:pt x="1280" y="5205"/>
                  </a:cubicBezTo>
                  <a:cubicBezTo>
                    <a:pt x="1280" y="5273"/>
                    <a:pt x="1314" y="5307"/>
                    <a:pt x="1382" y="5307"/>
                  </a:cubicBezTo>
                  <a:lnTo>
                    <a:pt x="1655" y="5307"/>
                  </a:lnTo>
                  <a:cubicBezTo>
                    <a:pt x="1792" y="5324"/>
                    <a:pt x="1894" y="5426"/>
                    <a:pt x="1911" y="5563"/>
                  </a:cubicBezTo>
                  <a:cubicBezTo>
                    <a:pt x="1928" y="5716"/>
                    <a:pt x="1826" y="5836"/>
                    <a:pt x="1673" y="5853"/>
                  </a:cubicBezTo>
                  <a:cubicBezTo>
                    <a:pt x="1468" y="5887"/>
                    <a:pt x="1246" y="5904"/>
                    <a:pt x="1041" y="5887"/>
                  </a:cubicBezTo>
                  <a:cubicBezTo>
                    <a:pt x="837" y="5853"/>
                    <a:pt x="632" y="5853"/>
                    <a:pt x="410" y="5853"/>
                  </a:cubicBezTo>
                  <a:cubicBezTo>
                    <a:pt x="359" y="5853"/>
                    <a:pt x="291" y="5853"/>
                    <a:pt x="222" y="5836"/>
                  </a:cubicBezTo>
                  <a:cubicBezTo>
                    <a:pt x="103" y="5819"/>
                    <a:pt x="18" y="5716"/>
                    <a:pt x="18" y="5597"/>
                  </a:cubicBezTo>
                  <a:cubicBezTo>
                    <a:pt x="0" y="5478"/>
                    <a:pt x="86" y="5375"/>
                    <a:pt x="205" y="5341"/>
                  </a:cubicBezTo>
                  <a:cubicBezTo>
                    <a:pt x="308" y="5307"/>
                    <a:pt x="427" y="5290"/>
                    <a:pt x="529" y="5307"/>
                  </a:cubicBezTo>
                  <a:cubicBezTo>
                    <a:pt x="751" y="5307"/>
                    <a:pt x="751" y="5307"/>
                    <a:pt x="751" y="5085"/>
                  </a:cubicBezTo>
                  <a:cubicBezTo>
                    <a:pt x="700" y="4369"/>
                    <a:pt x="751" y="3652"/>
                    <a:pt x="768" y="2935"/>
                  </a:cubicBezTo>
                  <a:cubicBezTo>
                    <a:pt x="768" y="2782"/>
                    <a:pt x="785" y="2628"/>
                    <a:pt x="802" y="2475"/>
                  </a:cubicBezTo>
                  <a:cubicBezTo>
                    <a:pt x="854" y="1929"/>
                    <a:pt x="819" y="1400"/>
                    <a:pt x="837" y="854"/>
                  </a:cubicBezTo>
                  <a:cubicBezTo>
                    <a:pt x="837" y="769"/>
                    <a:pt x="888" y="649"/>
                    <a:pt x="837" y="564"/>
                  </a:cubicBezTo>
                  <a:cubicBezTo>
                    <a:pt x="785" y="496"/>
                    <a:pt x="649" y="547"/>
                    <a:pt x="546" y="513"/>
                  </a:cubicBezTo>
                  <a:cubicBezTo>
                    <a:pt x="410" y="496"/>
                    <a:pt x="308" y="376"/>
                    <a:pt x="308" y="240"/>
                  </a:cubicBezTo>
                  <a:cubicBezTo>
                    <a:pt x="325" y="86"/>
                    <a:pt x="427" y="1"/>
                    <a:pt x="615" y="1"/>
                  </a:cubicBezTo>
                  <a:cubicBezTo>
                    <a:pt x="785" y="1"/>
                    <a:pt x="1024" y="1"/>
                    <a:pt x="1229"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6"/>
            <p:cNvSpPr/>
            <p:nvPr/>
          </p:nvSpPr>
          <p:spPr>
            <a:xfrm>
              <a:off x="6145475" y="3747250"/>
              <a:ext cx="97275" cy="169350"/>
            </a:xfrm>
            <a:custGeom>
              <a:avLst/>
              <a:gdLst/>
              <a:ahLst/>
              <a:cxnLst/>
              <a:rect l="l" t="t" r="r" b="b"/>
              <a:pathLst>
                <a:path w="3891" h="6774" extrusionOk="0">
                  <a:moveTo>
                    <a:pt x="1724" y="5392"/>
                  </a:moveTo>
                  <a:cubicBezTo>
                    <a:pt x="1639" y="5750"/>
                    <a:pt x="1502" y="6074"/>
                    <a:pt x="1315" y="6398"/>
                  </a:cubicBezTo>
                  <a:cubicBezTo>
                    <a:pt x="1212" y="6620"/>
                    <a:pt x="1007" y="6757"/>
                    <a:pt x="769" y="6774"/>
                  </a:cubicBezTo>
                  <a:cubicBezTo>
                    <a:pt x="547" y="6774"/>
                    <a:pt x="359" y="6654"/>
                    <a:pt x="257" y="6467"/>
                  </a:cubicBezTo>
                  <a:cubicBezTo>
                    <a:pt x="120" y="6194"/>
                    <a:pt x="35" y="5887"/>
                    <a:pt x="35" y="5580"/>
                  </a:cubicBezTo>
                  <a:cubicBezTo>
                    <a:pt x="1" y="4982"/>
                    <a:pt x="1" y="4368"/>
                    <a:pt x="35" y="3771"/>
                  </a:cubicBezTo>
                  <a:cubicBezTo>
                    <a:pt x="35" y="2969"/>
                    <a:pt x="35" y="2167"/>
                    <a:pt x="86" y="1365"/>
                  </a:cubicBezTo>
                  <a:cubicBezTo>
                    <a:pt x="103" y="1058"/>
                    <a:pt x="103" y="734"/>
                    <a:pt x="154" y="410"/>
                  </a:cubicBezTo>
                  <a:cubicBezTo>
                    <a:pt x="154" y="325"/>
                    <a:pt x="171" y="239"/>
                    <a:pt x="257" y="222"/>
                  </a:cubicBezTo>
                  <a:cubicBezTo>
                    <a:pt x="359" y="222"/>
                    <a:pt x="410" y="308"/>
                    <a:pt x="427" y="393"/>
                  </a:cubicBezTo>
                  <a:cubicBezTo>
                    <a:pt x="461" y="581"/>
                    <a:pt x="479" y="768"/>
                    <a:pt x="479" y="956"/>
                  </a:cubicBezTo>
                  <a:cubicBezTo>
                    <a:pt x="496" y="1553"/>
                    <a:pt x="513" y="2150"/>
                    <a:pt x="530" y="2747"/>
                  </a:cubicBezTo>
                  <a:cubicBezTo>
                    <a:pt x="564" y="3532"/>
                    <a:pt x="564" y="4300"/>
                    <a:pt x="547" y="5068"/>
                  </a:cubicBezTo>
                  <a:cubicBezTo>
                    <a:pt x="547" y="5375"/>
                    <a:pt x="564" y="5682"/>
                    <a:pt x="649" y="5989"/>
                  </a:cubicBezTo>
                  <a:cubicBezTo>
                    <a:pt x="666" y="6074"/>
                    <a:pt x="683" y="6211"/>
                    <a:pt x="769" y="6211"/>
                  </a:cubicBezTo>
                  <a:cubicBezTo>
                    <a:pt x="871" y="6211"/>
                    <a:pt x="905" y="6091"/>
                    <a:pt x="939" y="6023"/>
                  </a:cubicBezTo>
                  <a:cubicBezTo>
                    <a:pt x="1144" y="5614"/>
                    <a:pt x="1263" y="5170"/>
                    <a:pt x="1332" y="4726"/>
                  </a:cubicBezTo>
                  <a:cubicBezTo>
                    <a:pt x="1451" y="4044"/>
                    <a:pt x="1536" y="3362"/>
                    <a:pt x="1570" y="2679"/>
                  </a:cubicBezTo>
                  <a:cubicBezTo>
                    <a:pt x="1605" y="2235"/>
                    <a:pt x="1622" y="1792"/>
                    <a:pt x="1656" y="1348"/>
                  </a:cubicBezTo>
                  <a:cubicBezTo>
                    <a:pt x="1673" y="1161"/>
                    <a:pt x="1758" y="1041"/>
                    <a:pt x="1912" y="1041"/>
                  </a:cubicBezTo>
                  <a:cubicBezTo>
                    <a:pt x="2065" y="1024"/>
                    <a:pt x="2185" y="1144"/>
                    <a:pt x="2202" y="1331"/>
                  </a:cubicBezTo>
                  <a:cubicBezTo>
                    <a:pt x="2202" y="1485"/>
                    <a:pt x="2202" y="1638"/>
                    <a:pt x="2185" y="1792"/>
                  </a:cubicBezTo>
                  <a:cubicBezTo>
                    <a:pt x="2151" y="2423"/>
                    <a:pt x="2151" y="3054"/>
                    <a:pt x="2168" y="3669"/>
                  </a:cubicBezTo>
                  <a:cubicBezTo>
                    <a:pt x="2151" y="4027"/>
                    <a:pt x="2168" y="4385"/>
                    <a:pt x="2202" y="4744"/>
                  </a:cubicBezTo>
                  <a:cubicBezTo>
                    <a:pt x="2219" y="5102"/>
                    <a:pt x="2321" y="5477"/>
                    <a:pt x="2458" y="5818"/>
                  </a:cubicBezTo>
                  <a:cubicBezTo>
                    <a:pt x="2509" y="5904"/>
                    <a:pt x="2543" y="6040"/>
                    <a:pt x="2645" y="6040"/>
                  </a:cubicBezTo>
                  <a:cubicBezTo>
                    <a:pt x="2748" y="6040"/>
                    <a:pt x="2748" y="5887"/>
                    <a:pt x="2782" y="5801"/>
                  </a:cubicBezTo>
                  <a:cubicBezTo>
                    <a:pt x="2935" y="5358"/>
                    <a:pt x="3021" y="4914"/>
                    <a:pt x="3072" y="4453"/>
                  </a:cubicBezTo>
                  <a:cubicBezTo>
                    <a:pt x="3157" y="3771"/>
                    <a:pt x="3157" y="3106"/>
                    <a:pt x="3191" y="2423"/>
                  </a:cubicBezTo>
                  <a:cubicBezTo>
                    <a:pt x="3208" y="1758"/>
                    <a:pt x="3242" y="1144"/>
                    <a:pt x="3277" y="512"/>
                  </a:cubicBezTo>
                  <a:cubicBezTo>
                    <a:pt x="3277" y="444"/>
                    <a:pt x="3277" y="393"/>
                    <a:pt x="3311" y="325"/>
                  </a:cubicBezTo>
                  <a:cubicBezTo>
                    <a:pt x="3379" y="0"/>
                    <a:pt x="3857" y="35"/>
                    <a:pt x="3874" y="376"/>
                  </a:cubicBezTo>
                  <a:cubicBezTo>
                    <a:pt x="3891" y="529"/>
                    <a:pt x="3891" y="666"/>
                    <a:pt x="3874" y="819"/>
                  </a:cubicBezTo>
                  <a:cubicBezTo>
                    <a:pt x="3806" y="1468"/>
                    <a:pt x="3806" y="2116"/>
                    <a:pt x="3771" y="2781"/>
                  </a:cubicBezTo>
                  <a:cubicBezTo>
                    <a:pt x="3754" y="3737"/>
                    <a:pt x="3635" y="4675"/>
                    <a:pt x="3413" y="5597"/>
                  </a:cubicBezTo>
                  <a:cubicBezTo>
                    <a:pt x="3345" y="5887"/>
                    <a:pt x="3242" y="6160"/>
                    <a:pt x="3089" y="6416"/>
                  </a:cubicBezTo>
                  <a:cubicBezTo>
                    <a:pt x="2935" y="6689"/>
                    <a:pt x="2560" y="6757"/>
                    <a:pt x="2321" y="6535"/>
                  </a:cubicBezTo>
                  <a:cubicBezTo>
                    <a:pt x="2082" y="6347"/>
                    <a:pt x="1912" y="6091"/>
                    <a:pt x="1843" y="5801"/>
                  </a:cubicBezTo>
                  <a:cubicBezTo>
                    <a:pt x="1792" y="5665"/>
                    <a:pt x="1758" y="5528"/>
                    <a:pt x="1724" y="53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6"/>
            <p:cNvSpPr/>
            <p:nvPr/>
          </p:nvSpPr>
          <p:spPr>
            <a:xfrm>
              <a:off x="6377100" y="3751525"/>
              <a:ext cx="68700" cy="172750"/>
            </a:xfrm>
            <a:custGeom>
              <a:avLst/>
              <a:gdLst/>
              <a:ahLst/>
              <a:cxnLst/>
              <a:rect l="l" t="t" r="r" b="b"/>
              <a:pathLst>
                <a:path w="2748" h="6910" extrusionOk="0">
                  <a:moveTo>
                    <a:pt x="512" y="614"/>
                  </a:moveTo>
                  <a:cubicBezTo>
                    <a:pt x="563" y="580"/>
                    <a:pt x="580" y="529"/>
                    <a:pt x="597" y="478"/>
                  </a:cubicBezTo>
                  <a:cubicBezTo>
                    <a:pt x="768" y="188"/>
                    <a:pt x="1092" y="0"/>
                    <a:pt x="1433" y="17"/>
                  </a:cubicBezTo>
                  <a:cubicBezTo>
                    <a:pt x="1758" y="34"/>
                    <a:pt x="2082" y="222"/>
                    <a:pt x="2218" y="529"/>
                  </a:cubicBezTo>
                  <a:cubicBezTo>
                    <a:pt x="2474" y="990"/>
                    <a:pt x="2611" y="1501"/>
                    <a:pt x="2645" y="2030"/>
                  </a:cubicBezTo>
                  <a:cubicBezTo>
                    <a:pt x="2713" y="3003"/>
                    <a:pt x="2747" y="3958"/>
                    <a:pt x="2713" y="4931"/>
                  </a:cubicBezTo>
                  <a:cubicBezTo>
                    <a:pt x="2713" y="5340"/>
                    <a:pt x="2679" y="5750"/>
                    <a:pt x="2662" y="6159"/>
                  </a:cubicBezTo>
                  <a:cubicBezTo>
                    <a:pt x="2662" y="6313"/>
                    <a:pt x="2645" y="6449"/>
                    <a:pt x="2611" y="6603"/>
                  </a:cubicBezTo>
                  <a:cubicBezTo>
                    <a:pt x="2576" y="6791"/>
                    <a:pt x="2406" y="6910"/>
                    <a:pt x="2235" y="6893"/>
                  </a:cubicBezTo>
                  <a:cubicBezTo>
                    <a:pt x="2031" y="6876"/>
                    <a:pt x="1911" y="6705"/>
                    <a:pt x="1945" y="6518"/>
                  </a:cubicBezTo>
                  <a:cubicBezTo>
                    <a:pt x="2013" y="5750"/>
                    <a:pt x="2013" y="4982"/>
                    <a:pt x="2031" y="4214"/>
                  </a:cubicBezTo>
                  <a:cubicBezTo>
                    <a:pt x="2065" y="3429"/>
                    <a:pt x="2048" y="2645"/>
                    <a:pt x="1962" y="1877"/>
                  </a:cubicBezTo>
                  <a:cubicBezTo>
                    <a:pt x="1945" y="1519"/>
                    <a:pt x="1843" y="1160"/>
                    <a:pt x="1689" y="836"/>
                  </a:cubicBezTo>
                  <a:cubicBezTo>
                    <a:pt x="1655" y="785"/>
                    <a:pt x="1638" y="751"/>
                    <a:pt x="1604" y="700"/>
                  </a:cubicBezTo>
                  <a:cubicBezTo>
                    <a:pt x="1502" y="546"/>
                    <a:pt x="1280" y="546"/>
                    <a:pt x="1177" y="700"/>
                  </a:cubicBezTo>
                  <a:cubicBezTo>
                    <a:pt x="1041" y="870"/>
                    <a:pt x="956" y="1075"/>
                    <a:pt x="904" y="1297"/>
                  </a:cubicBezTo>
                  <a:cubicBezTo>
                    <a:pt x="802" y="1740"/>
                    <a:pt x="734" y="2218"/>
                    <a:pt x="717" y="2696"/>
                  </a:cubicBezTo>
                  <a:cubicBezTo>
                    <a:pt x="700" y="3088"/>
                    <a:pt x="734" y="3481"/>
                    <a:pt x="734" y="3873"/>
                  </a:cubicBezTo>
                  <a:cubicBezTo>
                    <a:pt x="734" y="4453"/>
                    <a:pt x="734" y="5016"/>
                    <a:pt x="683" y="5579"/>
                  </a:cubicBezTo>
                  <a:cubicBezTo>
                    <a:pt x="683" y="5733"/>
                    <a:pt x="683" y="5886"/>
                    <a:pt x="666" y="6023"/>
                  </a:cubicBezTo>
                  <a:cubicBezTo>
                    <a:pt x="666" y="6125"/>
                    <a:pt x="666" y="6245"/>
                    <a:pt x="649" y="6330"/>
                  </a:cubicBezTo>
                  <a:cubicBezTo>
                    <a:pt x="597" y="6705"/>
                    <a:pt x="68" y="6705"/>
                    <a:pt x="17" y="6330"/>
                  </a:cubicBezTo>
                  <a:cubicBezTo>
                    <a:pt x="0" y="6210"/>
                    <a:pt x="0" y="6091"/>
                    <a:pt x="0" y="5989"/>
                  </a:cubicBezTo>
                  <a:cubicBezTo>
                    <a:pt x="0" y="5136"/>
                    <a:pt x="0" y="4300"/>
                    <a:pt x="34" y="3464"/>
                  </a:cubicBezTo>
                  <a:cubicBezTo>
                    <a:pt x="68" y="3105"/>
                    <a:pt x="120" y="2747"/>
                    <a:pt x="120" y="2389"/>
                  </a:cubicBezTo>
                  <a:cubicBezTo>
                    <a:pt x="103" y="2030"/>
                    <a:pt x="120" y="1621"/>
                    <a:pt x="120" y="1246"/>
                  </a:cubicBezTo>
                  <a:cubicBezTo>
                    <a:pt x="120" y="1007"/>
                    <a:pt x="154" y="785"/>
                    <a:pt x="171" y="546"/>
                  </a:cubicBezTo>
                  <a:cubicBezTo>
                    <a:pt x="171" y="512"/>
                    <a:pt x="171" y="478"/>
                    <a:pt x="188" y="444"/>
                  </a:cubicBezTo>
                  <a:cubicBezTo>
                    <a:pt x="205" y="392"/>
                    <a:pt x="256" y="341"/>
                    <a:pt x="307" y="341"/>
                  </a:cubicBezTo>
                  <a:cubicBezTo>
                    <a:pt x="358" y="341"/>
                    <a:pt x="410" y="375"/>
                    <a:pt x="444" y="427"/>
                  </a:cubicBezTo>
                  <a:cubicBezTo>
                    <a:pt x="461" y="495"/>
                    <a:pt x="478" y="546"/>
                    <a:pt x="512" y="6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6"/>
            <p:cNvSpPr/>
            <p:nvPr/>
          </p:nvSpPr>
          <p:spPr>
            <a:xfrm>
              <a:off x="6246575" y="3746400"/>
              <a:ext cx="59300" cy="177450"/>
            </a:xfrm>
            <a:custGeom>
              <a:avLst/>
              <a:gdLst/>
              <a:ahLst/>
              <a:cxnLst/>
              <a:rect l="l" t="t" r="r" b="b"/>
              <a:pathLst>
                <a:path w="2372" h="7098" extrusionOk="0">
                  <a:moveTo>
                    <a:pt x="0" y="4812"/>
                  </a:moveTo>
                  <a:cubicBezTo>
                    <a:pt x="0" y="4402"/>
                    <a:pt x="17" y="3993"/>
                    <a:pt x="34" y="3583"/>
                  </a:cubicBezTo>
                  <a:cubicBezTo>
                    <a:pt x="69" y="2764"/>
                    <a:pt x="69" y="1945"/>
                    <a:pt x="307" y="1143"/>
                  </a:cubicBezTo>
                  <a:cubicBezTo>
                    <a:pt x="376" y="887"/>
                    <a:pt x="495" y="632"/>
                    <a:pt x="666" y="410"/>
                  </a:cubicBezTo>
                  <a:cubicBezTo>
                    <a:pt x="939" y="0"/>
                    <a:pt x="1570" y="34"/>
                    <a:pt x="1775" y="495"/>
                  </a:cubicBezTo>
                  <a:cubicBezTo>
                    <a:pt x="1928" y="768"/>
                    <a:pt x="2031" y="1092"/>
                    <a:pt x="2065" y="1416"/>
                  </a:cubicBezTo>
                  <a:cubicBezTo>
                    <a:pt x="2201" y="2150"/>
                    <a:pt x="2270" y="2901"/>
                    <a:pt x="2304" y="3651"/>
                  </a:cubicBezTo>
                  <a:cubicBezTo>
                    <a:pt x="2321" y="4453"/>
                    <a:pt x="2372" y="5238"/>
                    <a:pt x="2355" y="6023"/>
                  </a:cubicBezTo>
                  <a:cubicBezTo>
                    <a:pt x="2355" y="6228"/>
                    <a:pt x="2355" y="6450"/>
                    <a:pt x="2321" y="6654"/>
                  </a:cubicBezTo>
                  <a:cubicBezTo>
                    <a:pt x="2321" y="7098"/>
                    <a:pt x="1655" y="7064"/>
                    <a:pt x="1707" y="6620"/>
                  </a:cubicBezTo>
                  <a:lnTo>
                    <a:pt x="1707" y="6569"/>
                  </a:lnTo>
                  <a:cubicBezTo>
                    <a:pt x="1758" y="5835"/>
                    <a:pt x="1707" y="5102"/>
                    <a:pt x="1689" y="4385"/>
                  </a:cubicBezTo>
                  <a:lnTo>
                    <a:pt x="1689" y="4317"/>
                  </a:lnTo>
                  <a:cubicBezTo>
                    <a:pt x="1689" y="4095"/>
                    <a:pt x="1689" y="4095"/>
                    <a:pt x="1485" y="4129"/>
                  </a:cubicBezTo>
                  <a:cubicBezTo>
                    <a:pt x="1263" y="4146"/>
                    <a:pt x="1007" y="4163"/>
                    <a:pt x="768" y="4180"/>
                  </a:cubicBezTo>
                  <a:cubicBezTo>
                    <a:pt x="649" y="4180"/>
                    <a:pt x="598" y="4232"/>
                    <a:pt x="598" y="4351"/>
                  </a:cubicBezTo>
                  <a:cubicBezTo>
                    <a:pt x="563" y="4948"/>
                    <a:pt x="512" y="5528"/>
                    <a:pt x="410" y="6108"/>
                  </a:cubicBezTo>
                  <a:cubicBezTo>
                    <a:pt x="393" y="6262"/>
                    <a:pt x="359" y="6415"/>
                    <a:pt x="342" y="6552"/>
                  </a:cubicBezTo>
                  <a:cubicBezTo>
                    <a:pt x="325" y="6620"/>
                    <a:pt x="290" y="6688"/>
                    <a:pt x="222" y="6688"/>
                  </a:cubicBezTo>
                  <a:cubicBezTo>
                    <a:pt x="137" y="6688"/>
                    <a:pt x="103" y="6620"/>
                    <a:pt x="86" y="6569"/>
                  </a:cubicBezTo>
                  <a:cubicBezTo>
                    <a:pt x="17" y="6347"/>
                    <a:pt x="0" y="6108"/>
                    <a:pt x="0" y="5887"/>
                  </a:cubicBezTo>
                  <a:cubicBezTo>
                    <a:pt x="0" y="5528"/>
                    <a:pt x="17" y="5170"/>
                    <a:pt x="34" y="4812"/>
                  </a:cubicBezTo>
                  <a:close/>
                  <a:moveTo>
                    <a:pt x="649" y="3020"/>
                  </a:moveTo>
                  <a:cubicBezTo>
                    <a:pt x="649" y="3157"/>
                    <a:pt x="649" y="3293"/>
                    <a:pt x="632" y="3430"/>
                  </a:cubicBezTo>
                  <a:cubicBezTo>
                    <a:pt x="632" y="3498"/>
                    <a:pt x="632" y="3532"/>
                    <a:pt x="700" y="3532"/>
                  </a:cubicBezTo>
                  <a:cubicBezTo>
                    <a:pt x="973" y="3515"/>
                    <a:pt x="1246" y="3481"/>
                    <a:pt x="1519" y="3464"/>
                  </a:cubicBezTo>
                  <a:cubicBezTo>
                    <a:pt x="1621" y="3464"/>
                    <a:pt x="1672" y="3413"/>
                    <a:pt x="1655" y="3293"/>
                  </a:cubicBezTo>
                  <a:cubicBezTo>
                    <a:pt x="1638" y="2662"/>
                    <a:pt x="1570" y="2031"/>
                    <a:pt x="1468" y="1399"/>
                  </a:cubicBezTo>
                  <a:cubicBezTo>
                    <a:pt x="1434" y="1229"/>
                    <a:pt x="1382" y="1058"/>
                    <a:pt x="1331" y="887"/>
                  </a:cubicBezTo>
                  <a:cubicBezTo>
                    <a:pt x="1314" y="836"/>
                    <a:pt x="1280" y="751"/>
                    <a:pt x="1212" y="751"/>
                  </a:cubicBezTo>
                  <a:cubicBezTo>
                    <a:pt x="1143" y="734"/>
                    <a:pt x="1109" y="802"/>
                    <a:pt x="1075" y="853"/>
                  </a:cubicBezTo>
                  <a:cubicBezTo>
                    <a:pt x="990" y="990"/>
                    <a:pt x="922" y="1126"/>
                    <a:pt x="888" y="1280"/>
                  </a:cubicBezTo>
                  <a:cubicBezTo>
                    <a:pt x="734" y="1843"/>
                    <a:pt x="649" y="2440"/>
                    <a:pt x="632" y="30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6"/>
            <p:cNvSpPr/>
            <p:nvPr/>
          </p:nvSpPr>
          <p:spPr>
            <a:xfrm>
              <a:off x="6309700" y="3745125"/>
              <a:ext cx="59325" cy="177875"/>
            </a:xfrm>
            <a:custGeom>
              <a:avLst/>
              <a:gdLst/>
              <a:ahLst/>
              <a:cxnLst/>
              <a:rect l="l" t="t" r="r" b="b"/>
              <a:pathLst>
                <a:path w="2373" h="7115" extrusionOk="0">
                  <a:moveTo>
                    <a:pt x="1007" y="1348"/>
                  </a:moveTo>
                  <a:cubicBezTo>
                    <a:pt x="1024" y="1672"/>
                    <a:pt x="1092" y="1996"/>
                    <a:pt x="1178" y="2320"/>
                  </a:cubicBezTo>
                  <a:cubicBezTo>
                    <a:pt x="1400" y="3020"/>
                    <a:pt x="1673" y="3702"/>
                    <a:pt x="1894" y="4385"/>
                  </a:cubicBezTo>
                  <a:cubicBezTo>
                    <a:pt x="2082" y="4846"/>
                    <a:pt x="2167" y="5340"/>
                    <a:pt x="2150" y="5835"/>
                  </a:cubicBezTo>
                  <a:cubicBezTo>
                    <a:pt x="2150" y="6245"/>
                    <a:pt x="1945" y="6637"/>
                    <a:pt x="1621" y="6876"/>
                  </a:cubicBezTo>
                  <a:cubicBezTo>
                    <a:pt x="1314" y="7081"/>
                    <a:pt x="939" y="7115"/>
                    <a:pt x="615" y="6944"/>
                  </a:cubicBezTo>
                  <a:cubicBezTo>
                    <a:pt x="256" y="6808"/>
                    <a:pt x="35" y="6501"/>
                    <a:pt x="0" y="6125"/>
                  </a:cubicBezTo>
                  <a:cubicBezTo>
                    <a:pt x="0" y="6057"/>
                    <a:pt x="0" y="5972"/>
                    <a:pt x="52" y="5920"/>
                  </a:cubicBezTo>
                  <a:cubicBezTo>
                    <a:pt x="120" y="5733"/>
                    <a:pt x="342" y="5699"/>
                    <a:pt x="478" y="5835"/>
                  </a:cubicBezTo>
                  <a:cubicBezTo>
                    <a:pt x="546" y="5920"/>
                    <a:pt x="598" y="6006"/>
                    <a:pt x="649" y="6091"/>
                  </a:cubicBezTo>
                  <a:cubicBezTo>
                    <a:pt x="734" y="6245"/>
                    <a:pt x="888" y="6347"/>
                    <a:pt x="1058" y="6364"/>
                  </a:cubicBezTo>
                  <a:cubicBezTo>
                    <a:pt x="1161" y="6364"/>
                    <a:pt x="1246" y="6313"/>
                    <a:pt x="1297" y="6245"/>
                  </a:cubicBezTo>
                  <a:cubicBezTo>
                    <a:pt x="1417" y="6074"/>
                    <a:pt x="1468" y="5852"/>
                    <a:pt x="1451" y="5647"/>
                  </a:cubicBezTo>
                  <a:cubicBezTo>
                    <a:pt x="1417" y="5221"/>
                    <a:pt x="1314" y="4794"/>
                    <a:pt x="1161" y="4402"/>
                  </a:cubicBezTo>
                  <a:cubicBezTo>
                    <a:pt x="956" y="3737"/>
                    <a:pt x="700" y="3088"/>
                    <a:pt x="529" y="2406"/>
                  </a:cubicBezTo>
                  <a:cubicBezTo>
                    <a:pt x="393" y="1996"/>
                    <a:pt x="359" y="1570"/>
                    <a:pt x="410" y="1160"/>
                  </a:cubicBezTo>
                  <a:cubicBezTo>
                    <a:pt x="444" y="751"/>
                    <a:pt x="700" y="393"/>
                    <a:pt x="1075" y="222"/>
                  </a:cubicBezTo>
                  <a:cubicBezTo>
                    <a:pt x="1587" y="0"/>
                    <a:pt x="2236" y="205"/>
                    <a:pt x="2372" y="956"/>
                  </a:cubicBezTo>
                  <a:cubicBezTo>
                    <a:pt x="2372" y="990"/>
                    <a:pt x="2372" y="1024"/>
                    <a:pt x="2372" y="1058"/>
                  </a:cubicBezTo>
                  <a:cubicBezTo>
                    <a:pt x="2372" y="1109"/>
                    <a:pt x="2338" y="1160"/>
                    <a:pt x="2287" y="1160"/>
                  </a:cubicBezTo>
                  <a:cubicBezTo>
                    <a:pt x="2253" y="1177"/>
                    <a:pt x="2201" y="1160"/>
                    <a:pt x="2167" y="1109"/>
                  </a:cubicBezTo>
                  <a:cubicBezTo>
                    <a:pt x="2099" y="1024"/>
                    <a:pt x="2031" y="938"/>
                    <a:pt x="1963" y="870"/>
                  </a:cubicBezTo>
                  <a:cubicBezTo>
                    <a:pt x="1690" y="563"/>
                    <a:pt x="1212" y="666"/>
                    <a:pt x="1109" y="1058"/>
                  </a:cubicBezTo>
                  <a:cubicBezTo>
                    <a:pt x="1058" y="1143"/>
                    <a:pt x="1024" y="1246"/>
                    <a:pt x="1007" y="13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6"/>
            <p:cNvSpPr/>
            <p:nvPr/>
          </p:nvSpPr>
          <p:spPr>
            <a:xfrm>
              <a:off x="6470075" y="3750650"/>
              <a:ext cx="65275" cy="176625"/>
            </a:xfrm>
            <a:custGeom>
              <a:avLst/>
              <a:gdLst/>
              <a:ahLst/>
              <a:cxnLst/>
              <a:rect l="l" t="t" r="r" b="b"/>
              <a:pathLst>
                <a:path w="2611" h="7065" extrusionOk="0">
                  <a:moveTo>
                    <a:pt x="564" y="5239"/>
                  </a:moveTo>
                  <a:cubicBezTo>
                    <a:pt x="598" y="5085"/>
                    <a:pt x="598" y="4915"/>
                    <a:pt x="615" y="4744"/>
                  </a:cubicBezTo>
                  <a:cubicBezTo>
                    <a:pt x="615" y="3686"/>
                    <a:pt x="666" y="2645"/>
                    <a:pt x="683" y="1605"/>
                  </a:cubicBezTo>
                  <a:lnTo>
                    <a:pt x="683" y="803"/>
                  </a:lnTo>
                  <a:cubicBezTo>
                    <a:pt x="683" y="683"/>
                    <a:pt x="632" y="615"/>
                    <a:pt x="478" y="615"/>
                  </a:cubicBezTo>
                  <a:cubicBezTo>
                    <a:pt x="393" y="632"/>
                    <a:pt x="308" y="615"/>
                    <a:pt x="222" y="581"/>
                  </a:cubicBezTo>
                  <a:cubicBezTo>
                    <a:pt x="103" y="564"/>
                    <a:pt x="1" y="462"/>
                    <a:pt x="1" y="325"/>
                  </a:cubicBezTo>
                  <a:cubicBezTo>
                    <a:pt x="18" y="206"/>
                    <a:pt x="103" y="120"/>
                    <a:pt x="222" y="103"/>
                  </a:cubicBezTo>
                  <a:cubicBezTo>
                    <a:pt x="342" y="69"/>
                    <a:pt x="461" y="69"/>
                    <a:pt x="581" y="69"/>
                  </a:cubicBezTo>
                  <a:cubicBezTo>
                    <a:pt x="1041" y="69"/>
                    <a:pt x="1502" y="18"/>
                    <a:pt x="1963" y="18"/>
                  </a:cubicBezTo>
                  <a:lnTo>
                    <a:pt x="2253" y="18"/>
                  </a:lnTo>
                  <a:cubicBezTo>
                    <a:pt x="2440" y="1"/>
                    <a:pt x="2594" y="137"/>
                    <a:pt x="2611" y="308"/>
                  </a:cubicBezTo>
                  <a:cubicBezTo>
                    <a:pt x="2611" y="496"/>
                    <a:pt x="2457" y="632"/>
                    <a:pt x="2270" y="632"/>
                  </a:cubicBezTo>
                  <a:cubicBezTo>
                    <a:pt x="2014" y="649"/>
                    <a:pt x="1741" y="666"/>
                    <a:pt x="1485" y="649"/>
                  </a:cubicBezTo>
                  <a:cubicBezTo>
                    <a:pt x="1366" y="649"/>
                    <a:pt x="1331" y="683"/>
                    <a:pt x="1348" y="786"/>
                  </a:cubicBezTo>
                  <a:cubicBezTo>
                    <a:pt x="1383" y="1042"/>
                    <a:pt x="1348" y="1298"/>
                    <a:pt x="1366" y="1554"/>
                  </a:cubicBezTo>
                  <a:cubicBezTo>
                    <a:pt x="1400" y="2219"/>
                    <a:pt x="1417" y="2884"/>
                    <a:pt x="1383" y="3550"/>
                  </a:cubicBezTo>
                  <a:cubicBezTo>
                    <a:pt x="1366" y="3908"/>
                    <a:pt x="1314" y="4283"/>
                    <a:pt x="1331" y="4642"/>
                  </a:cubicBezTo>
                  <a:cubicBezTo>
                    <a:pt x="1366" y="5290"/>
                    <a:pt x="1314" y="5955"/>
                    <a:pt x="1297" y="6604"/>
                  </a:cubicBezTo>
                  <a:cubicBezTo>
                    <a:pt x="1314" y="6672"/>
                    <a:pt x="1297" y="6757"/>
                    <a:pt x="1263" y="6843"/>
                  </a:cubicBezTo>
                  <a:cubicBezTo>
                    <a:pt x="1127" y="7064"/>
                    <a:pt x="785" y="7064"/>
                    <a:pt x="649" y="6843"/>
                  </a:cubicBezTo>
                  <a:cubicBezTo>
                    <a:pt x="615" y="6774"/>
                    <a:pt x="598" y="6706"/>
                    <a:pt x="598" y="6621"/>
                  </a:cubicBezTo>
                  <a:cubicBezTo>
                    <a:pt x="581" y="6194"/>
                    <a:pt x="564" y="5768"/>
                    <a:pt x="564" y="5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6"/>
            <p:cNvSpPr/>
            <p:nvPr/>
          </p:nvSpPr>
          <p:spPr>
            <a:xfrm>
              <a:off x="6444475" y="3736150"/>
              <a:ext cx="12825" cy="29025"/>
            </a:xfrm>
            <a:custGeom>
              <a:avLst/>
              <a:gdLst/>
              <a:ahLst/>
              <a:cxnLst/>
              <a:rect l="l" t="t" r="r" b="b"/>
              <a:pathLst>
                <a:path w="513" h="1161" extrusionOk="0">
                  <a:moveTo>
                    <a:pt x="1" y="734"/>
                  </a:moveTo>
                  <a:cubicBezTo>
                    <a:pt x="35" y="547"/>
                    <a:pt x="52" y="359"/>
                    <a:pt x="52" y="171"/>
                  </a:cubicBezTo>
                  <a:cubicBezTo>
                    <a:pt x="35" y="103"/>
                    <a:pt x="69" y="52"/>
                    <a:pt x="137" y="35"/>
                  </a:cubicBezTo>
                  <a:cubicBezTo>
                    <a:pt x="189" y="1"/>
                    <a:pt x="257" y="35"/>
                    <a:pt x="291" y="86"/>
                  </a:cubicBezTo>
                  <a:cubicBezTo>
                    <a:pt x="445" y="325"/>
                    <a:pt x="513" y="598"/>
                    <a:pt x="513" y="871"/>
                  </a:cubicBezTo>
                  <a:cubicBezTo>
                    <a:pt x="479" y="1161"/>
                    <a:pt x="52" y="1161"/>
                    <a:pt x="18" y="871"/>
                  </a:cubicBezTo>
                  <a:cubicBezTo>
                    <a:pt x="18" y="820"/>
                    <a:pt x="1" y="786"/>
                    <a:pt x="1" y="7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6"/>
            <p:cNvSpPr/>
            <p:nvPr/>
          </p:nvSpPr>
          <p:spPr>
            <a:xfrm>
              <a:off x="6214575" y="3584725"/>
              <a:ext cx="70400" cy="138650"/>
            </a:xfrm>
            <a:custGeom>
              <a:avLst/>
              <a:gdLst/>
              <a:ahLst/>
              <a:cxnLst/>
              <a:rect l="l" t="t" r="r" b="b"/>
              <a:pathLst>
                <a:path w="2816" h="5546" extrusionOk="0">
                  <a:moveTo>
                    <a:pt x="2782" y="3055"/>
                  </a:moveTo>
                  <a:cubicBezTo>
                    <a:pt x="2714" y="3942"/>
                    <a:pt x="2219" y="4727"/>
                    <a:pt x="1468" y="5188"/>
                  </a:cubicBezTo>
                  <a:cubicBezTo>
                    <a:pt x="1144" y="5375"/>
                    <a:pt x="786" y="5478"/>
                    <a:pt x="427" y="5529"/>
                  </a:cubicBezTo>
                  <a:cubicBezTo>
                    <a:pt x="359" y="5546"/>
                    <a:pt x="291" y="5546"/>
                    <a:pt x="240" y="5529"/>
                  </a:cubicBezTo>
                  <a:cubicBezTo>
                    <a:pt x="86" y="5512"/>
                    <a:pt x="1" y="5375"/>
                    <a:pt x="35" y="5239"/>
                  </a:cubicBezTo>
                  <a:cubicBezTo>
                    <a:pt x="69" y="5136"/>
                    <a:pt x="69" y="5034"/>
                    <a:pt x="69" y="4932"/>
                  </a:cubicBezTo>
                  <a:cubicBezTo>
                    <a:pt x="86" y="4318"/>
                    <a:pt x="120" y="3686"/>
                    <a:pt x="120" y="3072"/>
                  </a:cubicBezTo>
                  <a:cubicBezTo>
                    <a:pt x="120" y="2441"/>
                    <a:pt x="120" y="1775"/>
                    <a:pt x="86" y="1127"/>
                  </a:cubicBezTo>
                  <a:cubicBezTo>
                    <a:pt x="86" y="905"/>
                    <a:pt x="103" y="683"/>
                    <a:pt x="137" y="462"/>
                  </a:cubicBezTo>
                  <a:cubicBezTo>
                    <a:pt x="154" y="291"/>
                    <a:pt x="274" y="155"/>
                    <a:pt x="444" y="103"/>
                  </a:cubicBezTo>
                  <a:cubicBezTo>
                    <a:pt x="717" y="1"/>
                    <a:pt x="1024" y="18"/>
                    <a:pt x="1314" y="137"/>
                  </a:cubicBezTo>
                  <a:cubicBezTo>
                    <a:pt x="1895" y="376"/>
                    <a:pt x="2355" y="871"/>
                    <a:pt x="2560" y="1468"/>
                  </a:cubicBezTo>
                  <a:cubicBezTo>
                    <a:pt x="2748" y="1980"/>
                    <a:pt x="2816" y="2526"/>
                    <a:pt x="2782" y="3055"/>
                  </a:cubicBezTo>
                  <a:close/>
                  <a:moveTo>
                    <a:pt x="581" y="2373"/>
                  </a:moveTo>
                  <a:cubicBezTo>
                    <a:pt x="581" y="2663"/>
                    <a:pt x="564" y="2953"/>
                    <a:pt x="564" y="3243"/>
                  </a:cubicBezTo>
                  <a:lnTo>
                    <a:pt x="564" y="3840"/>
                  </a:lnTo>
                  <a:cubicBezTo>
                    <a:pt x="530" y="4164"/>
                    <a:pt x="530" y="4488"/>
                    <a:pt x="564" y="4812"/>
                  </a:cubicBezTo>
                  <a:cubicBezTo>
                    <a:pt x="564" y="4949"/>
                    <a:pt x="581" y="4949"/>
                    <a:pt x="700" y="4915"/>
                  </a:cubicBezTo>
                  <a:lnTo>
                    <a:pt x="939" y="4829"/>
                  </a:lnTo>
                  <a:cubicBezTo>
                    <a:pt x="1280" y="4727"/>
                    <a:pt x="1553" y="4522"/>
                    <a:pt x="1758" y="4232"/>
                  </a:cubicBezTo>
                  <a:cubicBezTo>
                    <a:pt x="2423" y="3311"/>
                    <a:pt x="2406" y="2338"/>
                    <a:pt x="1929" y="1349"/>
                  </a:cubicBezTo>
                  <a:cubicBezTo>
                    <a:pt x="1741" y="991"/>
                    <a:pt x="1434" y="718"/>
                    <a:pt x="1076" y="598"/>
                  </a:cubicBezTo>
                  <a:cubicBezTo>
                    <a:pt x="956" y="547"/>
                    <a:pt x="854" y="547"/>
                    <a:pt x="734" y="564"/>
                  </a:cubicBezTo>
                  <a:cubicBezTo>
                    <a:pt x="683" y="581"/>
                    <a:pt x="649" y="598"/>
                    <a:pt x="649" y="649"/>
                  </a:cubicBezTo>
                  <a:cubicBezTo>
                    <a:pt x="649" y="820"/>
                    <a:pt x="615" y="991"/>
                    <a:pt x="615" y="1161"/>
                  </a:cubicBezTo>
                  <a:cubicBezTo>
                    <a:pt x="632" y="1571"/>
                    <a:pt x="615" y="1963"/>
                    <a:pt x="581" y="23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6"/>
            <p:cNvSpPr/>
            <p:nvPr/>
          </p:nvSpPr>
          <p:spPr>
            <a:xfrm>
              <a:off x="6080650" y="3576200"/>
              <a:ext cx="64000" cy="148050"/>
            </a:xfrm>
            <a:custGeom>
              <a:avLst/>
              <a:gdLst/>
              <a:ahLst/>
              <a:cxnLst/>
              <a:rect l="l" t="t" r="r" b="b"/>
              <a:pathLst>
                <a:path w="2560" h="5922" extrusionOk="0">
                  <a:moveTo>
                    <a:pt x="495" y="5187"/>
                  </a:moveTo>
                  <a:cubicBezTo>
                    <a:pt x="495" y="5273"/>
                    <a:pt x="495" y="5375"/>
                    <a:pt x="495" y="5477"/>
                  </a:cubicBezTo>
                  <a:cubicBezTo>
                    <a:pt x="495" y="5614"/>
                    <a:pt x="393" y="5716"/>
                    <a:pt x="256" y="5716"/>
                  </a:cubicBezTo>
                  <a:cubicBezTo>
                    <a:pt x="137" y="5716"/>
                    <a:pt x="35" y="5648"/>
                    <a:pt x="35" y="5477"/>
                  </a:cubicBezTo>
                  <a:cubicBezTo>
                    <a:pt x="0" y="5324"/>
                    <a:pt x="0" y="5170"/>
                    <a:pt x="35" y="5000"/>
                  </a:cubicBezTo>
                  <a:cubicBezTo>
                    <a:pt x="120" y="4539"/>
                    <a:pt x="120" y="4061"/>
                    <a:pt x="171" y="3601"/>
                  </a:cubicBezTo>
                  <a:cubicBezTo>
                    <a:pt x="239" y="2816"/>
                    <a:pt x="376" y="2048"/>
                    <a:pt x="615" y="1297"/>
                  </a:cubicBezTo>
                  <a:cubicBezTo>
                    <a:pt x="717" y="956"/>
                    <a:pt x="905" y="632"/>
                    <a:pt x="1161" y="342"/>
                  </a:cubicBezTo>
                  <a:cubicBezTo>
                    <a:pt x="1195" y="291"/>
                    <a:pt x="1246" y="257"/>
                    <a:pt x="1297" y="223"/>
                  </a:cubicBezTo>
                  <a:cubicBezTo>
                    <a:pt x="1570" y="1"/>
                    <a:pt x="1980" y="120"/>
                    <a:pt x="2082" y="461"/>
                  </a:cubicBezTo>
                  <a:cubicBezTo>
                    <a:pt x="2201" y="751"/>
                    <a:pt x="2270" y="1041"/>
                    <a:pt x="2321" y="1366"/>
                  </a:cubicBezTo>
                  <a:cubicBezTo>
                    <a:pt x="2406" y="1877"/>
                    <a:pt x="2457" y="2389"/>
                    <a:pt x="2474" y="2901"/>
                  </a:cubicBezTo>
                  <a:cubicBezTo>
                    <a:pt x="2508" y="3618"/>
                    <a:pt x="2543" y="4334"/>
                    <a:pt x="2543" y="5034"/>
                  </a:cubicBezTo>
                  <a:cubicBezTo>
                    <a:pt x="2560" y="5204"/>
                    <a:pt x="2560" y="5375"/>
                    <a:pt x="2543" y="5546"/>
                  </a:cubicBezTo>
                  <a:cubicBezTo>
                    <a:pt x="2543" y="5614"/>
                    <a:pt x="2526" y="5665"/>
                    <a:pt x="2491" y="5733"/>
                  </a:cubicBezTo>
                  <a:cubicBezTo>
                    <a:pt x="2440" y="5853"/>
                    <a:pt x="2321" y="5921"/>
                    <a:pt x="2201" y="5904"/>
                  </a:cubicBezTo>
                  <a:cubicBezTo>
                    <a:pt x="2065" y="5870"/>
                    <a:pt x="1980" y="5750"/>
                    <a:pt x="1980" y="5614"/>
                  </a:cubicBezTo>
                  <a:cubicBezTo>
                    <a:pt x="1980" y="5341"/>
                    <a:pt x="1963" y="5051"/>
                    <a:pt x="1963" y="4778"/>
                  </a:cubicBezTo>
                  <a:cubicBezTo>
                    <a:pt x="1963" y="4386"/>
                    <a:pt x="1945" y="3976"/>
                    <a:pt x="1928" y="3567"/>
                  </a:cubicBezTo>
                  <a:cubicBezTo>
                    <a:pt x="1928" y="3464"/>
                    <a:pt x="1911" y="3430"/>
                    <a:pt x="1809" y="3430"/>
                  </a:cubicBezTo>
                  <a:cubicBezTo>
                    <a:pt x="1451" y="3464"/>
                    <a:pt x="1092" y="3464"/>
                    <a:pt x="734" y="3447"/>
                  </a:cubicBezTo>
                  <a:cubicBezTo>
                    <a:pt x="683" y="3447"/>
                    <a:pt x="666" y="3481"/>
                    <a:pt x="649" y="3532"/>
                  </a:cubicBezTo>
                  <a:cubicBezTo>
                    <a:pt x="581" y="3891"/>
                    <a:pt x="529" y="4266"/>
                    <a:pt x="512" y="4641"/>
                  </a:cubicBezTo>
                  <a:cubicBezTo>
                    <a:pt x="512" y="4829"/>
                    <a:pt x="478" y="5000"/>
                    <a:pt x="495" y="5187"/>
                  </a:cubicBezTo>
                  <a:close/>
                  <a:moveTo>
                    <a:pt x="1894" y="2526"/>
                  </a:moveTo>
                  <a:cubicBezTo>
                    <a:pt x="1894" y="2389"/>
                    <a:pt x="1860" y="2185"/>
                    <a:pt x="1843" y="1963"/>
                  </a:cubicBezTo>
                  <a:cubicBezTo>
                    <a:pt x="1809" y="1587"/>
                    <a:pt x="1741" y="1212"/>
                    <a:pt x="1655" y="837"/>
                  </a:cubicBezTo>
                  <a:cubicBezTo>
                    <a:pt x="1638" y="803"/>
                    <a:pt x="1638" y="751"/>
                    <a:pt x="1604" y="734"/>
                  </a:cubicBezTo>
                  <a:cubicBezTo>
                    <a:pt x="1553" y="734"/>
                    <a:pt x="1519" y="768"/>
                    <a:pt x="1502" y="803"/>
                  </a:cubicBezTo>
                  <a:cubicBezTo>
                    <a:pt x="1451" y="854"/>
                    <a:pt x="1417" y="922"/>
                    <a:pt x="1365" y="990"/>
                  </a:cubicBezTo>
                  <a:cubicBezTo>
                    <a:pt x="1075" y="1553"/>
                    <a:pt x="888" y="2168"/>
                    <a:pt x="785" y="2799"/>
                  </a:cubicBezTo>
                  <a:cubicBezTo>
                    <a:pt x="785" y="2867"/>
                    <a:pt x="785" y="2884"/>
                    <a:pt x="854" y="2884"/>
                  </a:cubicBezTo>
                  <a:lnTo>
                    <a:pt x="1672" y="2884"/>
                  </a:lnTo>
                  <a:cubicBezTo>
                    <a:pt x="1928" y="2884"/>
                    <a:pt x="1911" y="2867"/>
                    <a:pt x="1894" y="25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6"/>
            <p:cNvSpPr/>
            <p:nvPr/>
          </p:nvSpPr>
          <p:spPr>
            <a:xfrm>
              <a:off x="6154450" y="3576625"/>
              <a:ext cx="57175" cy="147200"/>
            </a:xfrm>
            <a:custGeom>
              <a:avLst/>
              <a:gdLst/>
              <a:ahLst/>
              <a:cxnLst/>
              <a:rect l="l" t="t" r="r" b="b"/>
              <a:pathLst>
                <a:path w="2287" h="5888" extrusionOk="0">
                  <a:moveTo>
                    <a:pt x="427" y="956"/>
                  </a:moveTo>
                  <a:cubicBezTo>
                    <a:pt x="512" y="751"/>
                    <a:pt x="614" y="581"/>
                    <a:pt x="734" y="410"/>
                  </a:cubicBezTo>
                  <a:cubicBezTo>
                    <a:pt x="990" y="1"/>
                    <a:pt x="1570" y="1"/>
                    <a:pt x="1843" y="410"/>
                  </a:cubicBezTo>
                  <a:cubicBezTo>
                    <a:pt x="1979" y="581"/>
                    <a:pt x="2082" y="803"/>
                    <a:pt x="2133" y="1024"/>
                  </a:cubicBezTo>
                  <a:cubicBezTo>
                    <a:pt x="2201" y="1434"/>
                    <a:pt x="2252" y="1826"/>
                    <a:pt x="2252" y="2236"/>
                  </a:cubicBezTo>
                  <a:cubicBezTo>
                    <a:pt x="2269" y="3157"/>
                    <a:pt x="2286" y="4078"/>
                    <a:pt x="2252" y="4983"/>
                  </a:cubicBezTo>
                  <a:cubicBezTo>
                    <a:pt x="2252" y="5170"/>
                    <a:pt x="2235" y="5341"/>
                    <a:pt x="2201" y="5512"/>
                  </a:cubicBezTo>
                  <a:cubicBezTo>
                    <a:pt x="2201" y="5580"/>
                    <a:pt x="2184" y="5631"/>
                    <a:pt x="2150" y="5699"/>
                  </a:cubicBezTo>
                  <a:cubicBezTo>
                    <a:pt x="2047" y="5870"/>
                    <a:pt x="1774" y="5853"/>
                    <a:pt x="1706" y="5648"/>
                  </a:cubicBezTo>
                  <a:cubicBezTo>
                    <a:pt x="1689" y="5597"/>
                    <a:pt x="1672" y="5546"/>
                    <a:pt x="1689" y="5478"/>
                  </a:cubicBezTo>
                  <a:cubicBezTo>
                    <a:pt x="1740" y="4624"/>
                    <a:pt x="1740" y="3771"/>
                    <a:pt x="1723" y="2918"/>
                  </a:cubicBezTo>
                  <a:cubicBezTo>
                    <a:pt x="1723" y="2543"/>
                    <a:pt x="1723" y="2168"/>
                    <a:pt x="1706" y="1792"/>
                  </a:cubicBezTo>
                  <a:cubicBezTo>
                    <a:pt x="1689" y="1536"/>
                    <a:pt x="1655" y="1263"/>
                    <a:pt x="1604" y="1007"/>
                  </a:cubicBezTo>
                  <a:cubicBezTo>
                    <a:pt x="1570" y="888"/>
                    <a:pt x="1501" y="786"/>
                    <a:pt x="1433" y="683"/>
                  </a:cubicBezTo>
                  <a:cubicBezTo>
                    <a:pt x="1365" y="581"/>
                    <a:pt x="1211" y="581"/>
                    <a:pt x="1143" y="683"/>
                  </a:cubicBezTo>
                  <a:cubicBezTo>
                    <a:pt x="1058" y="803"/>
                    <a:pt x="973" y="939"/>
                    <a:pt x="938" y="1076"/>
                  </a:cubicBezTo>
                  <a:cubicBezTo>
                    <a:pt x="785" y="1536"/>
                    <a:pt x="665" y="1980"/>
                    <a:pt x="597" y="2458"/>
                  </a:cubicBezTo>
                  <a:cubicBezTo>
                    <a:pt x="580" y="2577"/>
                    <a:pt x="563" y="2697"/>
                    <a:pt x="563" y="2816"/>
                  </a:cubicBezTo>
                  <a:cubicBezTo>
                    <a:pt x="563" y="3464"/>
                    <a:pt x="546" y="4096"/>
                    <a:pt x="529" y="4744"/>
                  </a:cubicBezTo>
                  <a:cubicBezTo>
                    <a:pt x="529" y="5000"/>
                    <a:pt x="546" y="5273"/>
                    <a:pt x="529" y="5529"/>
                  </a:cubicBezTo>
                  <a:cubicBezTo>
                    <a:pt x="529" y="5580"/>
                    <a:pt x="529" y="5631"/>
                    <a:pt x="512" y="5682"/>
                  </a:cubicBezTo>
                  <a:cubicBezTo>
                    <a:pt x="495" y="5802"/>
                    <a:pt x="393" y="5887"/>
                    <a:pt x="273" y="5870"/>
                  </a:cubicBezTo>
                  <a:cubicBezTo>
                    <a:pt x="154" y="5870"/>
                    <a:pt x="51" y="5785"/>
                    <a:pt x="34" y="5665"/>
                  </a:cubicBezTo>
                  <a:cubicBezTo>
                    <a:pt x="17" y="5529"/>
                    <a:pt x="17" y="5409"/>
                    <a:pt x="17" y="5273"/>
                  </a:cubicBezTo>
                  <a:cubicBezTo>
                    <a:pt x="0" y="4488"/>
                    <a:pt x="0" y="3703"/>
                    <a:pt x="51" y="2918"/>
                  </a:cubicBezTo>
                  <a:cubicBezTo>
                    <a:pt x="68" y="2543"/>
                    <a:pt x="85" y="2151"/>
                    <a:pt x="102" y="1758"/>
                  </a:cubicBezTo>
                  <a:cubicBezTo>
                    <a:pt x="120" y="1485"/>
                    <a:pt x="137" y="1212"/>
                    <a:pt x="154" y="939"/>
                  </a:cubicBezTo>
                  <a:cubicBezTo>
                    <a:pt x="171" y="871"/>
                    <a:pt x="188" y="820"/>
                    <a:pt x="205" y="769"/>
                  </a:cubicBezTo>
                  <a:cubicBezTo>
                    <a:pt x="205" y="717"/>
                    <a:pt x="256" y="683"/>
                    <a:pt x="307" y="700"/>
                  </a:cubicBezTo>
                  <a:cubicBezTo>
                    <a:pt x="358" y="700"/>
                    <a:pt x="375" y="734"/>
                    <a:pt x="393" y="786"/>
                  </a:cubicBezTo>
                  <a:cubicBezTo>
                    <a:pt x="393" y="837"/>
                    <a:pt x="410" y="888"/>
                    <a:pt x="427" y="9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6"/>
            <p:cNvSpPr/>
            <p:nvPr/>
          </p:nvSpPr>
          <p:spPr>
            <a:xfrm>
              <a:off x="5995350" y="3701175"/>
              <a:ext cx="20500" cy="20500"/>
            </a:xfrm>
            <a:custGeom>
              <a:avLst/>
              <a:gdLst/>
              <a:ahLst/>
              <a:cxnLst/>
              <a:rect l="l" t="t" r="r" b="b"/>
              <a:pathLst>
                <a:path w="820" h="820" extrusionOk="0">
                  <a:moveTo>
                    <a:pt x="819" y="359"/>
                  </a:moveTo>
                  <a:cubicBezTo>
                    <a:pt x="819" y="683"/>
                    <a:pt x="427" y="820"/>
                    <a:pt x="222" y="598"/>
                  </a:cubicBezTo>
                  <a:cubicBezTo>
                    <a:pt x="0" y="376"/>
                    <a:pt x="171" y="1"/>
                    <a:pt x="478" y="18"/>
                  </a:cubicBezTo>
                  <a:cubicBezTo>
                    <a:pt x="666" y="18"/>
                    <a:pt x="819" y="171"/>
                    <a:pt x="819" y="3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6"/>
            <p:cNvSpPr/>
            <p:nvPr/>
          </p:nvSpPr>
          <p:spPr>
            <a:xfrm>
              <a:off x="6022650" y="3698200"/>
              <a:ext cx="20050" cy="25175"/>
            </a:xfrm>
            <a:custGeom>
              <a:avLst/>
              <a:gdLst/>
              <a:ahLst/>
              <a:cxnLst/>
              <a:rect l="l" t="t" r="r" b="b"/>
              <a:pathLst>
                <a:path w="802" h="1007" extrusionOk="0">
                  <a:moveTo>
                    <a:pt x="751" y="512"/>
                  </a:moveTo>
                  <a:cubicBezTo>
                    <a:pt x="768" y="1007"/>
                    <a:pt x="0" y="990"/>
                    <a:pt x="51" y="495"/>
                  </a:cubicBezTo>
                  <a:cubicBezTo>
                    <a:pt x="34" y="0"/>
                    <a:pt x="802" y="17"/>
                    <a:pt x="751" y="5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6"/>
            <p:cNvSpPr/>
            <p:nvPr/>
          </p:nvSpPr>
          <p:spPr>
            <a:xfrm>
              <a:off x="6046950" y="3702450"/>
              <a:ext cx="20500" cy="20925"/>
            </a:xfrm>
            <a:custGeom>
              <a:avLst/>
              <a:gdLst/>
              <a:ahLst/>
              <a:cxnLst/>
              <a:rect l="l" t="t" r="r" b="b"/>
              <a:pathLst>
                <a:path w="820" h="837" extrusionOk="0">
                  <a:moveTo>
                    <a:pt x="820" y="376"/>
                  </a:moveTo>
                  <a:cubicBezTo>
                    <a:pt x="802" y="683"/>
                    <a:pt x="427" y="837"/>
                    <a:pt x="205" y="598"/>
                  </a:cubicBezTo>
                  <a:cubicBezTo>
                    <a:pt x="1" y="376"/>
                    <a:pt x="171" y="1"/>
                    <a:pt x="478" y="18"/>
                  </a:cubicBezTo>
                  <a:cubicBezTo>
                    <a:pt x="666" y="18"/>
                    <a:pt x="820" y="189"/>
                    <a:pt x="820" y="3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6"/>
            <p:cNvSpPr/>
            <p:nvPr/>
          </p:nvSpPr>
          <p:spPr>
            <a:xfrm>
              <a:off x="5987675" y="3935350"/>
              <a:ext cx="90450" cy="143350"/>
            </a:xfrm>
            <a:custGeom>
              <a:avLst/>
              <a:gdLst/>
              <a:ahLst/>
              <a:cxnLst/>
              <a:rect l="l" t="t" r="r" b="b"/>
              <a:pathLst>
                <a:path w="3618" h="5734" extrusionOk="0">
                  <a:moveTo>
                    <a:pt x="1826" y="1894"/>
                  </a:moveTo>
                  <a:cubicBezTo>
                    <a:pt x="1894" y="1638"/>
                    <a:pt x="1945" y="1383"/>
                    <a:pt x="2030" y="1144"/>
                  </a:cubicBezTo>
                  <a:cubicBezTo>
                    <a:pt x="2116" y="837"/>
                    <a:pt x="2252" y="564"/>
                    <a:pt x="2423" y="308"/>
                  </a:cubicBezTo>
                  <a:cubicBezTo>
                    <a:pt x="2508" y="205"/>
                    <a:pt x="2610" y="120"/>
                    <a:pt x="2747" y="69"/>
                  </a:cubicBezTo>
                  <a:cubicBezTo>
                    <a:pt x="2935" y="1"/>
                    <a:pt x="3156" y="103"/>
                    <a:pt x="3225" y="308"/>
                  </a:cubicBezTo>
                  <a:cubicBezTo>
                    <a:pt x="3361" y="564"/>
                    <a:pt x="3446" y="837"/>
                    <a:pt x="3481" y="1110"/>
                  </a:cubicBezTo>
                  <a:cubicBezTo>
                    <a:pt x="3532" y="1536"/>
                    <a:pt x="3566" y="1946"/>
                    <a:pt x="3566" y="2372"/>
                  </a:cubicBezTo>
                  <a:cubicBezTo>
                    <a:pt x="3583" y="2799"/>
                    <a:pt x="3600" y="3225"/>
                    <a:pt x="3617" y="3652"/>
                  </a:cubicBezTo>
                  <a:cubicBezTo>
                    <a:pt x="3617" y="3891"/>
                    <a:pt x="3617" y="4147"/>
                    <a:pt x="3617" y="4385"/>
                  </a:cubicBezTo>
                  <a:cubicBezTo>
                    <a:pt x="3617" y="4727"/>
                    <a:pt x="3617" y="5051"/>
                    <a:pt x="3617" y="5375"/>
                  </a:cubicBezTo>
                  <a:cubicBezTo>
                    <a:pt x="3617" y="5443"/>
                    <a:pt x="3600" y="5494"/>
                    <a:pt x="3583" y="5563"/>
                  </a:cubicBezTo>
                  <a:cubicBezTo>
                    <a:pt x="3566" y="5665"/>
                    <a:pt x="3481" y="5733"/>
                    <a:pt x="3378" y="5733"/>
                  </a:cubicBezTo>
                  <a:cubicBezTo>
                    <a:pt x="3276" y="5733"/>
                    <a:pt x="3191" y="5648"/>
                    <a:pt x="3173" y="5563"/>
                  </a:cubicBezTo>
                  <a:cubicBezTo>
                    <a:pt x="3173" y="5511"/>
                    <a:pt x="3173" y="5460"/>
                    <a:pt x="3173" y="5426"/>
                  </a:cubicBezTo>
                  <a:cubicBezTo>
                    <a:pt x="3191" y="4863"/>
                    <a:pt x="3191" y="4317"/>
                    <a:pt x="3173" y="3771"/>
                  </a:cubicBezTo>
                  <a:cubicBezTo>
                    <a:pt x="3173" y="3055"/>
                    <a:pt x="3139" y="2338"/>
                    <a:pt x="3122" y="1621"/>
                  </a:cubicBezTo>
                  <a:cubicBezTo>
                    <a:pt x="3105" y="1263"/>
                    <a:pt x="3054" y="905"/>
                    <a:pt x="2918" y="581"/>
                  </a:cubicBezTo>
                  <a:cubicBezTo>
                    <a:pt x="2918" y="547"/>
                    <a:pt x="2900" y="529"/>
                    <a:pt x="2883" y="495"/>
                  </a:cubicBezTo>
                  <a:cubicBezTo>
                    <a:pt x="2866" y="478"/>
                    <a:pt x="2832" y="461"/>
                    <a:pt x="2798" y="478"/>
                  </a:cubicBezTo>
                  <a:cubicBezTo>
                    <a:pt x="2764" y="529"/>
                    <a:pt x="2730" y="564"/>
                    <a:pt x="2713" y="615"/>
                  </a:cubicBezTo>
                  <a:cubicBezTo>
                    <a:pt x="2491" y="956"/>
                    <a:pt x="2355" y="1348"/>
                    <a:pt x="2286" y="1758"/>
                  </a:cubicBezTo>
                  <a:cubicBezTo>
                    <a:pt x="2167" y="2219"/>
                    <a:pt x="2116" y="2696"/>
                    <a:pt x="2082" y="3174"/>
                  </a:cubicBezTo>
                  <a:cubicBezTo>
                    <a:pt x="2064" y="3618"/>
                    <a:pt x="2030" y="4061"/>
                    <a:pt x="2030" y="4505"/>
                  </a:cubicBezTo>
                  <a:cubicBezTo>
                    <a:pt x="2030" y="4573"/>
                    <a:pt x="2030" y="4624"/>
                    <a:pt x="2013" y="4692"/>
                  </a:cubicBezTo>
                  <a:cubicBezTo>
                    <a:pt x="1979" y="4778"/>
                    <a:pt x="1894" y="4829"/>
                    <a:pt x="1809" y="4829"/>
                  </a:cubicBezTo>
                  <a:cubicBezTo>
                    <a:pt x="1723" y="4829"/>
                    <a:pt x="1655" y="4778"/>
                    <a:pt x="1621" y="4692"/>
                  </a:cubicBezTo>
                  <a:cubicBezTo>
                    <a:pt x="1604" y="4641"/>
                    <a:pt x="1604" y="4590"/>
                    <a:pt x="1604" y="4556"/>
                  </a:cubicBezTo>
                  <a:cubicBezTo>
                    <a:pt x="1587" y="3908"/>
                    <a:pt x="1587" y="3242"/>
                    <a:pt x="1501" y="2594"/>
                  </a:cubicBezTo>
                  <a:cubicBezTo>
                    <a:pt x="1450" y="2167"/>
                    <a:pt x="1416" y="1741"/>
                    <a:pt x="1331" y="1314"/>
                  </a:cubicBezTo>
                  <a:cubicBezTo>
                    <a:pt x="1280" y="1092"/>
                    <a:pt x="1211" y="871"/>
                    <a:pt x="1109" y="649"/>
                  </a:cubicBezTo>
                  <a:cubicBezTo>
                    <a:pt x="1075" y="581"/>
                    <a:pt x="1041" y="495"/>
                    <a:pt x="955" y="495"/>
                  </a:cubicBezTo>
                  <a:cubicBezTo>
                    <a:pt x="870" y="495"/>
                    <a:pt x="836" y="581"/>
                    <a:pt x="802" y="632"/>
                  </a:cubicBezTo>
                  <a:cubicBezTo>
                    <a:pt x="682" y="837"/>
                    <a:pt x="597" y="1075"/>
                    <a:pt x="563" y="1314"/>
                  </a:cubicBezTo>
                  <a:cubicBezTo>
                    <a:pt x="495" y="1690"/>
                    <a:pt x="444" y="2082"/>
                    <a:pt x="427" y="2474"/>
                  </a:cubicBezTo>
                  <a:cubicBezTo>
                    <a:pt x="392" y="3106"/>
                    <a:pt x="410" y="3754"/>
                    <a:pt x="392" y="4402"/>
                  </a:cubicBezTo>
                  <a:cubicBezTo>
                    <a:pt x="392" y="4727"/>
                    <a:pt x="410" y="5068"/>
                    <a:pt x="375" y="5392"/>
                  </a:cubicBezTo>
                  <a:lnTo>
                    <a:pt x="375" y="5477"/>
                  </a:lnTo>
                  <a:cubicBezTo>
                    <a:pt x="375" y="5511"/>
                    <a:pt x="358" y="5546"/>
                    <a:pt x="307" y="5563"/>
                  </a:cubicBezTo>
                  <a:cubicBezTo>
                    <a:pt x="273" y="5563"/>
                    <a:pt x="222" y="5546"/>
                    <a:pt x="205" y="5511"/>
                  </a:cubicBezTo>
                  <a:cubicBezTo>
                    <a:pt x="154" y="5443"/>
                    <a:pt x="137" y="5375"/>
                    <a:pt x="137" y="5290"/>
                  </a:cubicBezTo>
                  <a:cubicBezTo>
                    <a:pt x="102" y="4965"/>
                    <a:pt x="51" y="4658"/>
                    <a:pt x="34" y="4317"/>
                  </a:cubicBezTo>
                  <a:cubicBezTo>
                    <a:pt x="34" y="4164"/>
                    <a:pt x="34" y="4027"/>
                    <a:pt x="34" y="3874"/>
                  </a:cubicBezTo>
                  <a:cubicBezTo>
                    <a:pt x="34" y="3345"/>
                    <a:pt x="0" y="2816"/>
                    <a:pt x="34" y="2287"/>
                  </a:cubicBezTo>
                  <a:cubicBezTo>
                    <a:pt x="51" y="1826"/>
                    <a:pt x="119" y="1348"/>
                    <a:pt x="239" y="905"/>
                  </a:cubicBezTo>
                  <a:cubicBezTo>
                    <a:pt x="290" y="683"/>
                    <a:pt x="392" y="495"/>
                    <a:pt x="529" y="308"/>
                  </a:cubicBezTo>
                  <a:cubicBezTo>
                    <a:pt x="717" y="35"/>
                    <a:pt x="1126" y="35"/>
                    <a:pt x="1314" y="291"/>
                  </a:cubicBezTo>
                  <a:cubicBezTo>
                    <a:pt x="1399" y="393"/>
                    <a:pt x="1467" y="495"/>
                    <a:pt x="1501" y="615"/>
                  </a:cubicBezTo>
                  <a:cubicBezTo>
                    <a:pt x="1655" y="1007"/>
                    <a:pt x="1757" y="1400"/>
                    <a:pt x="1809" y="1809"/>
                  </a:cubicBezTo>
                  <a:cubicBezTo>
                    <a:pt x="1826" y="1826"/>
                    <a:pt x="1826" y="1860"/>
                    <a:pt x="1826" y="18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6"/>
            <p:cNvSpPr/>
            <p:nvPr/>
          </p:nvSpPr>
          <p:spPr>
            <a:xfrm>
              <a:off x="6081075" y="3943025"/>
              <a:ext cx="61450" cy="142500"/>
            </a:xfrm>
            <a:custGeom>
              <a:avLst/>
              <a:gdLst/>
              <a:ahLst/>
              <a:cxnLst/>
              <a:rect l="l" t="t" r="r" b="b"/>
              <a:pathLst>
                <a:path w="2458" h="5700" extrusionOk="0">
                  <a:moveTo>
                    <a:pt x="1911" y="2355"/>
                  </a:moveTo>
                  <a:cubicBezTo>
                    <a:pt x="1826" y="2509"/>
                    <a:pt x="1690" y="2662"/>
                    <a:pt x="1553" y="2799"/>
                  </a:cubicBezTo>
                  <a:cubicBezTo>
                    <a:pt x="1400" y="2935"/>
                    <a:pt x="1195" y="3038"/>
                    <a:pt x="990" y="3055"/>
                  </a:cubicBezTo>
                  <a:cubicBezTo>
                    <a:pt x="683" y="3055"/>
                    <a:pt x="393" y="2884"/>
                    <a:pt x="273" y="2594"/>
                  </a:cubicBezTo>
                  <a:cubicBezTo>
                    <a:pt x="137" y="2355"/>
                    <a:pt x="69" y="2099"/>
                    <a:pt x="52" y="1826"/>
                  </a:cubicBezTo>
                  <a:cubicBezTo>
                    <a:pt x="1" y="1331"/>
                    <a:pt x="35" y="820"/>
                    <a:pt x="171" y="325"/>
                  </a:cubicBezTo>
                  <a:cubicBezTo>
                    <a:pt x="188" y="274"/>
                    <a:pt x="205" y="222"/>
                    <a:pt x="239" y="154"/>
                  </a:cubicBezTo>
                  <a:cubicBezTo>
                    <a:pt x="256" y="103"/>
                    <a:pt x="273" y="103"/>
                    <a:pt x="308" y="103"/>
                  </a:cubicBezTo>
                  <a:cubicBezTo>
                    <a:pt x="359" y="103"/>
                    <a:pt x="376" y="137"/>
                    <a:pt x="393" y="171"/>
                  </a:cubicBezTo>
                  <a:cubicBezTo>
                    <a:pt x="393" y="205"/>
                    <a:pt x="393" y="222"/>
                    <a:pt x="393" y="257"/>
                  </a:cubicBezTo>
                  <a:cubicBezTo>
                    <a:pt x="393" y="598"/>
                    <a:pt x="393" y="956"/>
                    <a:pt x="410" y="1314"/>
                  </a:cubicBezTo>
                  <a:cubicBezTo>
                    <a:pt x="427" y="1570"/>
                    <a:pt x="444" y="1826"/>
                    <a:pt x="495" y="2082"/>
                  </a:cubicBezTo>
                  <a:cubicBezTo>
                    <a:pt x="512" y="2219"/>
                    <a:pt x="581" y="2338"/>
                    <a:pt x="649" y="2458"/>
                  </a:cubicBezTo>
                  <a:cubicBezTo>
                    <a:pt x="751" y="2662"/>
                    <a:pt x="1024" y="2713"/>
                    <a:pt x="1195" y="2560"/>
                  </a:cubicBezTo>
                  <a:cubicBezTo>
                    <a:pt x="1365" y="2440"/>
                    <a:pt x="1502" y="2270"/>
                    <a:pt x="1604" y="2082"/>
                  </a:cubicBezTo>
                  <a:cubicBezTo>
                    <a:pt x="1775" y="1690"/>
                    <a:pt x="1894" y="1280"/>
                    <a:pt x="1928" y="854"/>
                  </a:cubicBezTo>
                  <a:cubicBezTo>
                    <a:pt x="1963" y="666"/>
                    <a:pt x="1997" y="461"/>
                    <a:pt x="2014" y="257"/>
                  </a:cubicBezTo>
                  <a:cubicBezTo>
                    <a:pt x="2048" y="69"/>
                    <a:pt x="2184" y="1"/>
                    <a:pt x="2321" y="52"/>
                  </a:cubicBezTo>
                  <a:cubicBezTo>
                    <a:pt x="2372" y="69"/>
                    <a:pt x="2423" y="137"/>
                    <a:pt x="2440" y="188"/>
                  </a:cubicBezTo>
                  <a:cubicBezTo>
                    <a:pt x="2440" y="240"/>
                    <a:pt x="2457" y="291"/>
                    <a:pt x="2457" y="342"/>
                  </a:cubicBezTo>
                  <a:cubicBezTo>
                    <a:pt x="2440" y="837"/>
                    <a:pt x="2440" y="1331"/>
                    <a:pt x="2406" y="1826"/>
                  </a:cubicBezTo>
                  <a:cubicBezTo>
                    <a:pt x="2355" y="2628"/>
                    <a:pt x="2321" y="3430"/>
                    <a:pt x="2287" y="4232"/>
                  </a:cubicBezTo>
                  <a:cubicBezTo>
                    <a:pt x="2270" y="4573"/>
                    <a:pt x="2287" y="4931"/>
                    <a:pt x="2236" y="5273"/>
                  </a:cubicBezTo>
                  <a:cubicBezTo>
                    <a:pt x="2219" y="5324"/>
                    <a:pt x="2219" y="5358"/>
                    <a:pt x="2201" y="5409"/>
                  </a:cubicBezTo>
                  <a:cubicBezTo>
                    <a:pt x="2167" y="5699"/>
                    <a:pt x="1741" y="5648"/>
                    <a:pt x="1775" y="5358"/>
                  </a:cubicBezTo>
                  <a:cubicBezTo>
                    <a:pt x="1775" y="5307"/>
                    <a:pt x="1775" y="5273"/>
                    <a:pt x="1775" y="5221"/>
                  </a:cubicBezTo>
                  <a:cubicBezTo>
                    <a:pt x="1809" y="4914"/>
                    <a:pt x="1809" y="4607"/>
                    <a:pt x="1826" y="4300"/>
                  </a:cubicBezTo>
                  <a:cubicBezTo>
                    <a:pt x="1843" y="3720"/>
                    <a:pt x="1877" y="3157"/>
                    <a:pt x="1911" y="2594"/>
                  </a:cubicBezTo>
                  <a:cubicBezTo>
                    <a:pt x="1911" y="2509"/>
                    <a:pt x="1928" y="2423"/>
                    <a:pt x="1911" y="23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6"/>
            <p:cNvSpPr/>
            <p:nvPr/>
          </p:nvSpPr>
          <p:spPr>
            <a:xfrm>
              <a:off x="6223100" y="3950275"/>
              <a:ext cx="52925" cy="142500"/>
            </a:xfrm>
            <a:custGeom>
              <a:avLst/>
              <a:gdLst/>
              <a:ahLst/>
              <a:cxnLst/>
              <a:rect l="l" t="t" r="r" b="b"/>
              <a:pathLst>
                <a:path w="2117" h="5700" extrusionOk="0">
                  <a:moveTo>
                    <a:pt x="18" y="4505"/>
                  </a:moveTo>
                  <a:cubicBezTo>
                    <a:pt x="18" y="3840"/>
                    <a:pt x="86" y="3157"/>
                    <a:pt x="172" y="2492"/>
                  </a:cubicBezTo>
                  <a:cubicBezTo>
                    <a:pt x="240" y="2065"/>
                    <a:pt x="274" y="1639"/>
                    <a:pt x="359" y="1212"/>
                  </a:cubicBezTo>
                  <a:cubicBezTo>
                    <a:pt x="393" y="905"/>
                    <a:pt x="496" y="615"/>
                    <a:pt x="666" y="359"/>
                  </a:cubicBezTo>
                  <a:cubicBezTo>
                    <a:pt x="803" y="1"/>
                    <a:pt x="1298" y="1"/>
                    <a:pt x="1451" y="359"/>
                  </a:cubicBezTo>
                  <a:cubicBezTo>
                    <a:pt x="1502" y="427"/>
                    <a:pt x="1537" y="513"/>
                    <a:pt x="1571" y="581"/>
                  </a:cubicBezTo>
                  <a:cubicBezTo>
                    <a:pt x="1724" y="1076"/>
                    <a:pt x="1844" y="1570"/>
                    <a:pt x="1895" y="2082"/>
                  </a:cubicBezTo>
                  <a:cubicBezTo>
                    <a:pt x="1980" y="2816"/>
                    <a:pt x="2014" y="3550"/>
                    <a:pt x="2082" y="4283"/>
                  </a:cubicBezTo>
                  <a:cubicBezTo>
                    <a:pt x="2117" y="4624"/>
                    <a:pt x="2117" y="4983"/>
                    <a:pt x="2082" y="5341"/>
                  </a:cubicBezTo>
                  <a:cubicBezTo>
                    <a:pt x="2082" y="5409"/>
                    <a:pt x="2065" y="5477"/>
                    <a:pt x="2031" y="5529"/>
                  </a:cubicBezTo>
                  <a:cubicBezTo>
                    <a:pt x="1946" y="5699"/>
                    <a:pt x="1690" y="5665"/>
                    <a:pt x="1639" y="5477"/>
                  </a:cubicBezTo>
                  <a:cubicBezTo>
                    <a:pt x="1639" y="5443"/>
                    <a:pt x="1639" y="5392"/>
                    <a:pt x="1639" y="5341"/>
                  </a:cubicBezTo>
                  <a:cubicBezTo>
                    <a:pt x="1656" y="4761"/>
                    <a:pt x="1639" y="4164"/>
                    <a:pt x="1571" y="3584"/>
                  </a:cubicBezTo>
                  <a:cubicBezTo>
                    <a:pt x="1554" y="3464"/>
                    <a:pt x="1537" y="3345"/>
                    <a:pt x="1537" y="3225"/>
                  </a:cubicBezTo>
                  <a:cubicBezTo>
                    <a:pt x="1554" y="3174"/>
                    <a:pt x="1502" y="3123"/>
                    <a:pt x="1434" y="3123"/>
                  </a:cubicBezTo>
                  <a:cubicBezTo>
                    <a:pt x="1246" y="3123"/>
                    <a:pt x="1059" y="3106"/>
                    <a:pt x="854" y="3123"/>
                  </a:cubicBezTo>
                  <a:lnTo>
                    <a:pt x="615" y="3123"/>
                  </a:lnTo>
                  <a:cubicBezTo>
                    <a:pt x="564" y="3123"/>
                    <a:pt x="530" y="3123"/>
                    <a:pt x="530" y="3174"/>
                  </a:cubicBezTo>
                  <a:cubicBezTo>
                    <a:pt x="462" y="3618"/>
                    <a:pt x="410" y="4078"/>
                    <a:pt x="410" y="4539"/>
                  </a:cubicBezTo>
                  <a:cubicBezTo>
                    <a:pt x="410" y="4676"/>
                    <a:pt x="410" y="4812"/>
                    <a:pt x="428" y="4931"/>
                  </a:cubicBezTo>
                  <a:cubicBezTo>
                    <a:pt x="428" y="5000"/>
                    <a:pt x="428" y="5085"/>
                    <a:pt x="410" y="5153"/>
                  </a:cubicBezTo>
                  <a:cubicBezTo>
                    <a:pt x="393" y="5256"/>
                    <a:pt x="291" y="5341"/>
                    <a:pt x="189" y="5324"/>
                  </a:cubicBezTo>
                  <a:cubicBezTo>
                    <a:pt x="69" y="5307"/>
                    <a:pt x="1" y="5204"/>
                    <a:pt x="1" y="5102"/>
                  </a:cubicBezTo>
                  <a:cubicBezTo>
                    <a:pt x="1" y="4897"/>
                    <a:pt x="1" y="4693"/>
                    <a:pt x="18" y="4505"/>
                  </a:cubicBezTo>
                  <a:close/>
                  <a:moveTo>
                    <a:pt x="1264" y="2645"/>
                  </a:moveTo>
                  <a:lnTo>
                    <a:pt x="1383" y="2645"/>
                  </a:lnTo>
                  <a:cubicBezTo>
                    <a:pt x="1485" y="2645"/>
                    <a:pt x="1485" y="2645"/>
                    <a:pt x="1485" y="2543"/>
                  </a:cubicBezTo>
                  <a:cubicBezTo>
                    <a:pt x="1485" y="2526"/>
                    <a:pt x="1485" y="2509"/>
                    <a:pt x="1485" y="2492"/>
                  </a:cubicBezTo>
                  <a:cubicBezTo>
                    <a:pt x="1434" y="2099"/>
                    <a:pt x="1400" y="1707"/>
                    <a:pt x="1315" y="1314"/>
                  </a:cubicBezTo>
                  <a:cubicBezTo>
                    <a:pt x="1264" y="1093"/>
                    <a:pt x="1195" y="871"/>
                    <a:pt x="1110" y="649"/>
                  </a:cubicBezTo>
                  <a:cubicBezTo>
                    <a:pt x="1093" y="632"/>
                    <a:pt x="1076" y="581"/>
                    <a:pt x="1042" y="598"/>
                  </a:cubicBezTo>
                  <a:cubicBezTo>
                    <a:pt x="1025" y="598"/>
                    <a:pt x="1008" y="615"/>
                    <a:pt x="1008" y="649"/>
                  </a:cubicBezTo>
                  <a:cubicBezTo>
                    <a:pt x="922" y="786"/>
                    <a:pt x="854" y="939"/>
                    <a:pt x="820" y="1110"/>
                  </a:cubicBezTo>
                  <a:cubicBezTo>
                    <a:pt x="701" y="1587"/>
                    <a:pt x="683" y="2065"/>
                    <a:pt x="598" y="2543"/>
                  </a:cubicBezTo>
                  <a:cubicBezTo>
                    <a:pt x="581" y="2611"/>
                    <a:pt x="598" y="2628"/>
                    <a:pt x="683" y="2645"/>
                  </a:cubicBezTo>
                  <a:cubicBezTo>
                    <a:pt x="871" y="2645"/>
                    <a:pt x="1076" y="2628"/>
                    <a:pt x="1264" y="26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6"/>
            <p:cNvSpPr/>
            <p:nvPr/>
          </p:nvSpPr>
          <p:spPr>
            <a:xfrm>
              <a:off x="6178750" y="3950275"/>
              <a:ext cx="42250" cy="137800"/>
            </a:xfrm>
            <a:custGeom>
              <a:avLst/>
              <a:gdLst/>
              <a:ahLst/>
              <a:cxnLst/>
              <a:rect l="l" t="t" r="r" b="b"/>
              <a:pathLst>
                <a:path w="1690" h="5512" extrusionOk="0">
                  <a:moveTo>
                    <a:pt x="18" y="1451"/>
                  </a:moveTo>
                  <a:cubicBezTo>
                    <a:pt x="35" y="1161"/>
                    <a:pt x="69" y="871"/>
                    <a:pt x="120" y="581"/>
                  </a:cubicBezTo>
                  <a:cubicBezTo>
                    <a:pt x="137" y="257"/>
                    <a:pt x="427" y="1"/>
                    <a:pt x="768" y="35"/>
                  </a:cubicBezTo>
                  <a:cubicBezTo>
                    <a:pt x="1007" y="35"/>
                    <a:pt x="1246" y="35"/>
                    <a:pt x="1502" y="69"/>
                  </a:cubicBezTo>
                  <a:cubicBezTo>
                    <a:pt x="1519" y="69"/>
                    <a:pt x="1553" y="86"/>
                    <a:pt x="1570" y="86"/>
                  </a:cubicBezTo>
                  <a:cubicBezTo>
                    <a:pt x="1656" y="103"/>
                    <a:pt x="1690" y="223"/>
                    <a:pt x="1604" y="257"/>
                  </a:cubicBezTo>
                  <a:cubicBezTo>
                    <a:pt x="1553" y="308"/>
                    <a:pt x="1468" y="342"/>
                    <a:pt x="1400" y="359"/>
                  </a:cubicBezTo>
                  <a:cubicBezTo>
                    <a:pt x="1195" y="410"/>
                    <a:pt x="1007" y="427"/>
                    <a:pt x="802" y="444"/>
                  </a:cubicBezTo>
                  <a:cubicBezTo>
                    <a:pt x="632" y="444"/>
                    <a:pt x="581" y="495"/>
                    <a:pt x="547" y="649"/>
                  </a:cubicBezTo>
                  <a:cubicBezTo>
                    <a:pt x="529" y="905"/>
                    <a:pt x="495" y="1161"/>
                    <a:pt x="495" y="1434"/>
                  </a:cubicBezTo>
                  <a:cubicBezTo>
                    <a:pt x="478" y="1690"/>
                    <a:pt x="495" y="1980"/>
                    <a:pt x="495" y="2253"/>
                  </a:cubicBezTo>
                  <a:cubicBezTo>
                    <a:pt x="495" y="2338"/>
                    <a:pt x="512" y="2372"/>
                    <a:pt x="598" y="2355"/>
                  </a:cubicBezTo>
                  <a:cubicBezTo>
                    <a:pt x="768" y="2355"/>
                    <a:pt x="939" y="2321"/>
                    <a:pt x="1110" y="2321"/>
                  </a:cubicBezTo>
                  <a:cubicBezTo>
                    <a:pt x="1161" y="2304"/>
                    <a:pt x="1212" y="2304"/>
                    <a:pt x="1263" y="2321"/>
                  </a:cubicBezTo>
                  <a:cubicBezTo>
                    <a:pt x="1348" y="2321"/>
                    <a:pt x="1417" y="2406"/>
                    <a:pt x="1434" y="2492"/>
                  </a:cubicBezTo>
                  <a:cubicBezTo>
                    <a:pt x="1434" y="2594"/>
                    <a:pt x="1383" y="2679"/>
                    <a:pt x="1297" y="2713"/>
                  </a:cubicBezTo>
                  <a:cubicBezTo>
                    <a:pt x="1263" y="2731"/>
                    <a:pt x="1212" y="2731"/>
                    <a:pt x="1161" y="2748"/>
                  </a:cubicBezTo>
                  <a:cubicBezTo>
                    <a:pt x="973" y="2765"/>
                    <a:pt x="768" y="2782"/>
                    <a:pt x="581" y="2799"/>
                  </a:cubicBezTo>
                  <a:cubicBezTo>
                    <a:pt x="529" y="2799"/>
                    <a:pt x="512" y="2833"/>
                    <a:pt x="512" y="2884"/>
                  </a:cubicBezTo>
                  <a:cubicBezTo>
                    <a:pt x="529" y="3464"/>
                    <a:pt x="529" y="4061"/>
                    <a:pt x="529" y="4641"/>
                  </a:cubicBezTo>
                  <a:lnTo>
                    <a:pt x="529" y="5222"/>
                  </a:lnTo>
                  <a:cubicBezTo>
                    <a:pt x="529" y="5307"/>
                    <a:pt x="495" y="5409"/>
                    <a:pt x="410" y="5443"/>
                  </a:cubicBezTo>
                  <a:cubicBezTo>
                    <a:pt x="291" y="5512"/>
                    <a:pt x="137" y="5426"/>
                    <a:pt x="120" y="5290"/>
                  </a:cubicBezTo>
                  <a:cubicBezTo>
                    <a:pt x="103" y="5239"/>
                    <a:pt x="103" y="5170"/>
                    <a:pt x="103" y="5102"/>
                  </a:cubicBezTo>
                  <a:cubicBezTo>
                    <a:pt x="86" y="4334"/>
                    <a:pt x="69" y="3584"/>
                    <a:pt x="52" y="2816"/>
                  </a:cubicBezTo>
                  <a:cubicBezTo>
                    <a:pt x="35" y="2423"/>
                    <a:pt x="1" y="1997"/>
                    <a:pt x="18" y="14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6"/>
            <p:cNvSpPr/>
            <p:nvPr/>
          </p:nvSpPr>
          <p:spPr>
            <a:xfrm>
              <a:off x="6362600" y="3957100"/>
              <a:ext cx="61425" cy="128850"/>
            </a:xfrm>
            <a:custGeom>
              <a:avLst/>
              <a:gdLst/>
              <a:ahLst/>
              <a:cxnLst/>
              <a:rect l="l" t="t" r="r" b="b"/>
              <a:pathLst>
                <a:path w="2457" h="5154" extrusionOk="0">
                  <a:moveTo>
                    <a:pt x="717" y="461"/>
                  </a:moveTo>
                  <a:cubicBezTo>
                    <a:pt x="580" y="461"/>
                    <a:pt x="444" y="461"/>
                    <a:pt x="324" y="478"/>
                  </a:cubicBezTo>
                  <a:cubicBezTo>
                    <a:pt x="290" y="478"/>
                    <a:pt x="256" y="478"/>
                    <a:pt x="222" y="478"/>
                  </a:cubicBezTo>
                  <a:cubicBezTo>
                    <a:pt x="120" y="478"/>
                    <a:pt x="34" y="410"/>
                    <a:pt x="17" y="308"/>
                  </a:cubicBezTo>
                  <a:cubicBezTo>
                    <a:pt x="0" y="188"/>
                    <a:pt x="68" y="103"/>
                    <a:pt x="171" y="69"/>
                  </a:cubicBezTo>
                  <a:cubicBezTo>
                    <a:pt x="307" y="35"/>
                    <a:pt x="444" y="18"/>
                    <a:pt x="580" y="18"/>
                  </a:cubicBezTo>
                  <a:cubicBezTo>
                    <a:pt x="1075" y="18"/>
                    <a:pt x="1553" y="18"/>
                    <a:pt x="2047" y="1"/>
                  </a:cubicBezTo>
                  <a:lnTo>
                    <a:pt x="2218" y="1"/>
                  </a:lnTo>
                  <a:cubicBezTo>
                    <a:pt x="2440" y="18"/>
                    <a:pt x="2457" y="325"/>
                    <a:pt x="2252" y="410"/>
                  </a:cubicBezTo>
                  <a:cubicBezTo>
                    <a:pt x="2099" y="444"/>
                    <a:pt x="1945" y="444"/>
                    <a:pt x="1792" y="461"/>
                  </a:cubicBezTo>
                  <a:lnTo>
                    <a:pt x="1519" y="461"/>
                  </a:lnTo>
                  <a:cubicBezTo>
                    <a:pt x="1433" y="461"/>
                    <a:pt x="1433" y="478"/>
                    <a:pt x="1433" y="547"/>
                  </a:cubicBezTo>
                  <a:lnTo>
                    <a:pt x="1433" y="1161"/>
                  </a:lnTo>
                  <a:lnTo>
                    <a:pt x="1433" y="1604"/>
                  </a:lnTo>
                  <a:cubicBezTo>
                    <a:pt x="1450" y="2406"/>
                    <a:pt x="1399" y="3225"/>
                    <a:pt x="1382" y="4027"/>
                  </a:cubicBezTo>
                  <a:lnTo>
                    <a:pt x="1382" y="4829"/>
                  </a:lnTo>
                  <a:cubicBezTo>
                    <a:pt x="1382" y="4880"/>
                    <a:pt x="1382" y="4931"/>
                    <a:pt x="1365" y="4983"/>
                  </a:cubicBezTo>
                  <a:cubicBezTo>
                    <a:pt x="1348" y="5085"/>
                    <a:pt x="1246" y="5153"/>
                    <a:pt x="1143" y="5136"/>
                  </a:cubicBezTo>
                  <a:cubicBezTo>
                    <a:pt x="1041" y="5136"/>
                    <a:pt x="956" y="5051"/>
                    <a:pt x="956" y="4949"/>
                  </a:cubicBezTo>
                  <a:cubicBezTo>
                    <a:pt x="956" y="4897"/>
                    <a:pt x="956" y="4846"/>
                    <a:pt x="956" y="4795"/>
                  </a:cubicBezTo>
                  <a:lnTo>
                    <a:pt x="956" y="3515"/>
                  </a:lnTo>
                  <a:cubicBezTo>
                    <a:pt x="956" y="3208"/>
                    <a:pt x="973" y="2901"/>
                    <a:pt x="990" y="2594"/>
                  </a:cubicBezTo>
                  <a:cubicBezTo>
                    <a:pt x="990" y="2082"/>
                    <a:pt x="973" y="1570"/>
                    <a:pt x="973" y="1059"/>
                  </a:cubicBezTo>
                  <a:lnTo>
                    <a:pt x="973" y="547"/>
                  </a:lnTo>
                  <a:cubicBezTo>
                    <a:pt x="973" y="495"/>
                    <a:pt x="956" y="461"/>
                    <a:pt x="887" y="461"/>
                  </a:cubicBezTo>
                  <a:cubicBezTo>
                    <a:pt x="836" y="478"/>
                    <a:pt x="785" y="461"/>
                    <a:pt x="717" y="4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6"/>
            <p:cNvSpPr/>
            <p:nvPr/>
          </p:nvSpPr>
          <p:spPr>
            <a:xfrm>
              <a:off x="6337425" y="3954125"/>
              <a:ext cx="41825" cy="130125"/>
            </a:xfrm>
            <a:custGeom>
              <a:avLst/>
              <a:gdLst/>
              <a:ahLst/>
              <a:cxnLst/>
              <a:rect l="l" t="t" r="r" b="b"/>
              <a:pathLst>
                <a:path w="1673" h="5205" extrusionOk="0">
                  <a:moveTo>
                    <a:pt x="18" y="3242"/>
                  </a:moveTo>
                  <a:cubicBezTo>
                    <a:pt x="18" y="2525"/>
                    <a:pt x="103" y="1809"/>
                    <a:pt x="137" y="1109"/>
                  </a:cubicBezTo>
                  <a:cubicBezTo>
                    <a:pt x="137" y="836"/>
                    <a:pt x="154" y="580"/>
                    <a:pt x="188" y="324"/>
                  </a:cubicBezTo>
                  <a:cubicBezTo>
                    <a:pt x="188" y="273"/>
                    <a:pt x="205" y="222"/>
                    <a:pt x="205" y="171"/>
                  </a:cubicBezTo>
                  <a:cubicBezTo>
                    <a:pt x="291" y="0"/>
                    <a:pt x="546" y="17"/>
                    <a:pt x="615" y="205"/>
                  </a:cubicBezTo>
                  <a:cubicBezTo>
                    <a:pt x="632" y="273"/>
                    <a:pt x="632" y="341"/>
                    <a:pt x="615" y="410"/>
                  </a:cubicBezTo>
                  <a:cubicBezTo>
                    <a:pt x="581" y="683"/>
                    <a:pt x="581" y="939"/>
                    <a:pt x="615" y="1212"/>
                  </a:cubicBezTo>
                  <a:cubicBezTo>
                    <a:pt x="615" y="1416"/>
                    <a:pt x="615" y="1638"/>
                    <a:pt x="598" y="1843"/>
                  </a:cubicBezTo>
                  <a:cubicBezTo>
                    <a:pt x="598" y="1928"/>
                    <a:pt x="598" y="2014"/>
                    <a:pt x="581" y="2116"/>
                  </a:cubicBezTo>
                  <a:cubicBezTo>
                    <a:pt x="564" y="2662"/>
                    <a:pt x="546" y="3208"/>
                    <a:pt x="512" y="3754"/>
                  </a:cubicBezTo>
                  <a:cubicBezTo>
                    <a:pt x="495" y="4027"/>
                    <a:pt x="512" y="4300"/>
                    <a:pt x="495" y="4573"/>
                  </a:cubicBezTo>
                  <a:cubicBezTo>
                    <a:pt x="495" y="4709"/>
                    <a:pt x="495" y="4726"/>
                    <a:pt x="632" y="4726"/>
                  </a:cubicBezTo>
                  <a:lnTo>
                    <a:pt x="1297" y="4726"/>
                  </a:lnTo>
                  <a:cubicBezTo>
                    <a:pt x="1365" y="4726"/>
                    <a:pt x="1434" y="4726"/>
                    <a:pt x="1502" y="4760"/>
                  </a:cubicBezTo>
                  <a:cubicBezTo>
                    <a:pt x="1604" y="4777"/>
                    <a:pt x="1672" y="4863"/>
                    <a:pt x="1672" y="4965"/>
                  </a:cubicBezTo>
                  <a:cubicBezTo>
                    <a:pt x="1672" y="5068"/>
                    <a:pt x="1604" y="5170"/>
                    <a:pt x="1502" y="5187"/>
                  </a:cubicBezTo>
                  <a:cubicBezTo>
                    <a:pt x="1468" y="5187"/>
                    <a:pt x="1434" y="5187"/>
                    <a:pt x="1400" y="5204"/>
                  </a:cubicBezTo>
                  <a:lnTo>
                    <a:pt x="529" y="5204"/>
                  </a:lnTo>
                  <a:cubicBezTo>
                    <a:pt x="478" y="5187"/>
                    <a:pt x="427" y="5187"/>
                    <a:pt x="359" y="5170"/>
                  </a:cubicBezTo>
                  <a:cubicBezTo>
                    <a:pt x="205" y="5153"/>
                    <a:pt x="86" y="5033"/>
                    <a:pt x="52" y="4880"/>
                  </a:cubicBezTo>
                  <a:cubicBezTo>
                    <a:pt x="35" y="4795"/>
                    <a:pt x="35" y="4709"/>
                    <a:pt x="18" y="4624"/>
                  </a:cubicBezTo>
                  <a:cubicBezTo>
                    <a:pt x="0" y="4163"/>
                    <a:pt x="18" y="3703"/>
                    <a:pt x="18" y="32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6"/>
            <p:cNvSpPr/>
            <p:nvPr/>
          </p:nvSpPr>
          <p:spPr>
            <a:xfrm>
              <a:off x="6282400" y="3957525"/>
              <a:ext cx="45675" cy="132250"/>
            </a:xfrm>
            <a:custGeom>
              <a:avLst/>
              <a:gdLst/>
              <a:ahLst/>
              <a:cxnLst/>
              <a:rect l="l" t="t" r="r" b="b"/>
              <a:pathLst>
                <a:path w="1827" h="5290" extrusionOk="0">
                  <a:moveTo>
                    <a:pt x="1775" y="598"/>
                  </a:moveTo>
                  <a:cubicBezTo>
                    <a:pt x="1809" y="1024"/>
                    <a:pt x="1792" y="1434"/>
                    <a:pt x="1809" y="1860"/>
                  </a:cubicBezTo>
                  <a:cubicBezTo>
                    <a:pt x="1826" y="2099"/>
                    <a:pt x="1809" y="2338"/>
                    <a:pt x="1809" y="2577"/>
                  </a:cubicBezTo>
                  <a:cubicBezTo>
                    <a:pt x="1809" y="2867"/>
                    <a:pt x="1809" y="3157"/>
                    <a:pt x="1792" y="3430"/>
                  </a:cubicBezTo>
                  <a:cubicBezTo>
                    <a:pt x="1758" y="3754"/>
                    <a:pt x="1707" y="4061"/>
                    <a:pt x="1638" y="4369"/>
                  </a:cubicBezTo>
                  <a:cubicBezTo>
                    <a:pt x="1587" y="4590"/>
                    <a:pt x="1485" y="4778"/>
                    <a:pt x="1365" y="4949"/>
                  </a:cubicBezTo>
                  <a:cubicBezTo>
                    <a:pt x="1144" y="5273"/>
                    <a:pt x="666" y="5290"/>
                    <a:pt x="427" y="4983"/>
                  </a:cubicBezTo>
                  <a:cubicBezTo>
                    <a:pt x="308" y="4846"/>
                    <a:pt x="222" y="4676"/>
                    <a:pt x="171" y="4505"/>
                  </a:cubicBezTo>
                  <a:cubicBezTo>
                    <a:pt x="103" y="4283"/>
                    <a:pt x="69" y="4044"/>
                    <a:pt x="52" y="3805"/>
                  </a:cubicBezTo>
                  <a:cubicBezTo>
                    <a:pt x="1" y="3157"/>
                    <a:pt x="1" y="2526"/>
                    <a:pt x="18" y="1878"/>
                  </a:cubicBezTo>
                  <a:cubicBezTo>
                    <a:pt x="18" y="1400"/>
                    <a:pt x="35" y="922"/>
                    <a:pt x="69" y="427"/>
                  </a:cubicBezTo>
                  <a:cubicBezTo>
                    <a:pt x="69" y="342"/>
                    <a:pt x="69" y="257"/>
                    <a:pt x="103" y="171"/>
                  </a:cubicBezTo>
                  <a:cubicBezTo>
                    <a:pt x="103" y="69"/>
                    <a:pt x="205" y="1"/>
                    <a:pt x="308" y="18"/>
                  </a:cubicBezTo>
                  <a:cubicBezTo>
                    <a:pt x="410" y="35"/>
                    <a:pt x="478" y="137"/>
                    <a:pt x="461" y="240"/>
                  </a:cubicBezTo>
                  <a:cubicBezTo>
                    <a:pt x="444" y="427"/>
                    <a:pt x="444" y="632"/>
                    <a:pt x="444" y="820"/>
                  </a:cubicBezTo>
                  <a:lnTo>
                    <a:pt x="444" y="2969"/>
                  </a:lnTo>
                  <a:cubicBezTo>
                    <a:pt x="444" y="3277"/>
                    <a:pt x="478" y="3567"/>
                    <a:pt x="495" y="3874"/>
                  </a:cubicBezTo>
                  <a:cubicBezTo>
                    <a:pt x="512" y="4044"/>
                    <a:pt x="547" y="4215"/>
                    <a:pt x="581" y="4386"/>
                  </a:cubicBezTo>
                  <a:cubicBezTo>
                    <a:pt x="615" y="4505"/>
                    <a:pt x="666" y="4607"/>
                    <a:pt x="734" y="4693"/>
                  </a:cubicBezTo>
                  <a:cubicBezTo>
                    <a:pt x="837" y="4829"/>
                    <a:pt x="939" y="4829"/>
                    <a:pt x="1041" y="4693"/>
                  </a:cubicBezTo>
                  <a:cubicBezTo>
                    <a:pt x="1161" y="4573"/>
                    <a:pt x="1246" y="4420"/>
                    <a:pt x="1280" y="4232"/>
                  </a:cubicBezTo>
                  <a:cubicBezTo>
                    <a:pt x="1348" y="3891"/>
                    <a:pt x="1383" y="3550"/>
                    <a:pt x="1400" y="3191"/>
                  </a:cubicBezTo>
                  <a:cubicBezTo>
                    <a:pt x="1400" y="3021"/>
                    <a:pt x="1400" y="2850"/>
                    <a:pt x="1417" y="2662"/>
                  </a:cubicBezTo>
                  <a:cubicBezTo>
                    <a:pt x="1417" y="2560"/>
                    <a:pt x="1417" y="2458"/>
                    <a:pt x="1417" y="2355"/>
                  </a:cubicBezTo>
                  <a:cubicBezTo>
                    <a:pt x="1417" y="2321"/>
                    <a:pt x="1417" y="2287"/>
                    <a:pt x="1417" y="2253"/>
                  </a:cubicBezTo>
                  <a:cubicBezTo>
                    <a:pt x="1451" y="1843"/>
                    <a:pt x="1400" y="1434"/>
                    <a:pt x="1400" y="1024"/>
                  </a:cubicBezTo>
                  <a:cubicBezTo>
                    <a:pt x="1400" y="803"/>
                    <a:pt x="1383" y="581"/>
                    <a:pt x="1383" y="359"/>
                  </a:cubicBezTo>
                  <a:cubicBezTo>
                    <a:pt x="1383" y="325"/>
                    <a:pt x="1383" y="274"/>
                    <a:pt x="1383" y="240"/>
                  </a:cubicBezTo>
                  <a:cubicBezTo>
                    <a:pt x="1400" y="154"/>
                    <a:pt x="1468" y="86"/>
                    <a:pt x="1553" y="86"/>
                  </a:cubicBezTo>
                  <a:cubicBezTo>
                    <a:pt x="1621" y="69"/>
                    <a:pt x="1707" y="120"/>
                    <a:pt x="1741" y="188"/>
                  </a:cubicBezTo>
                  <a:cubicBezTo>
                    <a:pt x="1775" y="240"/>
                    <a:pt x="1792" y="291"/>
                    <a:pt x="1792" y="3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6"/>
            <p:cNvSpPr/>
            <p:nvPr/>
          </p:nvSpPr>
          <p:spPr>
            <a:xfrm>
              <a:off x="6416325" y="4071425"/>
              <a:ext cx="20500" cy="20500"/>
            </a:xfrm>
            <a:custGeom>
              <a:avLst/>
              <a:gdLst/>
              <a:ahLst/>
              <a:cxnLst/>
              <a:rect l="l" t="t" r="r" b="b"/>
              <a:pathLst>
                <a:path w="820" h="820" extrusionOk="0">
                  <a:moveTo>
                    <a:pt x="820" y="376"/>
                  </a:moveTo>
                  <a:cubicBezTo>
                    <a:pt x="803" y="683"/>
                    <a:pt x="427" y="819"/>
                    <a:pt x="206" y="597"/>
                  </a:cubicBezTo>
                  <a:cubicBezTo>
                    <a:pt x="1" y="376"/>
                    <a:pt x="171" y="0"/>
                    <a:pt x="479" y="17"/>
                  </a:cubicBezTo>
                  <a:cubicBezTo>
                    <a:pt x="666" y="17"/>
                    <a:pt x="820" y="188"/>
                    <a:pt x="820" y="3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6"/>
            <p:cNvSpPr/>
            <p:nvPr/>
          </p:nvSpPr>
          <p:spPr>
            <a:xfrm>
              <a:off x="6441925" y="4072275"/>
              <a:ext cx="20500" cy="20500"/>
            </a:xfrm>
            <a:custGeom>
              <a:avLst/>
              <a:gdLst/>
              <a:ahLst/>
              <a:cxnLst/>
              <a:rect l="l" t="t" r="r" b="b"/>
              <a:pathLst>
                <a:path w="820" h="820" extrusionOk="0">
                  <a:moveTo>
                    <a:pt x="819" y="376"/>
                  </a:moveTo>
                  <a:cubicBezTo>
                    <a:pt x="802" y="683"/>
                    <a:pt x="427" y="819"/>
                    <a:pt x="205" y="597"/>
                  </a:cubicBezTo>
                  <a:cubicBezTo>
                    <a:pt x="1" y="376"/>
                    <a:pt x="171" y="0"/>
                    <a:pt x="478" y="17"/>
                  </a:cubicBezTo>
                  <a:cubicBezTo>
                    <a:pt x="666" y="17"/>
                    <a:pt x="819" y="171"/>
                    <a:pt x="819" y="3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6"/>
            <p:cNvSpPr/>
            <p:nvPr/>
          </p:nvSpPr>
          <p:spPr>
            <a:xfrm>
              <a:off x="6467525" y="4073125"/>
              <a:ext cx="20500" cy="20500"/>
            </a:xfrm>
            <a:custGeom>
              <a:avLst/>
              <a:gdLst/>
              <a:ahLst/>
              <a:cxnLst/>
              <a:rect l="l" t="t" r="r" b="b"/>
              <a:pathLst>
                <a:path w="820" h="820" extrusionOk="0">
                  <a:moveTo>
                    <a:pt x="819" y="376"/>
                  </a:moveTo>
                  <a:cubicBezTo>
                    <a:pt x="819" y="683"/>
                    <a:pt x="427" y="819"/>
                    <a:pt x="222" y="598"/>
                  </a:cubicBezTo>
                  <a:cubicBezTo>
                    <a:pt x="0" y="376"/>
                    <a:pt x="171" y="0"/>
                    <a:pt x="478" y="17"/>
                  </a:cubicBezTo>
                  <a:cubicBezTo>
                    <a:pt x="683" y="17"/>
                    <a:pt x="819" y="171"/>
                    <a:pt x="819" y="3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6"/>
            <p:cNvSpPr/>
            <p:nvPr/>
          </p:nvSpPr>
          <p:spPr>
            <a:xfrm>
              <a:off x="6395850" y="3152650"/>
              <a:ext cx="56775" cy="75950"/>
            </a:xfrm>
            <a:custGeom>
              <a:avLst/>
              <a:gdLst/>
              <a:ahLst/>
              <a:cxnLst/>
              <a:rect l="l" t="t" r="r" b="b"/>
              <a:pathLst>
                <a:path w="2271" h="3038" extrusionOk="0">
                  <a:moveTo>
                    <a:pt x="1140" y="0"/>
                  </a:moveTo>
                  <a:cubicBezTo>
                    <a:pt x="974" y="0"/>
                    <a:pt x="1006" y="942"/>
                    <a:pt x="871" y="1314"/>
                  </a:cubicBezTo>
                  <a:cubicBezTo>
                    <a:pt x="735" y="1707"/>
                    <a:pt x="1" y="1570"/>
                    <a:pt x="1" y="1724"/>
                  </a:cubicBezTo>
                  <a:cubicBezTo>
                    <a:pt x="1" y="1843"/>
                    <a:pt x="615" y="1963"/>
                    <a:pt x="837" y="2133"/>
                  </a:cubicBezTo>
                  <a:cubicBezTo>
                    <a:pt x="1059" y="2304"/>
                    <a:pt x="1110" y="3020"/>
                    <a:pt x="1281" y="3038"/>
                  </a:cubicBezTo>
                  <a:cubicBezTo>
                    <a:pt x="1283" y="3038"/>
                    <a:pt x="1285" y="3038"/>
                    <a:pt x="1287" y="3038"/>
                  </a:cubicBezTo>
                  <a:cubicBezTo>
                    <a:pt x="1450" y="3038"/>
                    <a:pt x="1419" y="2436"/>
                    <a:pt x="1588" y="2082"/>
                  </a:cubicBezTo>
                  <a:cubicBezTo>
                    <a:pt x="1758" y="1707"/>
                    <a:pt x="2270" y="1707"/>
                    <a:pt x="2253" y="1587"/>
                  </a:cubicBezTo>
                  <a:cubicBezTo>
                    <a:pt x="2253" y="1468"/>
                    <a:pt x="1690" y="1502"/>
                    <a:pt x="1502" y="1246"/>
                  </a:cubicBezTo>
                  <a:cubicBezTo>
                    <a:pt x="1332" y="1007"/>
                    <a:pt x="1315" y="1"/>
                    <a:pt x="1144" y="1"/>
                  </a:cubicBezTo>
                  <a:cubicBezTo>
                    <a:pt x="1143" y="0"/>
                    <a:pt x="1141" y="0"/>
                    <a:pt x="1140" y="0"/>
                  </a:cubicBezTo>
                  <a:close/>
                </a:path>
              </a:pathLst>
            </a:custGeom>
            <a:solidFill>
              <a:srgbClr val="FA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9" name="Google Shape;3069;p66"/>
          <p:cNvGrpSpPr/>
          <p:nvPr/>
        </p:nvGrpSpPr>
        <p:grpSpPr>
          <a:xfrm>
            <a:off x="5721403" y="4009661"/>
            <a:ext cx="1480717" cy="971829"/>
            <a:chOff x="557687" y="395869"/>
            <a:chExt cx="1480717" cy="971829"/>
          </a:xfrm>
        </p:grpSpPr>
        <p:sp>
          <p:nvSpPr>
            <p:cNvPr id="3070" name="Google Shape;3070;p66"/>
            <p:cNvSpPr/>
            <p:nvPr/>
          </p:nvSpPr>
          <p:spPr>
            <a:xfrm rot="-960291">
              <a:off x="616780" y="571687"/>
              <a:ext cx="1362532" cy="620193"/>
            </a:xfrm>
            <a:custGeom>
              <a:avLst/>
              <a:gdLst/>
              <a:ahLst/>
              <a:cxnLst/>
              <a:rect l="l" t="t" r="r" b="b"/>
              <a:pathLst>
                <a:path w="46784" h="21295" extrusionOk="0">
                  <a:moveTo>
                    <a:pt x="15110" y="0"/>
                  </a:moveTo>
                  <a:cubicBezTo>
                    <a:pt x="10884" y="0"/>
                    <a:pt x="6717" y="2639"/>
                    <a:pt x="6808" y="3349"/>
                  </a:cubicBezTo>
                  <a:cubicBezTo>
                    <a:pt x="6928" y="4151"/>
                    <a:pt x="7729" y="8365"/>
                    <a:pt x="7729" y="8740"/>
                  </a:cubicBezTo>
                  <a:cubicBezTo>
                    <a:pt x="7729" y="9593"/>
                    <a:pt x="1331" y="10685"/>
                    <a:pt x="820" y="11061"/>
                  </a:cubicBezTo>
                  <a:cubicBezTo>
                    <a:pt x="1" y="11692"/>
                    <a:pt x="2867" y="14012"/>
                    <a:pt x="3566" y="14763"/>
                  </a:cubicBezTo>
                  <a:cubicBezTo>
                    <a:pt x="3908" y="15156"/>
                    <a:pt x="2236" y="17902"/>
                    <a:pt x="2440" y="19097"/>
                  </a:cubicBezTo>
                  <a:cubicBezTo>
                    <a:pt x="2498" y="19432"/>
                    <a:pt x="3590" y="19555"/>
                    <a:pt x="5145" y="19555"/>
                  </a:cubicBezTo>
                  <a:cubicBezTo>
                    <a:pt x="9123" y="19555"/>
                    <a:pt x="16130" y="18751"/>
                    <a:pt x="16584" y="18653"/>
                  </a:cubicBezTo>
                  <a:cubicBezTo>
                    <a:pt x="17233" y="18500"/>
                    <a:pt x="17472" y="17459"/>
                    <a:pt x="17335" y="17118"/>
                  </a:cubicBezTo>
                  <a:cubicBezTo>
                    <a:pt x="17329" y="17103"/>
                    <a:pt x="17338" y="17096"/>
                    <a:pt x="17360" y="17096"/>
                  </a:cubicBezTo>
                  <a:cubicBezTo>
                    <a:pt x="17855" y="17096"/>
                    <a:pt x="25051" y="20556"/>
                    <a:pt x="30029" y="21127"/>
                  </a:cubicBezTo>
                  <a:cubicBezTo>
                    <a:pt x="31059" y="21245"/>
                    <a:pt x="32073" y="21295"/>
                    <a:pt x="33038" y="21295"/>
                  </a:cubicBezTo>
                  <a:cubicBezTo>
                    <a:pt x="36962" y="21295"/>
                    <a:pt x="40081" y="20467"/>
                    <a:pt x="40232" y="20001"/>
                  </a:cubicBezTo>
                  <a:cubicBezTo>
                    <a:pt x="40419" y="19404"/>
                    <a:pt x="39720" y="15326"/>
                    <a:pt x="40163" y="15241"/>
                  </a:cubicBezTo>
                  <a:cubicBezTo>
                    <a:pt x="40624" y="15138"/>
                    <a:pt x="45214" y="13535"/>
                    <a:pt x="45998" y="12494"/>
                  </a:cubicBezTo>
                  <a:cubicBezTo>
                    <a:pt x="46783" y="11470"/>
                    <a:pt x="43013" y="9201"/>
                    <a:pt x="42415" y="8962"/>
                  </a:cubicBezTo>
                  <a:cubicBezTo>
                    <a:pt x="41818" y="8723"/>
                    <a:pt x="44139" y="6608"/>
                    <a:pt x="44241" y="4765"/>
                  </a:cubicBezTo>
                  <a:cubicBezTo>
                    <a:pt x="44299" y="3493"/>
                    <a:pt x="38872" y="3171"/>
                    <a:pt x="35147" y="3171"/>
                  </a:cubicBezTo>
                  <a:cubicBezTo>
                    <a:pt x="33428" y="3171"/>
                    <a:pt x="32072" y="3239"/>
                    <a:pt x="31786" y="3315"/>
                  </a:cubicBezTo>
                  <a:cubicBezTo>
                    <a:pt x="30882" y="3537"/>
                    <a:pt x="30643" y="4253"/>
                    <a:pt x="30541" y="5123"/>
                  </a:cubicBezTo>
                  <a:cubicBezTo>
                    <a:pt x="30491" y="5543"/>
                    <a:pt x="30319" y="5768"/>
                    <a:pt x="29790" y="5768"/>
                  </a:cubicBezTo>
                  <a:cubicBezTo>
                    <a:pt x="29222" y="5768"/>
                    <a:pt x="28243" y="5509"/>
                    <a:pt x="26565" y="4953"/>
                  </a:cubicBezTo>
                  <a:cubicBezTo>
                    <a:pt x="23324" y="3861"/>
                    <a:pt x="21464" y="994"/>
                    <a:pt x="16738" y="141"/>
                  </a:cubicBezTo>
                  <a:cubicBezTo>
                    <a:pt x="16200" y="44"/>
                    <a:pt x="15655" y="0"/>
                    <a:pt x="15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6"/>
            <p:cNvSpPr/>
            <p:nvPr/>
          </p:nvSpPr>
          <p:spPr>
            <a:xfrm rot="-960291">
              <a:off x="1528810" y="616270"/>
              <a:ext cx="317538" cy="243155"/>
            </a:xfrm>
            <a:custGeom>
              <a:avLst/>
              <a:gdLst/>
              <a:ahLst/>
              <a:cxnLst/>
              <a:rect l="l" t="t" r="r" b="b"/>
              <a:pathLst>
                <a:path w="10903" h="8349" extrusionOk="0">
                  <a:moveTo>
                    <a:pt x="5267" y="1"/>
                  </a:moveTo>
                  <a:cubicBezTo>
                    <a:pt x="4676" y="1"/>
                    <a:pt x="4110" y="8"/>
                    <a:pt x="3618" y="22"/>
                  </a:cubicBezTo>
                  <a:lnTo>
                    <a:pt x="3055" y="22"/>
                  </a:lnTo>
                  <a:cubicBezTo>
                    <a:pt x="1041" y="108"/>
                    <a:pt x="1" y="295"/>
                    <a:pt x="1" y="756"/>
                  </a:cubicBezTo>
                  <a:cubicBezTo>
                    <a:pt x="1" y="1234"/>
                    <a:pt x="1485" y="8297"/>
                    <a:pt x="5085" y="8348"/>
                  </a:cubicBezTo>
                  <a:cubicBezTo>
                    <a:pt x="5085" y="8348"/>
                    <a:pt x="5853" y="8246"/>
                    <a:pt x="6825" y="8075"/>
                  </a:cubicBezTo>
                  <a:cubicBezTo>
                    <a:pt x="8548" y="7802"/>
                    <a:pt x="10903" y="7325"/>
                    <a:pt x="10664" y="6932"/>
                  </a:cubicBezTo>
                  <a:cubicBezTo>
                    <a:pt x="10306" y="6318"/>
                    <a:pt x="7593" y="3827"/>
                    <a:pt x="7849" y="3452"/>
                  </a:cubicBezTo>
                  <a:cubicBezTo>
                    <a:pt x="8105" y="3094"/>
                    <a:pt x="10869" y="722"/>
                    <a:pt x="10459" y="381"/>
                  </a:cubicBezTo>
                  <a:cubicBezTo>
                    <a:pt x="10135" y="110"/>
                    <a:pt x="7519" y="1"/>
                    <a:pt x="5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6"/>
            <p:cNvSpPr/>
            <p:nvPr/>
          </p:nvSpPr>
          <p:spPr>
            <a:xfrm rot="-960291">
              <a:off x="1531200" y="633268"/>
              <a:ext cx="198800" cy="242515"/>
            </a:xfrm>
            <a:custGeom>
              <a:avLst/>
              <a:gdLst/>
              <a:ahLst/>
              <a:cxnLst/>
              <a:rect l="l" t="t" r="r" b="b"/>
              <a:pathLst>
                <a:path w="6826" h="8327" extrusionOk="0">
                  <a:moveTo>
                    <a:pt x="3055" y="0"/>
                  </a:moveTo>
                  <a:cubicBezTo>
                    <a:pt x="1041" y="86"/>
                    <a:pt x="1" y="273"/>
                    <a:pt x="1" y="734"/>
                  </a:cubicBezTo>
                  <a:cubicBezTo>
                    <a:pt x="1" y="1212"/>
                    <a:pt x="1485" y="8275"/>
                    <a:pt x="5085" y="8326"/>
                  </a:cubicBezTo>
                  <a:cubicBezTo>
                    <a:pt x="5085" y="8326"/>
                    <a:pt x="5853" y="8224"/>
                    <a:pt x="6825" y="8053"/>
                  </a:cubicBezTo>
                  <a:cubicBezTo>
                    <a:pt x="6740" y="5324"/>
                    <a:pt x="6228" y="2440"/>
                    <a:pt x="6228" y="1860"/>
                  </a:cubicBezTo>
                  <a:cubicBezTo>
                    <a:pt x="6228" y="1434"/>
                    <a:pt x="4283" y="529"/>
                    <a:pt x="3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6"/>
            <p:cNvSpPr/>
            <p:nvPr/>
          </p:nvSpPr>
          <p:spPr>
            <a:xfrm rot="-960291">
              <a:off x="735876" y="977523"/>
              <a:ext cx="377679" cy="233341"/>
            </a:xfrm>
            <a:custGeom>
              <a:avLst/>
              <a:gdLst/>
              <a:ahLst/>
              <a:cxnLst/>
              <a:rect l="l" t="t" r="r" b="b"/>
              <a:pathLst>
                <a:path w="12968" h="8012" extrusionOk="0">
                  <a:moveTo>
                    <a:pt x="7420" y="0"/>
                  </a:moveTo>
                  <a:cubicBezTo>
                    <a:pt x="7414" y="0"/>
                    <a:pt x="7409" y="2"/>
                    <a:pt x="7406" y="4"/>
                  </a:cubicBezTo>
                  <a:lnTo>
                    <a:pt x="5870" y="329"/>
                  </a:lnTo>
                  <a:cubicBezTo>
                    <a:pt x="4079" y="704"/>
                    <a:pt x="1315" y="1284"/>
                    <a:pt x="786" y="1386"/>
                  </a:cubicBezTo>
                  <a:cubicBezTo>
                    <a:pt x="1" y="1540"/>
                    <a:pt x="1" y="2018"/>
                    <a:pt x="769" y="2581"/>
                  </a:cubicBezTo>
                  <a:cubicBezTo>
                    <a:pt x="3123" y="4287"/>
                    <a:pt x="3208" y="4201"/>
                    <a:pt x="2918" y="4730"/>
                  </a:cubicBezTo>
                  <a:cubicBezTo>
                    <a:pt x="2731" y="5089"/>
                    <a:pt x="871" y="7460"/>
                    <a:pt x="1451" y="7921"/>
                  </a:cubicBezTo>
                  <a:cubicBezTo>
                    <a:pt x="1532" y="7984"/>
                    <a:pt x="1823" y="8011"/>
                    <a:pt x="2263" y="8011"/>
                  </a:cubicBezTo>
                  <a:cubicBezTo>
                    <a:pt x="3859" y="8011"/>
                    <a:pt x="7414" y="7647"/>
                    <a:pt x="9982" y="7273"/>
                  </a:cubicBezTo>
                  <a:cubicBezTo>
                    <a:pt x="11688" y="7017"/>
                    <a:pt x="12968" y="6761"/>
                    <a:pt x="12899" y="6607"/>
                  </a:cubicBezTo>
                  <a:cubicBezTo>
                    <a:pt x="12748" y="6153"/>
                    <a:pt x="7809" y="0"/>
                    <a:pt x="7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6"/>
            <p:cNvSpPr/>
            <p:nvPr/>
          </p:nvSpPr>
          <p:spPr>
            <a:xfrm rot="-960291">
              <a:off x="900552" y="954386"/>
              <a:ext cx="206721" cy="211818"/>
            </a:xfrm>
            <a:custGeom>
              <a:avLst/>
              <a:gdLst/>
              <a:ahLst/>
              <a:cxnLst/>
              <a:rect l="l" t="t" r="r" b="b"/>
              <a:pathLst>
                <a:path w="7098" h="7273" extrusionOk="0">
                  <a:moveTo>
                    <a:pt x="1550" y="0"/>
                  </a:moveTo>
                  <a:cubicBezTo>
                    <a:pt x="1544" y="0"/>
                    <a:pt x="1539" y="2"/>
                    <a:pt x="1536" y="4"/>
                  </a:cubicBezTo>
                  <a:lnTo>
                    <a:pt x="0" y="311"/>
                  </a:lnTo>
                  <a:cubicBezTo>
                    <a:pt x="154" y="2137"/>
                    <a:pt x="751" y="6368"/>
                    <a:pt x="1382" y="6556"/>
                  </a:cubicBezTo>
                  <a:cubicBezTo>
                    <a:pt x="1706" y="6675"/>
                    <a:pt x="2849" y="6965"/>
                    <a:pt x="4112" y="7273"/>
                  </a:cubicBezTo>
                  <a:cubicBezTo>
                    <a:pt x="5818" y="7017"/>
                    <a:pt x="7098" y="6761"/>
                    <a:pt x="7029" y="6607"/>
                  </a:cubicBezTo>
                  <a:cubicBezTo>
                    <a:pt x="6878" y="6153"/>
                    <a:pt x="1939"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6"/>
            <p:cNvSpPr/>
            <p:nvPr/>
          </p:nvSpPr>
          <p:spPr>
            <a:xfrm rot="-960291">
              <a:off x="1497012" y="660524"/>
              <a:ext cx="167987" cy="72897"/>
            </a:xfrm>
            <a:custGeom>
              <a:avLst/>
              <a:gdLst/>
              <a:ahLst/>
              <a:cxnLst/>
              <a:rect l="l" t="t" r="r" b="b"/>
              <a:pathLst>
                <a:path w="5768" h="2503" extrusionOk="0">
                  <a:moveTo>
                    <a:pt x="539" y="0"/>
                  </a:moveTo>
                  <a:cubicBezTo>
                    <a:pt x="415" y="0"/>
                    <a:pt x="320" y="247"/>
                    <a:pt x="239" y="583"/>
                  </a:cubicBezTo>
                  <a:cubicBezTo>
                    <a:pt x="120" y="1198"/>
                    <a:pt x="52" y="1829"/>
                    <a:pt x="0" y="2443"/>
                  </a:cubicBezTo>
                  <a:cubicBezTo>
                    <a:pt x="41" y="2484"/>
                    <a:pt x="210" y="2502"/>
                    <a:pt x="464" y="2502"/>
                  </a:cubicBezTo>
                  <a:cubicBezTo>
                    <a:pt x="1797" y="2502"/>
                    <a:pt x="5501" y="2002"/>
                    <a:pt x="5716" y="1658"/>
                  </a:cubicBezTo>
                  <a:cubicBezTo>
                    <a:pt x="5767" y="1590"/>
                    <a:pt x="5597" y="1454"/>
                    <a:pt x="5307" y="1334"/>
                  </a:cubicBezTo>
                  <a:cubicBezTo>
                    <a:pt x="4146" y="822"/>
                    <a:pt x="888" y="72"/>
                    <a:pt x="564" y="3"/>
                  </a:cubicBezTo>
                  <a:cubicBezTo>
                    <a:pt x="555" y="1"/>
                    <a:pt x="547"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6"/>
            <p:cNvSpPr/>
            <p:nvPr/>
          </p:nvSpPr>
          <p:spPr>
            <a:xfrm rot="-960291">
              <a:off x="1499351" y="677173"/>
              <a:ext cx="167987" cy="55918"/>
            </a:xfrm>
            <a:custGeom>
              <a:avLst/>
              <a:gdLst/>
              <a:ahLst/>
              <a:cxnLst/>
              <a:rect l="l" t="t" r="r" b="b"/>
              <a:pathLst>
                <a:path w="5768" h="1920" extrusionOk="0">
                  <a:moveTo>
                    <a:pt x="239" y="0"/>
                  </a:moveTo>
                  <a:cubicBezTo>
                    <a:pt x="120" y="615"/>
                    <a:pt x="52" y="1246"/>
                    <a:pt x="0" y="1860"/>
                  </a:cubicBezTo>
                  <a:cubicBezTo>
                    <a:pt x="41" y="1901"/>
                    <a:pt x="210" y="1919"/>
                    <a:pt x="464" y="1919"/>
                  </a:cubicBezTo>
                  <a:cubicBezTo>
                    <a:pt x="1797" y="1919"/>
                    <a:pt x="5501" y="1419"/>
                    <a:pt x="5716" y="1075"/>
                  </a:cubicBezTo>
                  <a:cubicBezTo>
                    <a:pt x="5767" y="1007"/>
                    <a:pt x="5597" y="871"/>
                    <a:pt x="5307" y="751"/>
                  </a:cubicBezTo>
                  <a:cubicBezTo>
                    <a:pt x="3600" y="598"/>
                    <a:pt x="1911" y="359"/>
                    <a:pt x="2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6"/>
            <p:cNvSpPr/>
            <p:nvPr/>
          </p:nvSpPr>
          <p:spPr>
            <a:xfrm rot="-960291">
              <a:off x="962541" y="1054286"/>
              <a:ext cx="163006" cy="82857"/>
            </a:xfrm>
            <a:custGeom>
              <a:avLst/>
              <a:gdLst/>
              <a:ahLst/>
              <a:cxnLst/>
              <a:rect l="l" t="t" r="r" b="b"/>
              <a:pathLst>
                <a:path w="5597" h="2845" extrusionOk="0">
                  <a:moveTo>
                    <a:pt x="3199" y="1"/>
                  </a:moveTo>
                  <a:cubicBezTo>
                    <a:pt x="1276" y="1"/>
                    <a:pt x="459" y="654"/>
                    <a:pt x="154" y="984"/>
                  </a:cubicBezTo>
                  <a:cubicBezTo>
                    <a:pt x="0" y="1155"/>
                    <a:pt x="649" y="1462"/>
                    <a:pt x="1536" y="1786"/>
                  </a:cubicBezTo>
                  <a:cubicBezTo>
                    <a:pt x="2964" y="2307"/>
                    <a:pt x="5004" y="2845"/>
                    <a:pt x="5278" y="2845"/>
                  </a:cubicBezTo>
                  <a:cubicBezTo>
                    <a:pt x="5282" y="2845"/>
                    <a:pt x="5286" y="2844"/>
                    <a:pt x="5289" y="2844"/>
                  </a:cubicBezTo>
                  <a:cubicBezTo>
                    <a:pt x="5460" y="2827"/>
                    <a:pt x="5528" y="2366"/>
                    <a:pt x="5562" y="1838"/>
                  </a:cubicBezTo>
                  <a:cubicBezTo>
                    <a:pt x="5596" y="1121"/>
                    <a:pt x="5579" y="268"/>
                    <a:pt x="5579" y="268"/>
                  </a:cubicBezTo>
                  <a:cubicBezTo>
                    <a:pt x="4641" y="77"/>
                    <a:pt x="3856" y="1"/>
                    <a:pt x="3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6"/>
            <p:cNvSpPr/>
            <p:nvPr/>
          </p:nvSpPr>
          <p:spPr>
            <a:xfrm rot="-960291">
              <a:off x="958498" y="1054854"/>
              <a:ext cx="163006" cy="53530"/>
            </a:xfrm>
            <a:custGeom>
              <a:avLst/>
              <a:gdLst/>
              <a:ahLst/>
              <a:cxnLst/>
              <a:rect l="l" t="t" r="r" b="b"/>
              <a:pathLst>
                <a:path w="5597" h="1838" extrusionOk="0">
                  <a:moveTo>
                    <a:pt x="3199" y="1"/>
                  </a:moveTo>
                  <a:cubicBezTo>
                    <a:pt x="1276" y="1"/>
                    <a:pt x="459" y="654"/>
                    <a:pt x="154" y="984"/>
                  </a:cubicBezTo>
                  <a:cubicBezTo>
                    <a:pt x="0" y="1155"/>
                    <a:pt x="649" y="1462"/>
                    <a:pt x="1553" y="1786"/>
                  </a:cubicBezTo>
                  <a:cubicBezTo>
                    <a:pt x="2171" y="1683"/>
                    <a:pt x="2792" y="1632"/>
                    <a:pt x="3414" y="1632"/>
                  </a:cubicBezTo>
                  <a:cubicBezTo>
                    <a:pt x="4132" y="1632"/>
                    <a:pt x="4849" y="1700"/>
                    <a:pt x="5562" y="1838"/>
                  </a:cubicBezTo>
                  <a:cubicBezTo>
                    <a:pt x="5596" y="1121"/>
                    <a:pt x="5579" y="268"/>
                    <a:pt x="5579" y="268"/>
                  </a:cubicBezTo>
                  <a:cubicBezTo>
                    <a:pt x="4641" y="77"/>
                    <a:pt x="3856" y="1"/>
                    <a:pt x="3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6"/>
            <p:cNvSpPr/>
            <p:nvPr/>
          </p:nvSpPr>
          <p:spPr>
            <a:xfrm rot="-960291">
              <a:off x="875498" y="637016"/>
              <a:ext cx="849719" cy="484185"/>
            </a:xfrm>
            <a:custGeom>
              <a:avLst/>
              <a:gdLst/>
              <a:ahLst/>
              <a:cxnLst/>
              <a:rect l="l" t="t" r="r" b="b"/>
              <a:pathLst>
                <a:path w="29176" h="16625" extrusionOk="0">
                  <a:moveTo>
                    <a:pt x="6114" y="1"/>
                  </a:moveTo>
                  <a:cubicBezTo>
                    <a:pt x="3698" y="1"/>
                    <a:pt x="1711" y="905"/>
                    <a:pt x="1024" y="1166"/>
                  </a:cubicBezTo>
                  <a:cubicBezTo>
                    <a:pt x="1" y="1576"/>
                    <a:pt x="171" y="2224"/>
                    <a:pt x="137" y="3043"/>
                  </a:cubicBezTo>
                  <a:cubicBezTo>
                    <a:pt x="69" y="5466"/>
                    <a:pt x="939" y="12222"/>
                    <a:pt x="1178" y="12649"/>
                  </a:cubicBezTo>
                  <a:cubicBezTo>
                    <a:pt x="1265" y="12805"/>
                    <a:pt x="1344" y="12869"/>
                    <a:pt x="1515" y="12869"/>
                  </a:cubicBezTo>
                  <a:cubicBezTo>
                    <a:pt x="1812" y="12869"/>
                    <a:pt x="2387" y="12676"/>
                    <a:pt x="3771" y="12427"/>
                  </a:cubicBezTo>
                  <a:cubicBezTo>
                    <a:pt x="4268" y="12341"/>
                    <a:pt x="4696" y="12290"/>
                    <a:pt x="5130" y="12290"/>
                  </a:cubicBezTo>
                  <a:cubicBezTo>
                    <a:pt x="6606" y="12290"/>
                    <a:pt x="8155" y="12887"/>
                    <a:pt x="12729" y="14798"/>
                  </a:cubicBezTo>
                  <a:cubicBezTo>
                    <a:pt x="16377" y="16327"/>
                    <a:pt x="20156" y="16625"/>
                    <a:pt x="22965" y="16625"/>
                  </a:cubicBezTo>
                  <a:cubicBezTo>
                    <a:pt x="24702" y="16625"/>
                    <a:pt x="26068" y="16511"/>
                    <a:pt x="26804" y="16505"/>
                  </a:cubicBezTo>
                  <a:cubicBezTo>
                    <a:pt x="28732" y="16470"/>
                    <a:pt x="28852" y="16266"/>
                    <a:pt x="28903" y="15703"/>
                  </a:cubicBezTo>
                  <a:cubicBezTo>
                    <a:pt x="28920" y="15396"/>
                    <a:pt x="29005" y="14525"/>
                    <a:pt x="29073" y="13399"/>
                  </a:cubicBezTo>
                  <a:cubicBezTo>
                    <a:pt x="29125" y="12410"/>
                    <a:pt x="29176" y="11267"/>
                    <a:pt x="29176" y="10141"/>
                  </a:cubicBezTo>
                  <a:cubicBezTo>
                    <a:pt x="29159" y="7684"/>
                    <a:pt x="28937" y="6251"/>
                    <a:pt x="28698" y="5585"/>
                  </a:cubicBezTo>
                  <a:cubicBezTo>
                    <a:pt x="28576" y="5245"/>
                    <a:pt x="28458" y="5146"/>
                    <a:pt x="28325" y="5146"/>
                  </a:cubicBezTo>
                  <a:cubicBezTo>
                    <a:pt x="28197" y="5146"/>
                    <a:pt x="28054" y="5237"/>
                    <a:pt x="27879" y="5295"/>
                  </a:cubicBezTo>
                  <a:cubicBezTo>
                    <a:pt x="27710" y="5341"/>
                    <a:pt x="27302" y="5391"/>
                    <a:pt x="26394" y="5391"/>
                  </a:cubicBezTo>
                  <a:cubicBezTo>
                    <a:pt x="25288" y="5391"/>
                    <a:pt x="23438" y="5317"/>
                    <a:pt x="20372" y="5073"/>
                  </a:cubicBezTo>
                  <a:cubicBezTo>
                    <a:pt x="14810" y="4630"/>
                    <a:pt x="13838" y="2651"/>
                    <a:pt x="9896" y="808"/>
                  </a:cubicBezTo>
                  <a:cubicBezTo>
                    <a:pt x="8804" y="313"/>
                    <a:pt x="7627" y="40"/>
                    <a:pt x="6433" y="6"/>
                  </a:cubicBezTo>
                  <a:cubicBezTo>
                    <a:pt x="6326" y="2"/>
                    <a:pt x="6220" y="1"/>
                    <a:pt x="6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6"/>
            <p:cNvSpPr/>
            <p:nvPr/>
          </p:nvSpPr>
          <p:spPr>
            <a:xfrm rot="-960291">
              <a:off x="875555" y="637425"/>
              <a:ext cx="846748" cy="484185"/>
            </a:xfrm>
            <a:custGeom>
              <a:avLst/>
              <a:gdLst/>
              <a:ahLst/>
              <a:cxnLst/>
              <a:rect l="l" t="t" r="r" b="b"/>
              <a:pathLst>
                <a:path w="29074" h="16625" extrusionOk="0">
                  <a:moveTo>
                    <a:pt x="6114" y="1"/>
                  </a:moveTo>
                  <a:cubicBezTo>
                    <a:pt x="3698" y="1"/>
                    <a:pt x="1711" y="905"/>
                    <a:pt x="1024" y="1166"/>
                  </a:cubicBezTo>
                  <a:cubicBezTo>
                    <a:pt x="1" y="1576"/>
                    <a:pt x="171" y="2224"/>
                    <a:pt x="137" y="3043"/>
                  </a:cubicBezTo>
                  <a:cubicBezTo>
                    <a:pt x="69" y="5466"/>
                    <a:pt x="939" y="12222"/>
                    <a:pt x="1178" y="12649"/>
                  </a:cubicBezTo>
                  <a:cubicBezTo>
                    <a:pt x="1265" y="12805"/>
                    <a:pt x="1344" y="12869"/>
                    <a:pt x="1515" y="12869"/>
                  </a:cubicBezTo>
                  <a:cubicBezTo>
                    <a:pt x="1812" y="12869"/>
                    <a:pt x="2387" y="12676"/>
                    <a:pt x="3771" y="12427"/>
                  </a:cubicBezTo>
                  <a:cubicBezTo>
                    <a:pt x="4268" y="12341"/>
                    <a:pt x="4696" y="12290"/>
                    <a:pt x="5130" y="12290"/>
                  </a:cubicBezTo>
                  <a:cubicBezTo>
                    <a:pt x="6606" y="12290"/>
                    <a:pt x="8155" y="12887"/>
                    <a:pt x="12729" y="14798"/>
                  </a:cubicBezTo>
                  <a:cubicBezTo>
                    <a:pt x="16377" y="16327"/>
                    <a:pt x="20156" y="16625"/>
                    <a:pt x="22965" y="16625"/>
                  </a:cubicBezTo>
                  <a:cubicBezTo>
                    <a:pt x="24702" y="16625"/>
                    <a:pt x="26068" y="16511"/>
                    <a:pt x="26804" y="16505"/>
                  </a:cubicBezTo>
                  <a:cubicBezTo>
                    <a:pt x="28732" y="16470"/>
                    <a:pt x="28852" y="16266"/>
                    <a:pt x="28903" y="15703"/>
                  </a:cubicBezTo>
                  <a:cubicBezTo>
                    <a:pt x="28920" y="15396"/>
                    <a:pt x="29005" y="14525"/>
                    <a:pt x="29073" y="13399"/>
                  </a:cubicBezTo>
                  <a:lnTo>
                    <a:pt x="29073" y="13399"/>
                  </a:lnTo>
                  <a:cubicBezTo>
                    <a:pt x="26698" y="13924"/>
                    <a:pt x="24712" y="14140"/>
                    <a:pt x="22982" y="14140"/>
                  </a:cubicBezTo>
                  <a:cubicBezTo>
                    <a:pt x="17677" y="14140"/>
                    <a:pt x="14774" y="12110"/>
                    <a:pt x="10425" y="10721"/>
                  </a:cubicBezTo>
                  <a:cubicBezTo>
                    <a:pt x="6296" y="9407"/>
                    <a:pt x="6194" y="3384"/>
                    <a:pt x="6433" y="6"/>
                  </a:cubicBezTo>
                  <a:cubicBezTo>
                    <a:pt x="6326" y="2"/>
                    <a:pt x="6220" y="1"/>
                    <a:pt x="6114"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6"/>
            <p:cNvSpPr/>
            <p:nvPr/>
          </p:nvSpPr>
          <p:spPr>
            <a:xfrm rot="-960291">
              <a:off x="1430710" y="773148"/>
              <a:ext cx="159541" cy="251660"/>
            </a:xfrm>
            <a:custGeom>
              <a:avLst/>
              <a:gdLst/>
              <a:ahLst/>
              <a:cxnLst/>
              <a:rect l="l" t="t" r="r" b="b"/>
              <a:pathLst>
                <a:path w="5478" h="8641" extrusionOk="0">
                  <a:moveTo>
                    <a:pt x="833" y="0"/>
                  </a:moveTo>
                  <a:cubicBezTo>
                    <a:pt x="675" y="0"/>
                    <a:pt x="538" y="97"/>
                    <a:pt x="478" y="246"/>
                  </a:cubicBezTo>
                  <a:cubicBezTo>
                    <a:pt x="427" y="382"/>
                    <a:pt x="393" y="519"/>
                    <a:pt x="376" y="672"/>
                  </a:cubicBezTo>
                  <a:cubicBezTo>
                    <a:pt x="325" y="1304"/>
                    <a:pt x="274" y="1969"/>
                    <a:pt x="205" y="2634"/>
                  </a:cubicBezTo>
                  <a:cubicBezTo>
                    <a:pt x="69" y="3778"/>
                    <a:pt x="1" y="4938"/>
                    <a:pt x="18" y="6115"/>
                  </a:cubicBezTo>
                  <a:cubicBezTo>
                    <a:pt x="1" y="6627"/>
                    <a:pt x="86" y="7139"/>
                    <a:pt x="223" y="7633"/>
                  </a:cubicBezTo>
                  <a:cubicBezTo>
                    <a:pt x="308" y="7924"/>
                    <a:pt x="478" y="8179"/>
                    <a:pt x="700" y="8384"/>
                  </a:cubicBezTo>
                  <a:cubicBezTo>
                    <a:pt x="854" y="8538"/>
                    <a:pt x="1059" y="8623"/>
                    <a:pt x="1280" y="8640"/>
                  </a:cubicBezTo>
                  <a:cubicBezTo>
                    <a:pt x="1519" y="8623"/>
                    <a:pt x="1724" y="8538"/>
                    <a:pt x="1895" y="8367"/>
                  </a:cubicBezTo>
                  <a:cubicBezTo>
                    <a:pt x="2082" y="8162"/>
                    <a:pt x="2236" y="7941"/>
                    <a:pt x="2355" y="7685"/>
                  </a:cubicBezTo>
                  <a:cubicBezTo>
                    <a:pt x="2406" y="7582"/>
                    <a:pt x="2441" y="7480"/>
                    <a:pt x="2492" y="7378"/>
                  </a:cubicBezTo>
                  <a:cubicBezTo>
                    <a:pt x="2526" y="7446"/>
                    <a:pt x="2543" y="7514"/>
                    <a:pt x="2577" y="7565"/>
                  </a:cubicBezTo>
                  <a:cubicBezTo>
                    <a:pt x="2679" y="7838"/>
                    <a:pt x="2850" y="8077"/>
                    <a:pt x="3055" y="8265"/>
                  </a:cubicBezTo>
                  <a:cubicBezTo>
                    <a:pt x="3203" y="8413"/>
                    <a:pt x="3402" y="8486"/>
                    <a:pt x="3599" y="8486"/>
                  </a:cubicBezTo>
                  <a:cubicBezTo>
                    <a:pt x="3764" y="8486"/>
                    <a:pt x="3929" y="8434"/>
                    <a:pt x="4061" y="8333"/>
                  </a:cubicBezTo>
                  <a:cubicBezTo>
                    <a:pt x="4198" y="8231"/>
                    <a:pt x="4317" y="8111"/>
                    <a:pt x="4420" y="7992"/>
                  </a:cubicBezTo>
                  <a:cubicBezTo>
                    <a:pt x="4676" y="7616"/>
                    <a:pt x="4863" y="7207"/>
                    <a:pt x="4966" y="6763"/>
                  </a:cubicBezTo>
                  <a:cubicBezTo>
                    <a:pt x="5102" y="6217"/>
                    <a:pt x="5187" y="5637"/>
                    <a:pt x="5204" y="5057"/>
                  </a:cubicBezTo>
                  <a:lnTo>
                    <a:pt x="5239" y="4631"/>
                  </a:lnTo>
                  <a:cubicBezTo>
                    <a:pt x="5273" y="4136"/>
                    <a:pt x="5307" y="3624"/>
                    <a:pt x="5307" y="3112"/>
                  </a:cubicBezTo>
                  <a:cubicBezTo>
                    <a:pt x="5307" y="2566"/>
                    <a:pt x="5341" y="2020"/>
                    <a:pt x="5409" y="1474"/>
                  </a:cubicBezTo>
                  <a:cubicBezTo>
                    <a:pt x="5443" y="1218"/>
                    <a:pt x="5460" y="962"/>
                    <a:pt x="5460" y="707"/>
                  </a:cubicBezTo>
                  <a:cubicBezTo>
                    <a:pt x="5477" y="519"/>
                    <a:pt x="5358" y="331"/>
                    <a:pt x="5153" y="297"/>
                  </a:cubicBezTo>
                  <a:cubicBezTo>
                    <a:pt x="5142" y="296"/>
                    <a:pt x="5130" y="296"/>
                    <a:pt x="5119" y="296"/>
                  </a:cubicBezTo>
                  <a:cubicBezTo>
                    <a:pt x="4930" y="296"/>
                    <a:pt x="4775" y="427"/>
                    <a:pt x="4727" y="604"/>
                  </a:cubicBezTo>
                  <a:cubicBezTo>
                    <a:pt x="4693" y="724"/>
                    <a:pt x="4676" y="843"/>
                    <a:pt x="4676" y="962"/>
                  </a:cubicBezTo>
                  <a:lnTo>
                    <a:pt x="4641" y="1440"/>
                  </a:lnTo>
                  <a:cubicBezTo>
                    <a:pt x="4607" y="1935"/>
                    <a:pt x="4556" y="2464"/>
                    <a:pt x="4539" y="2959"/>
                  </a:cubicBezTo>
                  <a:cubicBezTo>
                    <a:pt x="4539" y="3180"/>
                    <a:pt x="4522" y="3385"/>
                    <a:pt x="4522" y="3590"/>
                  </a:cubicBezTo>
                  <a:cubicBezTo>
                    <a:pt x="4505" y="4341"/>
                    <a:pt x="4471" y="5125"/>
                    <a:pt x="4403" y="5910"/>
                  </a:cubicBezTo>
                  <a:cubicBezTo>
                    <a:pt x="4351" y="6337"/>
                    <a:pt x="4249" y="6746"/>
                    <a:pt x="4095" y="7156"/>
                  </a:cubicBezTo>
                  <a:cubicBezTo>
                    <a:pt x="4027" y="7292"/>
                    <a:pt x="3959" y="7429"/>
                    <a:pt x="3857" y="7548"/>
                  </a:cubicBezTo>
                  <a:cubicBezTo>
                    <a:pt x="3737" y="7685"/>
                    <a:pt x="3669" y="7719"/>
                    <a:pt x="3652" y="7719"/>
                  </a:cubicBezTo>
                  <a:cubicBezTo>
                    <a:pt x="3618" y="7719"/>
                    <a:pt x="3567" y="7685"/>
                    <a:pt x="3464" y="7514"/>
                  </a:cubicBezTo>
                  <a:cubicBezTo>
                    <a:pt x="3294" y="7224"/>
                    <a:pt x="3174" y="6900"/>
                    <a:pt x="3157" y="6576"/>
                  </a:cubicBezTo>
                  <a:cubicBezTo>
                    <a:pt x="3106" y="6183"/>
                    <a:pt x="3089" y="5808"/>
                    <a:pt x="3106" y="5433"/>
                  </a:cubicBezTo>
                  <a:cubicBezTo>
                    <a:pt x="3106" y="4938"/>
                    <a:pt x="3157" y="4443"/>
                    <a:pt x="3191" y="3965"/>
                  </a:cubicBezTo>
                  <a:cubicBezTo>
                    <a:pt x="3225" y="3624"/>
                    <a:pt x="3242" y="3266"/>
                    <a:pt x="3277" y="2907"/>
                  </a:cubicBezTo>
                  <a:lnTo>
                    <a:pt x="3277" y="2856"/>
                  </a:lnTo>
                  <a:cubicBezTo>
                    <a:pt x="3277" y="2788"/>
                    <a:pt x="3277" y="2703"/>
                    <a:pt x="3277" y="2634"/>
                  </a:cubicBezTo>
                  <a:cubicBezTo>
                    <a:pt x="3259" y="2447"/>
                    <a:pt x="3140" y="2310"/>
                    <a:pt x="2969" y="2293"/>
                  </a:cubicBezTo>
                  <a:lnTo>
                    <a:pt x="2901" y="2293"/>
                  </a:lnTo>
                  <a:cubicBezTo>
                    <a:pt x="2888" y="2292"/>
                    <a:pt x="2875" y="2291"/>
                    <a:pt x="2863" y="2291"/>
                  </a:cubicBezTo>
                  <a:cubicBezTo>
                    <a:pt x="2728" y="2291"/>
                    <a:pt x="2622" y="2373"/>
                    <a:pt x="2560" y="2498"/>
                  </a:cubicBezTo>
                  <a:cubicBezTo>
                    <a:pt x="2509" y="2583"/>
                    <a:pt x="2492" y="2686"/>
                    <a:pt x="2492" y="2788"/>
                  </a:cubicBezTo>
                  <a:cubicBezTo>
                    <a:pt x="2458" y="3180"/>
                    <a:pt x="2423" y="3573"/>
                    <a:pt x="2389" y="3965"/>
                  </a:cubicBezTo>
                  <a:cubicBezTo>
                    <a:pt x="2355" y="4272"/>
                    <a:pt x="2321" y="4579"/>
                    <a:pt x="2304" y="4887"/>
                  </a:cubicBezTo>
                  <a:cubicBezTo>
                    <a:pt x="2253" y="5569"/>
                    <a:pt x="2116" y="6234"/>
                    <a:pt x="1912" y="6900"/>
                  </a:cubicBezTo>
                  <a:cubicBezTo>
                    <a:pt x="1826" y="7207"/>
                    <a:pt x="1690" y="7480"/>
                    <a:pt x="1502" y="7736"/>
                  </a:cubicBezTo>
                  <a:cubicBezTo>
                    <a:pt x="1417" y="7855"/>
                    <a:pt x="1366" y="7872"/>
                    <a:pt x="1349" y="7872"/>
                  </a:cubicBezTo>
                  <a:cubicBezTo>
                    <a:pt x="1314" y="7872"/>
                    <a:pt x="1263" y="7855"/>
                    <a:pt x="1178" y="7736"/>
                  </a:cubicBezTo>
                  <a:cubicBezTo>
                    <a:pt x="1059" y="7565"/>
                    <a:pt x="990" y="7378"/>
                    <a:pt x="956" y="7190"/>
                  </a:cubicBezTo>
                  <a:cubicBezTo>
                    <a:pt x="854" y="6576"/>
                    <a:pt x="820" y="5944"/>
                    <a:pt x="871" y="5313"/>
                  </a:cubicBezTo>
                  <a:cubicBezTo>
                    <a:pt x="871" y="4921"/>
                    <a:pt x="905" y="4545"/>
                    <a:pt x="922" y="4170"/>
                  </a:cubicBezTo>
                  <a:cubicBezTo>
                    <a:pt x="939" y="3897"/>
                    <a:pt x="973" y="3624"/>
                    <a:pt x="973" y="3368"/>
                  </a:cubicBezTo>
                  <a:cubicBezTo>
                    <a:pt x="1007" y="2942"/>
                    <a:pt x="1041" y="2532"/>
                    <a:pt x="1093" y="2123"/>
                  </a:cubicBezTo>
                  <a:cubicBezTo>
                    <a:pt x="1144" y="1628"/>
                    <a:pt x="1212" y="1133"/>
                    <a:pt x="1212" y="621"/>
                  </a:cubicBezTo>
                  <a:lnTo>
                    <a:pt x="1212" y="536"/>
                  </a:lnTo>
                  <a:cubicBezTo>
                    <a:pt x="1229" y="485"/>
                    <a:pt x="1229" y="434"/>
                    <a:pt x="1212" y="365"/>
                  </a:cubicBezTo>
                  <a:cubicBezTo>
                    <a:pt x="1212" y="195"/>
                    <a:pt x="1076" y="41"/>
                    <a:pt x="905" y="7"/>
                  </a:cubicBezTo>
                  <a:cubicBezTo>
                    <a:pt x="881" y="3"/>
                    <a:pt x="857" y="0"/>
                    <a:pt x="833" y="0"/>
                  </a:cubicBezTo>
                  <a:close/>
                </a:path>
              </a:pathLst>
            </a:custGeom>
            <a:solidFill>
              <a:srgbClr val="F7E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6"/>
            <p:cNvSpPr/>
            <p:nvPr/>
          </p:nvSpPr>
          <p:spPr>
            <a:xfrm rot="-960291">
              <a:off x="1589958" y="724274"/>
              <a:ext cx="83993" cy="262872"/>
            </a:xfrm>
            <a:custGeom>
              <a:avLst/>
              <a:gdLst/>
              <a:ahLst/>
              <a:cxnLst/>
              <a:rect l="l" t="t" r="r" b="b"/>
              <a:pathLst>
                <a:path w="2884" h="9026" extrusionOk="0">
                  <a:moveTo>
                    <a:pt x="1689" y="887"/>
                  </a:moveTo>
                  <a:cubicBezTo>
                    <a:pt x="1758" y="887"/>
                    <a:pt x="1860" y="922"/>
                    <a:pt x="1894" y="1109"/>
                  </a:cubicBezTo>
                  <a:cubicBezTo>
                    <a:pt x="1911" y="1160"/>
                    <a:pt x="1911" y="1212"/>
                    <a:pt x="1911" y="1263"/>
                  </a:cubicBezTo>
                  <a:lnTo>
                    <a:pt x="1911" y="1331"/>
                  </a:lnTo>
                  <a:cubicBezTo>
                    <a:pt x="1928" y="1502"/>
                    <a:pt x="1860" y="1689"/>
                    <a:pt x="1724" y="1809"/>
                  </a:cubicBezTo>
                  <a:cubicBezTo>
                    <a:pt x="1553" y="1979"/>
                    <a:pt x="1314" y="2082"/>
                    <a:pt x="1075" y="2099"/>
                  </a:cubicBezTo>
                  <a:cubicBezTo>
                    <a:pt x="1041" y="2099"/>
                    <a:pt x="1024" y="2099"/>
                    <a:pt x="1024" y="2082"/>
                  </a:cubicBezTo>
                  <a:cubicBezTo>
                    <a:pt x="1007" y="2048"/>
                    <a:pt x="1007" y="2031"/>
                    <a:pt x="1024" y="2014"/>
                  </a:cubicBezTo>
                  <a:cubicBezTo>
                    <a:pt x="1024" y="1741"/>
                    <a:pt x="1075" y="1485"/>
                    <a:pt x="1178" y="1229"/>
                  </a:cubicBezTo>
                  <a:cubicBezTo>
                    <a:pt x="1246" y="1058"/>
                    <a:pt x="1399" y="939"/>
                    <a:pt x="1587" y="905"/>
                  </a:cubicBezTo>
                  <a:cubicBezTo>
                    <a:pt x="1621" y="887"/>
                    <a:pt x="1655" y="887"/>
                    <a:pt x="1689" y="887"/>
                  </a:cubicBezTo>
                  <a:close/>
                  <a:moveTo>
                    <a:pt x="1724" y="0"/>
                  </a:moveTo>
                  <a:cubicBezTo>
                    <a:pt x="1621" y="0"/>
                    <a:pt x="1519" y="17"/>
                    <a:pt x="1433" y="34"/>
                  </a:cubicBezTo>
                  <a:cubicBezTo>
                    <a:pt x="956" y="120"/>
                    <a:pt x="546" y="461"/>
                    <a:pt x="393" y="922"/>
                  </a:cubicBezTo>
                  <a:cubicBezTo>
                    <a:pt x="256" y="1263"/>
                    <a:pt x="188" y="1621"/>
                    <a:pt x="188" y="1979"/>
                  </a:cubicBezTo>
                  <a:cubicBezTo>
                    <a:pt x="188" y="2645"/>
                    <a:pt x="154" y="3327"/>
                    <a:pt x="120" y="3993"/>
                  </a:cubicBezTo>
                  <a:cubicBezTo>
                    <a:pt x="103" y="4624"/>
                    <a:pt x="69" y="5255"/>
                    <a:pt x="69" y="5904"/>
                  </a:cubicBezTo>
                  <a:lnTo>
                    <a:pt x="69" y="6074"/>
                  </a:lnTo>
                  <a:cubicBezTo>
                    <a:pt x="69" y="6330"/>
                    <a:pt x="69" y="6586"/>
                    <a:pt x="34" y="6825"/>
                  </a:cubicBezTo>
                  <a:cubicBezTo>
                    <a:pt x="0" y="7268"/>
                    <a:pt x="0" y="7712"/>
                    <a:pt x="34" y="8156"/>
                  </a:cubicBezTo>
                  <a:lnTo>
                    <a:pt x="34" y="8292"/>
                  </a:lnTo>
                  <a:cubicBezTo>
                    <a:pt x="52" y="8377"/>
                    <a:pt x="69" y="8446"/>
                    <a:pt x="103" y="8531"/>
                  </a:cubicBezTo>
                  <a:cubicBezTo>
                    <a:pt x="165" y="8656"/>
                    <a:pt x="285" y="8738"/>
                    <a:pt x="409" y="8738"/>
                  </a:cubicBezTo>
                  <a:cubicBezTo>
                    <a:pt x="421" y="8738"/>
                    <a:pt x="432" y="8737"/>
                    <a:pt x="444" y="8736"/>
                  </a:cubicBezTo>
                  <a:cubicBezTo>
                    <a:pt x="455" y="8737"/>
                    <a:pt x="466" y="8738"/>
                    <a:pt x="478" y="8738"/>
                  </a:cubicBezTo>
                  <a:cubicBezTo>
                    <a:pt x="619" y="8738"/>
                    <a:pt x="755" y="8640"/>
                    <a:pt x="802" y="8514"/>
                  </a:cubicBezTo>
                  <a:cubicBezTo>
                    <a:pt x="853" y="8395"/>
                    <a:pt x="870" y="8292"/>
                    <a:pt x="870" y="8173"/>
                  </a:cubicBezTo>
                  <a:lnTo>
                    <a:pt x="870" y="7780"/>
                  </a:lnTo>
                  <a:lnTo>
                    <a:pt x="870" y="7251"/>
                  </a:lnTo>
                  <a:cubicBezTo>
                    <a:pt x="870" y="6518"/>
                    <a:pt x="888" y="5767"/>
                    <a:pt x="939" y="4982"/>
                  </a:cubicBezTo>
                  <a:cubicBezTo>
                    <a:pt x="1041" y="5409"/>
                    <a:pt x="1160" y="5852"/>
                    <a:pt x="1280" y="6279"/>
                  </a:cubicBezTo>
                  <a:cubicBezTo>
                    <a:pt x="1365" y="6552"/>
                    <a:pt x="1433" y="6825"/>
                    <a:pt x="1502" y="7098"/>
                  </a:cubicBezTo>
                  <a:cubicBezTo>
                    <a:pt x="1604" y="7507"/>
                    <a:pt x="1706" y="7917"/>
                    <a:pt x="1826" y="8326"/>
                  </a:cubicBezTo>
                  <a:cubicBezTo>
                    <a:pt x="1877" y="8497"/>
                    <a:pt x="1945" y="8650"/>
                    <a:pt x="2031" y="8804"/>
                  </a:cubicBezTo>
                  <a:cubicBezTo>
                    <a:pt x="2116" y="8941"/>
                    <a:pt x="2252" y="9026"/>
                    <a:pt x="2406" y="9026"/>
                  </a:cubicBezTo>
                  <a:cubicBezTo>
                    <a:pt x="2457" y="9026"/>
                    <a:pt x="2508" y="9009"/>
                    <a:pt x="2560" y="8992"/>
                  </a:cubicBezTo>
                  <a:cubicBezTo>
                    <a:pt x="2747" y="8923"/>
                    <a:pt x="2867" y="8719"/>
                    <a:pt x="2833" y="8514"/>
                  </a:cubicBezTo>
                  <a:cubicBezTo>
                    <a:pt x="2815" y="8463"/>
                    <a:pt x="2815" y="8412"/>
                    <a:pt x="2798" y="8360"/>
                  </a:cubicBezTo>
                  <a:lnTo>
                    <a:pt x="2781" y="8326"/>
                  </a:lnTo>
                  <a:cubicBezTo>
                    <a:pt x="2764" y="8275"/>
                    <a:pt x="2747" y="8241"/>
                    <a:pt x="2730" y="8190"/>
                  </a:cubicBezTo>
                  <a:cubicBezTo>
                    <a:pt x="2713" y="8156"/>
                    <a:pt x="2696" y="8053"/>
                    <a:pt x="2679" y="7985"/>
                  </a:cubicBezTo>
                  <a:lnTo>
                    <a:pt x="2457" y="7166"/>
                  </a:lnTo>
                  <a:cubicBezTo>
                    <a:pt x="2099" y="5852"/>
                    <a:pt x="1741" y="4505"/>
                    <a:pt x="1416" y="3140"/>
                  </a:cubicBezTo>
                  <a:cubicBezTo>
                    <a:pt x="1399" y="3054"/>
                    <a:pt x="1382" y="2969"/>
                    <a:pt x="1382" y="2969"/>
                  </a:cubicBezTo>
                  <a:cubicBezTo>
                    <a:pt x="1433" y="2935"/>
                    <a:pt x="1502" y="2918"/>
                    <a:pt x="1570" y="2901"/>
                  </a:cubicBezTo>
                  <a:cubicBezTo>
                    <a:pt x="1997" y="2781"/>
                    <a:pt x="2389" y="2508"/>
                    <a:pt x="2611" y="2116"/>
                  </a:cubicBezTo>
                  <a:cubicBezTo>
                    <a:pt x="2833" y="1723"/>
                    <a:pt x="2884" y="1263"/>
                    <a:pt x="2747" y="836"/>
                  </a:cubicBezTo>
                  <a:cubicBezTo>
                    <a:pt x="2645" y="359"/>
                    <a:pt x="2218" y="17"/>
                    <a:pt x="1724" y="0"/>
                  </a:cubicBezTo>
                  <a:close/>
                </a:path>
              </a:pathLst>
            </a:custGeom>
            <a:solidFill>
              <a:srgbClr val="F7E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6"/>
            <p:cNvSpPr/>
            <p:nvPr/>
          </p:nvSpPr>
          <p:spPr>
            <a:xfrm rot="-960291">
              <a:off x="1304458" y="783926"/>
              <a:ext cx="121272" cy="252562"/>
            </a:xfrm>
            <a:custGeom>
              <a:avLst/>
              <a:gdLst/>
              <a:ahLst/>
              <a:cxnLst/>
              <a:rect l="l" t="t" r="r" b="b"/>
              <a:pathLst>
                <a:path w="4164" h="8672" extrusionOk="0">
                  <a:moveTo>
                    <a:pt x="2406" y="857"/>
                  </a:moveTo>
                  <a:cubicBezTo>
                    <a:pt x="2508" y="857"/>
                    <a:pt x="2611" y="891"/>
                    <a:pt x="2696" y="943"/>
                  </a:cubicBezTo>
                  <a:cubicBezTo>
                    <a:pt x="3123" y="1147"/>
                    <a:pt x="3310" y="1659"/>
                    <a:pt x="3140" y="2103"/>
                  </a:cubicBezTo>
                  <a:cubicBezTo>
                    <a:pt x="2935" y="2598"/>
                    <a:pt x="2474" y="2922"/>
                    <a:pt x="1945" y="2939"/>
                  </a:cubicBezTo>
                  <a:cubicBezTo>
                    <a:pt x="1894" y="2939"/>
                    <a:pt x="1826" y="2922"/>
                    <a:pt x="1758" y="2922"/>
                  </a:cubicBezTo>
                  <a:cubicBezTo>
                    <a:pt x="1707" y="2905"/>
                    <a:pt x="1672" y="2888"/>
                    <a:pt x="1621" y="2871"/>
                  </a:cubicBezTo>
                  <a:cubicBezTo>
                    <a:pt x="1604" y="2837"/>
                    <a:pt x="1604" y="2785"/>
                    <a:pt x="1621" y="2734"/>
                  </a:cubicBezTo>
                  <a:cubicBezTo>
                    <a:pt x="1638" y="2615"/>
                    <a:pt x="1638" y="2512"/>
                    <a:pt x="1655" y="2393"/>
                  </a:cubicBezTo>
                  <a:cubicBezTo>
                    <a:pt x="1655" y="2273"/>
                    <a:pt x="1672" y="2137"/>
                    <a:pt x="1689" y="2018"/>
                  </a:cubicBezTo>
                  <a:cubicBezTo>
                    <a:pt x="1741" y="1676"/>
                    <a:pt x="1860" y="1352"/>
                    <a:pt x="2082" y="1079"/>
                  </a:cubicBezTo>
                  <a:cubicBezTo>
                    <a:pt x="2150" y="960"/>
                    <a:pt x="2270" y="874"/>
                    <a:pt x="2406" y="857"/>
                  </a:cubicBezTo>
                  <a:close/>
                  <a:moveTo>
                    <a:pt x="2430" y="1"/>
                  </a:moveTo>
                  <a:cubicBezTo>
                    <a:pt x="2098" y="1"/>
                    <a:pt x="1770" y="141"/>
                    <a:pt x="1536" y="397"/>
                  </a:cubicBezTo>
                  <a:cubicBezTo>
                    <a:pt x="1451" y="482"/>
                    <a:pt x="1382" y="567"/>
                    <a:pt x="1331" y="670"/>
                  </a:cubicBezTo>
                  <a:cubicBezTo>
                    <a:pt x="1075" y="1028"/>
                    <a:pt x="922" y="1437"/>
                    <a:pt x="853" y="1881"/>
                  </a:cubicBezTo>
                  <a:cubicBezTo>
                    <a:pt x="819" y="2359"/>
                    <a:pt x="734" y="2854"/>
                    <a:pt x="666" y="3331"/>
                  </a:cubicBezTo>
                  <a:lnTo>
                    <a:pt x="649" y="3451"/>
                  </a:lnTo>
                  <a:cubicBezTo>
                    <a:pt x="580" y="3946"/>
                    <a:pt x="512" y="4457"/>
                    <a:pt x="461" y="4952"/>
                  </a:cubicBezTo>
                  <a:cubicBezTo>
                    <a:pt x="342" y="5822"/>
                    <a:pt x="239" y="6709"/>
                    <a:pt x="69" y="7597"/>
                  </a:cubicBezTo>
                  <a:cubicBezTo>
                    <a:pt x="17" y="7818"/>
                    <a:pt x="0" y="8057"/>
                    <a:pt x="0" y="8296"/>
                  </a:cubicBezTo>
                  <a:cubicBezTo>
                    <a:pt x="0" y="8399"/>
                    <a:pt x="0" y="8620"/>
                    <a:pt x="205" y="8672"/>
                  </a:cubicBezTo>
                  <a:lnTo>
                    <a:pt x="273" y="8672"/>
                  </a:lnTo>
                  <a:cubicBezTo>
                    <a:pt x="461" y="8672"/>
                    <a:pt x="512" y="8484"/>
                    <a:pt x="546" y="8382"/>
                  </a:cubicBezTo>
                  <a:cubicBezTo>
                    <a:pt x="580" y="8262"/>
                    <a:pt x="615" y="8126"/>
                    <a:pt x="649" y="8006"/>
                  </a:cubicBezTo>
                  <a:cubicBezTo>
                    <a:pt x="683" y="7921"/>
                    <a:pt x="700" y="7836"/>
                    <a:pt x="734" y="7750"/>
                  </a:cubicBezTo>
                  <a:cubicBezTo>
                    <a:pt x="956" y="6931"/>
                    <a:pt x="1126" y="6095"/>
                    <a:pt x="1229" y="5242"/>
                  </a:cubicBezTo>
                  <a:cubicBezTo>
                    <a:pt x="1280" y="4901"/>
                    <a:pt x="1331" y="4560"/>
                    <a:pt x="1399" y="4218"/>
                  </a:cubicBezTo>
                  <a:lnTo>
                    <a:pt x="1451" y="3860"/>
                  </a:lnTo>
                  <a:cubicBezTo>
                    <a:pt x="1451" y="3775"/>
                    <a:pt x="1485" y="3775"/>
                    <a:pt x="1502" y="3758"/>
                  </a:cubicBezTo>
                  <a:lnTo>
                    <a:pt x="1536" y="3758"/>
                  </a:lnTo>
                  <a:cubicBezTo>
                    <a:pt x="1680" y="3789"/>
                    <a:pt x="1825" y="3804"/>
                    <a:pt x="1968" y="3804"/>
                  </a:cubicBezTo>
                  <a:cubicBezTo>
                    <a:pt x="2538" y="3804"/>
                    <a:pt x="3086" y="3566"/>
                    <a:pt x="3481" y="3144"/>
                  </a:cubicBezTo>
                  <a:cubicBezTo>
                    <a:pt x="3942" y="2700"/>
                    <a:pt x="4163" y="2052"/>
                    <a:pt x="4061" y="1437"/>
                  </a:cubicBezTo>
                  <a:cubicBezTo>
                    <a:pt x="3942" y="823"/>
                    <a:pt x="3515" y="328"/>
                    <a:pt x="2952" y="124"/>
                  </a:cubicBezTo>
                  <a:cubicBezTo>
                    <a:pt x="2786" y="41"/>
                    <a:pt x="2607" y="1"/>
                    <a:pt x="2430" y="1"/>
                  </a:cubicBezTo>
                  <a:close/>
                </a:path>
              </a:pathLst>
            </a:custGeom>
            <a:solidFill>
              <a:srgbClr val="F7E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6"/>
            <p:cNvSpPr/>
            <p:nvPr/>
          </p:nvSpPr>
          <p:spPr>
            <a:xfrm rot="-960291">
              <a:off x="941360" y="773960"/>
              <a:ext cx="140639" cy="264561"/>
            </a:xfrm>
            <a:custGeom>
              <a:avLst/>
              <a:gdLst/>
              <a:ahLst/>
              <a:cxnLst/>
              <a:rect l="l" t="t" r="r" b="b"/>
              <a:pathLst>
                <a:path w="4829" h="9084" extrusionOk="0">
                  <a:moveTo>
                    <a:pt x="2850" y="1"/>
                  </a:moveTo>
                  <a:cubicBezTo>
                    <a:pt x="2730" y="1"/>
                    <a:pt x="2628" y="1"/>
                    <a:pt x="2508" y="18"/>
                  </a:cubicBezTo>
                  <a:cubicBezTo>
                    <a:pt x="2167" y="69"/>
                    <a:pt x="1860" y="223"/>
                    <a:pt x="1621" y="462"/>
                  </a:cubicBezTo>
                  <a:cubicBezTo>
                    <a:pt x="1058" y="974"/>
                    <a:pt x="649" y="1622"/>
                    <a:pt x="444" y="2355"/>
                  </a:cubicBezTo>
                  <a:cubicBezTo>
                    <a:pt x="171" y="3277"/>
                    <a:pt x="34" y="4232"/>
                    <a:pt x="17" y="5188"/>
                  </a:cubicBezTo>
                  <a:cubicBezTo>
                    <a:pt x="0" y="5358"/>
                    <a:pt x="0" y="5529"/>
                    <a:pt x="17" y="5717"/>
                  </a:cubicBezTo>
                  <a:cubicBezTo>
                    <a:pt x="17" y="5887"/>
                    <a:pt x="34" y="6075"/>
                    <a:pt x="34" y="6280"/>
                  </a:cubicBezTo>
                  <a:cubicBezTo>
                    <a:pt x="34" y="6467"/>
                    <a:pt x="34" y="6655"/>
                    <a:pt x="69" y="6860"/>
                  </a:cubicBezTo>
                  <a:cubicBezTo>
                    <a:pt x="86" y="7286"/>
                    <a:pt x="188" y="7696"/>
                    <a:pt x="342" y="8088"/>
                  </a:cubicBezTo>
                  <a:cubicBezTo>
                    <a:pt x="597" y="8668"/>
                    <a:pt x="1143" y="9061"/>
                    <a:pt x="1775" y="9078"/>
                  </a:cubicBezTo>
                  <a:lnTo>
                    <a:pt x="1809" y="9078"/>
                  </a:lnTo>
                  <a:cubicBezTo>
                    <a:pt x="1866" y="9081"/>
                    <a:pt x="1923" y="9083"/>
                    <a:pt x="1980" y="9083"/>
                  </a:cubicBezTo>
                  <a:cubicBezTo>
                    <a:pt x="2988" y="9083"/>
                    <a:pt x="3899" y="8516"/>
                    <a:pt x="4351" y="7628"/>
                  </a:cubicBezTo>
                  <a:cubicBezTo>
                    <a:pt x="4726" y="6894"/>
                    <a:pt x="4829" y="6041"/>
                    <a:pt x="4658" y="5256"/>
                  </a:cubicBezTo>
                  <a:cubicBezTo>
                    <a:pt x="4573" y="4881"/>
                    <a:pt x="4385" y="4539"/>
                    <a:pt x="4112" y="4283"/>
                  </a:cubicBezTo>
                  <a:cubicBezTo>
                    <a:pt x="3920" y="4076"/>
                    <a:pt x="3654" y="3958"/>
                    <a:pt x="3368" y="3958"/>
                  </a:cubicBezTo>
                  <a:cubicBezTo>
                    <a:pt x="3349" y="3958"/>
                    <a:pt x="3330" y="3958"/>
                    <a:pt x="3310" y="3959"/>
                  </a:cubicBezTo>
                  <a:cubicBezTo>
                    <a:pt x="2815" y="3959"/>
                    <a:pt x="2116" y="4659"/>
                    <a:pt x="2099" y="5154"/>
                  </a:cubicBezTo>
                  <a:cubicBezTo>
                    <a:pt x="2086" y="5413"/>
                    <a:pt x="2297" y="5601"/>
                    <a:pt x="2525" y="5601"/>
                  </a:cubicBezTo>
                  <a:cubicBezTo>
                    <a:pt x="2612" y="5601"/>
                    <a:pt x="2701" y="5573"/>
                    <a:pt x="2781" y="5512"/>
                  </a:cubicBezTo>
                  <a:cubicBezTo>
                    <a:pt x="2867" y="5461"/>
                    <a:pt x="2918" y="5392"/>
                    <a:pt x="2969" y="5307"/>
                  </a:cubicBezTo>
                  <a:lnTo>
                    <a:pt x="3037" y="5188"/>
                  </a:lnTo>
                  <a:cubicBezTo>
                    <a:pt x="3088" y="5102"/>
                    <a:pt x="3140" y="5017"/>
                    <a:pt x="3208" y="4949"/>
                  </a:cubicBezTo>
                  <a:cubicBezTo>
                    <a:pt x="3261" y="4878"/>
                    <a:pt x="3309" y="4844"/>
                    <a:pt x="3360" y="4844"/>
                  </a:cubicBezTo>
                  <a:cubicBezTo>
                    <a:pt x="3407" y="4844"/>
                    <a:pt x="3457" y="4874"/>
                    <a:pt x="3515" y="4932"/>
                  </a:cubicBezTo>
                  <a:cubicBezTo>
                    <a:pt x="3669" y="5085"/>
                    <a:pt x="3771" y="5273"/>
                    <a:pt x="3805" y="5495"/>
                  </a:cubicBezTo>
                  <a:cubicBezTo>
                    <a:pt x="3924" y="6041"/>
                    <a:pt x="3856" y="6604"/>
                    <a:pt x="3634" y="7116"/>
                  </a:cubicBezTo>
                  <a:cubicBezTo>
                    <a:pt x="3350" y="7802"/>
                    <a:pt x="2671" y="8242"/>
                    <a:pt x="1936" y="8242"/>
                  </a:cubicBezTo>
                  <a:cubicBezTo>
                    <a:pt x="1922" y="8242"/>
                    <a:pt x="1908" y="8242"/>
                    <a:pt x="1894" y="8242"/>
                  </a:cubicBezTo>
                  <a:cubicBezTo>
                    <a:pt x="1519" y="8225"/>
                    <a:pt x="1212" y="7969"/>
                    <a:pt x="1109" y="7628"/>
                  </a:cubicBezTo>
                  <a:cubicBezTo>
                    <a:pt x="1024" y="7355"/>
                    <a:pt x="990" y="7099"/>
                    <a:pt x="956" y="6826"/>
                  </a:cubicBezTo>
                  <a:cubicBezTo>
                    <a:pt x="887" y="5870"/>
                    <a:pt x="905" y="4898"/>
                    <a:pt x="1007" y="3959"/>
                  </a:cubicBezTo>
                  <a:cubicBezTo>
                    <a:pt x="1075" y="3396"/>
                    <a:pt x="1195" y="2850"/>
                    <a:pt x="1382" y="2321"/>
                  </a:cubicBezTo>
                  <a:cubicBezTo>
                    <a:pt x="1553" y="1878"/>
                    <a:pt x="1809" y="1468"/>
                    <a:pt x="2150" y="1127"/>
                  </a:cubicBezTo>
                  <a:cubicBezTo>
                    <a:pt x="2320" y="919"/>
                    <a:pt x="2569" y="810"/>
                    <a:pt x="2819" y="810"/>
                  </a:cubicBezTo>
                  <a:cubicBezTo>
                    <a:pt x="3019" y="810"/>
                    <a:pt x="3219" y="880"/>
                    <a:pt x="3378" y="1025"/>
                  </a:cubicBezTo>
                  <a:cubicBezTo>
                    <a:pt x="3498" y="1127"/>
                    <a:pt x="3617" y="1229"/>
                    <a:pt x="3703" y="1349"/>
                  </a:cubicBezTo>
                  <a:cubicBezTo>
                    <a:pt x="3770" y="1460"/>
                    <a:pt x="3887" y="1521"/>
                    <a:pt x="4009" y="1521"/>
                  </a:cubicBezTo>
                  <a:cubicBezTo>
                    <a:pt x="4073" y="1521"/>
                    <a:pt x="4138" y="1504"/>
                    <a:pt x="4197" y="1468"/>
                  </a:cubicBezTo>
                  <a:cubicBezTo>
                    <a:pt x="4368" y="1349"/>
                    <a:pt x="4402" y="1144"/>
                    <a:pt x="4300" y="974"/>
                  </a:cubicBezTo>
                  <a:cubicBezTo>
                    <a:pt x="4010" y="410"/>
                    <a:pt x="3464" y="52"/>
                    <a:pt x="2850" y="1"/>
                  </a:cubicBezTo>
                  <a:close/>
                </a:path>
              </a:pathLst>
            </a:custGeom>
            <a:solidFill>
              <a:srgbClr val="F7E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6"/>
            <p:cNvSpPr/>
            <p:nvPr/>
          </p:nvSpPr>
          <p:spPr>
            <a:xfrm rot="-960291">
              <a:off x="1082708" y="767057"/>
              <a:ext cx="108836" cy="259261"/>
            </a:xfrm>
            <a:custGeom>
              <a:avLst/>
              <a:gdLst/>
              <a:ahLst/>
              <a:cxnLst/>
              <a:rect l="l" t="t" r="r" b="b"/>
              <a:pathLst>
                <a:path w="3737" h="8902" extrusionOk="0">
                  <a:moveTo>
                    <a:pt x="2656" y="872"/>
                  </a:moveTo>
                  <a:cubicBezTo>
                    <a:pt x="2702" y="872"/>
                    <a:pt x="2752" y="908"/>
                    <a:pt x="2764" y="1085"/>
                  </a:cubicBezTo>
                  <a:cubicBezTo>
                    <a:pt x="2867" y="1495"/>
                    <a:pt x="2594" y="1904"/>
                    <a:pt x="2184" y="1973"/>
                  </a:cubicBezTo>
                  <a:lnTo>
                    <a:pt x="2082" y="1973"/>
                  </a:lnTo>
                  <a:cubicBezTo>
                    <a:pt x="2073" y="1981"/>
                    <a:pt x="2061" y="1985"/>
                    <a:pt x="2048" y="1985"/>
                  </a:cubicBezTo>
                  <a:cubicBezTo>
                    <a:pt x="2035" y="1985"/>
                    <a:pt x="2022" y="1981"/>
                    <a:pt x="2014" y="1973"/>
                  </a:cubicBezTo>
                  <a:cubicBezTo>
                    <a:pt x="1997" y="1921"/>
                    <a:pt x="1997" y="1853"/>
                    <a:pt x="2014" y="1802"/>
                  </a:cubicBezTo>
                  <a:cubicBezTo>
                    <a:pt x="2014" y="1751"/>
                    <a:pt x="2014" y="1717"/>
                    <a:pt x="2031" y="1665"/>
                  </a:cubicBezTo>
                  <a:lnTo>
                    <a:pt x="2031" y="1614"/>
                  </a:lnTo>
                  <a:cubicBezTo>
                    <a:pt x="2031" y="1324"/>
                    <a:pt x="2184" y="1051"/>
                    <a:pt x="2440" y="932"/>
                  </a:cubicBezTo>
                  <a:cubicBezTo>
                    <a:pt x="2491" y="898"/>
                    <a:pt x="2543" y="881"/>
                    <a:pt x="2611" y="881"/>
                  </a:cubicBezTo>
                  <a:cubicBezTo>
                    <a:pt x="2624" y="876"/>
                    <a:pt x="2640" y="872"/>
                    <a:pt x="2656" y="872"/>
                  </a:cubicBezTo>
                  <a:close/>
                  <a:moveTo>
                    <a:pt x="2650" y="0"/>
                  </a:moveTo>
                  <a:cubicBezTo>
                    <a:pt x="2603" y="0"/>
                    <a:pt x="2556" y="3"/>
                    <a:pt x="2509" y="11"/>
                  </a:cubicBezTo>
                  <a:cubicBezTo>
                    <a:pt x="1792" y="164"/>
                    <a:pt x="1263" y="744"/>
                    <a:pt x="1178" y="1478"/>
                  </a:cubicBezTo>
                  <a:cubicBezTo>
                    <a:pt x="1092" y="2314"/>
                    <a:pt x="939" y="3167"/>
                    <a:pt x="734" y="3986"/>
                  </a:cubicBezTo>
                  <a:lnTo>
                    <a:pt x="649" y="4412"/>
                  </a:lnTo>
                  <a:cubicBezTo>
                    <a:pt x="546" y="4839"/>
                    <a:pt x="444" y="5283"/>
                    <a:pt x="376" y="5726"/>
                  </a:cubicBezTo>
                  <a:cubicBezTo>
                    <a:pt x="342" y="5931"/>
                    <a:pt x="308" y="6136"/>
                    <a:pt x="291" y="6323"/>
                  </a:cubicBezTo>
                  <a:cubicBezTo>
                    <a:pt x="256" y="6528"/>
                    <a:pt x="222" y="6699"/>
                    <a:pt x="205" y="6869"/>
                  </a:cubicBezTo>
                  <a:lnTo>
                    <a:pt x="171" y="7057"/>
                  </a:lnTo>
                  <a:cubicBezTo>
                    <a:pt x="120" y="7347"/>
                    <a:pt x="69" y="7637"/>
                    <a:pt x="35" y="7910"/>
                  </a:cubicBezTo>
                  <a:cubicBezTo>
                    <a:pt x="1" y="8251"/>
                    <a:pt x="171" y="8422"/>
                    <a:pt x="359" y="8456"/>
                  </a:cubicBezTo>
                  <a:lnTo>
                    <a:pt x="427" y="8456"/>
                  </a:lnTo>
                  <a:cubicBezTo>
                    <a:pt x="529" y="8456"/>
                    <a:pt x="734" y="8371"/>
                    <a:pt x="785" y="8029"/>
                  </a:cubicBezTo>
                  <a:cubicBezTo>
                    <a:pt x="854" y="7620"/>
                    <a:pt x="939" y="7228"/>
                    <a:pt x="1024" y="6835"/>
                  </a:cubicBezTo>
                  <a:cubicBezTo>
                    <a:pt x="1127" y="6357"/>
                    <a:pt x="1246" y="5846"/>
                    <a:pt x="1314" y="5351"/>
                  </a:cubicBezTo>
                  <a:cubicBezTo>
                    <a:pt x="1365" y="4992"/>
                    <a:pt x="1434" y="4651"/>
                    <a:pt x="1536" y="4310"/>
                  </a:cubicBezTo>
                  <a:cubicBezTo>
                    <a:pt x="1587" y="4719"/>
                    <a:pt x="1638" y="5112"/>
                    <a:pt x="1690" y="5521"/>
                  </a:cubicBezTo>
                  <a:cubicBezTo>
                    <a:pt x="1809" y="6443"/>
                    <a:pt x="1928" y="7398"/>
                    <a:pt x="2082" y="8337"/>
                  </a:cubicBezTo>
                  <a:lnTo>
                    <a:pt x="2082" y="8405"/>
                  </a:lnTo>
                  <a:cubicBezTo>
                    <a:pt x="2082" y="8473"/>
                    <a:pt x="2099" y="8524"/>
                    <a:pt x="2116" y="8592"/>
                  </a:cubicBezTo>
                  <a:cubicBezTo>
                    <a:pt x="2148" y="8770"/>
                    <a:pt x="2302" y="8901"/>
                    <a:pt x="2491" y="8901"/>
                  </a:cubicBezTo>
                  <a:cubicBezTo>
                    <a:pt x="2503" y="8901"/>
                    <a:pt x="2514" y="8901"/>
                    <a:pt x="2526" y="8900"/>
                  </a:cubicBezTo>
                  <a:cubicBezTo>
                    <a:pt x="2713" y="8883"/>
                    <a:pt x="2867" y="8712"/>
                    <a:pt x="2867" y="8524"/>
                  </a:cubicBezTo>
                  <a:cubicBezTo>
                    <a:pt x="2867" y="8388"/>
                    <a:pt x="2867" y="8268"/>
                    <a:pt x="2867" y="8149"/>
                  </a:cubicBezTo>
                  <a:lnTo>
                    <a:pt x="2747" y="7313"/>
                  </a:lnTo>
                  <a:cubicBezTo>
                    <a:pt x="2628" y="6255"/>
                    <a:pt x="2491" y="5197"/>
                    <a:pt x="2338" y="4156"/>
                  </a:cubicBezTo>
                  <a:cubicBezTo>
                    <a:pt x="2287" y="3764"/>
                    <a:pt x="2236" y="3372"/>
                    <a:pt x="2201" y="2962"/>
                  </a:cubicBezTo>
                  <a:cubicBezTo>
                    <a:pt x="2201" y="2911"/>
                    <a:pt x="2184" y="2826"/>
                    <a:pt x="2184" y="2809"/>
                  </a:cubicBezTo>
                  <a:cubicBezTo>
                    <a:pt x="2236" y="2792"/>
                    <a:pt x="2287" y="2792"/>
                    <a:pt x="2338" y="2792"/>
                  </a:cubicBezTo>
                  <a:cubicBezTo>
                    <a:pt x="2782" y="2723"/>
                    <a:pt x="3191" y="2467"/>
                    <a:pt x="3413" y="2075"/>
                  </a:cubicBezTo>
                  <a:cubicBezTo>
                    <a:pt x="3686" y="1631"/>
                    <a:pt x="3737" y="1120"/>
                    <a:pt x="3549" y="642"/>
                  </a:cubicBezTo>
                  <a:cubicBezTo>
                    <a:pt x="3427" y="259"/>
                    <a:pt x="3057" y="0"/>
                    <a:pt x="2650" y="0"/>
                  </a:cubicBezTo>
                  <a:close/>
                </a:path>
              </a:pathLst>
            </a:custGeom>
            <a:solidFill>
              <a:srgbClr val="F7E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6"/>
            <p:cNvSpPr/>
            <p:nvPr/>
          </p:nvSpPr>
          <p:spPr>
            <a:xfrm rot="-960291">
              <a:off x="1189381" y="783682"/>
              <a:ext cx="77062" cy="242718"/>
            </a:xfrm>
            <a:custGeom>
              <a:avLst/>
              <a:gdLst/>
              <a:ahLst/>
              <a:cxnLst/>
              <a:rect l="l" t="t" r="r" b="b"/>
              <a:pathLst>
                <a:path w="2646" h="8334" extrusionOk="0">
                  <a:moveTo>
                    <a:pt x="2281" y="1"/>
                  </a:moveTo>
                  <a:cubicBezTo>
                    <a:pt x="2266" y="1"/>
                    <a:pt x="2251" y="3"/>
                    <a:pt x="2236" y="8"/>
                  </a:cubicBezTo>
                  <a:cubicBezTo>
                    <a:pt x="2117" y="8"/>
                    <a:pt x="2014" y="76"/>
                    <a:pt x="1946" y="178"/>
                  </a:cubicBezTo>
                  <a:cubicBezTo>
                    <a:pt x="1895" y="246"/>
                    <a:pt x="1861" y="349"/>
                    <a:pt x="1827" y="434"/>
                  </a:cubicBezTo>
                  <a:lnTo>
                    <a:pt x="1827" y="485"/>
                  </a:lnTo>
                  <a:cubicBezTo>
                    <a:pt x="1741" y="792"/>
                    <a:pt x="1656" y="1100"/>
                    <a:pt x="1588" y="1407"/>
                  </a:cubicBezTo>
                  <a:cubicBezTo>
                    <a:pt x="1554" y="1560"/>
                    <a:pt x="1519" y="1697"/>
                    <a:pt x="1485" y="1850"/>
                  </a:cubicBezTo>
                  <a:cubicBezTo>
                    <a:pt x="1366" y="2294"/>
                    <a:pt x="1229" y="2755"/>
                    <a:pt x="1110" y="3198"/>
                  </a:cubicBezTo>
                  <a:lnTo>
                    <a:pt x="956" y="3744"/>
                  </a:lnTo>
                  <a:cubicBezTo>
                    <a:pt x="649" y="4785"/>
                    <a:pt x="410" y="5706"/>
                    <a:pt x="223" y="6593"/>
                  </a:cubicBezTo>
                  <a:cubicBezTo>
                    <a:pt x="172" y="6849"/>
                    <a:pt x="103" y="7122"/>
                    <a:pt x="69" y="7395"/>
                  </a:cubicBezTo>
                  <a:cubicBezTo>
                    <a:pt x="1" y="7822"/>
                    <a:pt x="155" y="8112"/>
                    <a:pt x="496" y="8248"/>
                  </a:cubicBezTo>
                  <a:cubicBezTo>
                    <a:pt x="683" y="8300"/>
                    <a:pt x="888" y="8334"/>
                    <a:pt x="1093" y="8334"/>
                  </a:cubicBezTo>
                  <a:lnTo>
                    <a:pt x="1127" y="8334"/>
                  </a:lnTo>
                  <a:cubicBezTo>
                    <a:pt x="1315" y="8317"/>
                    <a:pt x="1485" y="8180"/>
                    <a:pt x="1519" y="7992"/>
                  </a:cubicBezTo>
                  <a:cubicBezTo>
                    <a:pt x="1537" y="7805"/>
                    <a:pt x="1417" y="7600"/>
                    <a:pt x="1229" y="7549"/>
                  </a:cubicBezTo>
                  <a:cubicBezTo>
                    <a:pt x="1178" y="7515"/>
                    <a:pt x="1144" y="7515"/>
                    <a:pt x="1093" y="7498"/>
                  </a:cubicBezTo>
                  <a:lnTo>
                    <a:pt x="1025" y="7481"/>
                  </a:lnTo>
                  <a:cubicBezTo>
                    <a:pt x="991" y="7464"/>
                    <a:pt x="956" y="7446"/>
                    <a:pt x="922" y="7446"/>
                  </a:cubicBezTo>
                  <a:cubicBezTo>
                    <a:pt x="922" y="7412"/>
                    <a:pt x="922" y="7378"/>
                    <a:pt x="939" y="7361"/>
                  </a:cubicBezTo>
                  <a:lnTo>
                    <a:pt x="973" y="7173"/>
                  </a:lnTo>
                  <a:cubicBezTo>
                    <a:pt x="1008" y="6986"/>
                    <a:pt x="1042" y="6798"/>
                    <a:pt x="1093" y="6627"/>
                  </a:cubicBezTo>
                  <a:cubicBezTo>
                    <a:pt x="1178" y="6269"/>
                    <a:pt x="1264" y="5928"/>
                    <a:pt x="1349" y="5587"/>
                  </a:cubicBezTo>
                  <a:cubicBezTo>
                    <a:pt x="1434" y="5160"/>
                    <a:pt x="1537" y="4717"/>
                    <a:pt x="1673" y="4290"/>
                  </a:cubicBezTo>
                  <a:cubicBezTo>
                    <a:pt x="1707" y="4137"/>
                    <a:pt x="1741" y="3983"/>
                    <a:pt x="1792" y="3846"/>
                  </a:cubicBezTo>
                  <a:lnTo>
                    <a:pt x="2577" y="656"/>
                  </a:lnTo>
                  <a:lnTo>
                    <a:pt x="2594" y="605"/>
                  </a:lnTo>
                  <a:cubicBezTo>
                    <a:pt x="2611" y="537"/>
                    <a:pt x="2628" y="468"/>
                    <a:pt x="2628" y="400"/>
                  </a:cubicBezTo>
                  <a:cubicBezTo>
                    <a:pt x="2646" y="229"/>
                    <a:pt x="2543" y="76"/>
                    <a:pt x="2390" y="25"/>
                  </a:cubicBezTo>
                  <a:cubicBezTo>
                    <a:pt x="2353" y="13"/>
                    <a:pt x="2317" y="1"/>
                    <a:pt x="2281" y="1"/>
                  </a:cubicBezTo>
                  <a:close/>
                </a:path>
              </a:pathLst>
            </a:custGeom>
            <a:solidFill>
              <a:srgbClr val="F7E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991"/>
        <p:cNvGrpSpPr/>
        <p:nvPr/>
      </p:nvGrpSpPr>
      <p:grpSpPr>
        <a:xfrm>
          <a:off x="0" y="0"/>
          <a:ext cx="0" cy="0"/>
          <a:chOff x="0" y="0"/>
          <a:chExt cx="0" cy="0"/>
        </a:xfrm>
      </p:grpSpPr>
      <p:sp>
        <p:nvSpPr>
          <p:cNvPr id="1992" name="Google Shape;1992;p49"/>
          <p:cNvSpPr txBox="1">
            <a:spLocks noGrp="1"/>
          </p:cNvSpPr>
          <p:nvPr>
            <p:ph type="title"/>
          </p:nvPr>
        </p:nvSpPr>
        <p:spPr>
          <a:xfrm>
            <a:off x="1090507" y="0"/>
            <a:ext cx="5059192" cy="167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sz="2800" dirty="0" smtClean="0"/>
              <a:t>IMÁGENES </a:t>
            </a:r>
            <a:endParaRPr sz="2800" dirty="0"/>
          </a:p>
        </p:txBody>
      </p:sp>
      <p:sp>
        <p:nvSpPr>
          <p:cNvPr id="1993" name="Google Shape;1993;p49"/>
          <p:cNvSpPr txBox="1">
            <a:spLocks noGrp="1"/>
          </p:cNvSpPr>
          <p:nvPr>
            <p:ph type="subTitle" idx="1"/>
          </p:nvPr>
        </p:nvSpPr>
        <p:spPr>
          <a:xfrm>
            <a:off x="1815253" y="1672498"/>
            <a:ext cx="3858600" cy="108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smtClean="0"/>
              <a:t>COMO VESTIA: </a:t>
            </a:r>
            <a:endParaRPr dirty="0"/>
          </a:p>
        </p:txBody>
      </p:sp>
      <p:grpSp>
        <p:nvGrpSpPr>
          <p:cNvPr id="1995" name="Google Shape;1995;p49"/>
          <p:cNvGrpSpPr/>
          <p:nvPr/>
        </p:nvGrpSpPr>
        <p:grpSpPr>
          <a:xfrm>
            <a:off x="7820108" y="474331"/>
            <a:ext cx="715270" cy="854475"/>
            <a:chOff x="1022575" y="1629175"/>
            <a:chExt cx="922216" cy="1101696"/>
          </a:xfrm>
        </p:grpSpPr>
        <p:sp>
          <p:nvSpPr>
            <p:cNvPr id="1996" name="Google Shape;1996;p49"/>
            <p:cNvSpPr/>
            <p:nvPr/>
          </p:nvSpPr>
          <p:spPr>
            <a:xfrm flipH="1">
              <a:off x="1358691" y="20020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9"/>
            <p:cNvSpPr/>
            <p:nvPr/>
          </p:nvSpPr>
          <p:spPr>
            <a:xfrm>
              <a:off x="1022575" y="1629175"/>
              <a:ext cx="922216" cy="1101696"/>
            </a:xfrm>
            <a:custGeom>
              <a:avLst/>
              <a:gdLst/>
              <a:ahLst/>
              <a:cxnLst/>
              <a:rect l="l" t="t" r="r" b="b"/>
              <a:pathLst>
                <a:path w="13082" h="15628" extrusionOk="0">
                  <a:moveTo>
                    <a:pt x="7887" y="0"/>
                  </a:moveTo>
                  <a:cubicBezTo>
                    <a:pt x="7078" y="0"/>
                    <a:pt x="480" y="5386"/>
                    <a:pt x="250" y="6451"/>
                  </a:cubicBezTo>
                  <a:cubicBezTo>
                    <a:pt x="0" y="7553"/>
                    <a:pt x="3274" y="10606"/>
                    <a:pt x="3450" y="10870"/>
                  </a:cubicBezTo>
                  <a:cubicBezTo>
                    <a:pt x="3641" y="11149"/>
                    <a:pt x="2349" y="15098"/>
                    <a:pt x="3127" y="15598"/>
                  </a:cubicBezTo>
                  <a:cubicBezTo>
                    <a:pt x="3160" y="15618"/>
                    <a:pt x="3205" y="15627"/>
                    <a:pt x="3263" y="15627"/>
                  </a:cubicBezTo>
                  <a:cubicBezTo>
                    <a:pt x="4593" y="15627"/>
                    <a:pt x="12362" y="10482"/>
                    <a:pt x="12714" y="9990"/>
                  </a:cubicBezTo>
                  <a:cubicBezTo>
                    <a:pt x="13081" y="9490"/>
                    <a:pt x="10071" y="6848"/>
                    <a:pt x="9881" y="6554"/>
                  </a:cubicBezTo>
                  <a:cubicBezTo>
                    <a:pt x="9704" y="6246"/>
                    <a:pt x="12068" y="4895"/>
                    <a:pt x="12318" y="4323"/>
                  </a:cubicBezTo>
                  <a:cubicBezTo>
                    <a:pt x="12435" y="4029"/>
                    <a:pt x="8515" y="227"/>
                    <a:pt x="7928" y="7"/>
                  </a:cubicBezTo>
                  <a:cubicBezTo>
                    <a:pt x="7917" y="2"/>
                    <a:pt x="7903" y="0"/>
                    <a:pt x="7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9"/>
            <p:cNvSpPr/>
            <p:nvPr/>
          </p:nvSpPr>
          <p:spPr>
            <a:xfrm>
              <a:off x="1166384" y="1754726"/>
              <a:ext cx="639672" cy="868075"/>
            </a:xfrm>
            <a:custGeom>
              <a:avLst/>
              <a:gdLst/>
              <a:ahLst/>
              <a:cxnLst/>
              <a:rect l="l" t="t" r="r" b="b"/>
              <a:pathLst>
                <a:path w="9074" h="12314" extrusionOk="0">
                  <a:moveTo>
                    <a:pt x="5698" y="0"/>
                  </a:moveTo>
                  <a:cubicBezTo>
                    <a:pt x="5623" y="0"/>
                    <a:pt x="5538" y="52"/>
                    <a:pt x="5404" y="149"/>
                  </a:cubicBezTo>
                  <a:cubicBezTo>
                    <a:pt x="4405" y="868"/>
                    <a:pt x="1073" y="3202"/>
                    <a:pt x="544" y="3716"/>
                  </a:cubicBezTo>
                  <a:cubicBezTo>
                    <a:pt x="1" y="4245"/>
                    <a:pt x="206" y="4700"/>
                    <a:pt x="397" y="4979"/>
                  </a:cubicBezTo>
                  <a:cubicBezTo>
                    <a:pt x="588" y="5243"/>
                    <a:pt x="2717" y="7430"/>
                    <a:pt x="3363" y="8076"/>
                  </a:cubicBezTo>
                  <a:cubicBezTo>
                    <a:pt x="4024" y="8737"/>
                    <a:pt x="2776" y="10690"/>
                    <a:pt x="2644" y="10983"/>
                  </a:cubicBezTo>
                  <a:cubicBezTo>
                    <a:pt x="2532" y="11276"/>
                    <a:pt x="2115" y="12313"/>
                    <a:pt x="2251" y="12313"/>
                  </a:cubicBezTo>
                  <a:cubicBezTo>
                    <a:pt x="2258" y="12313"/>
                    <a:pt x="2266" y="12310"/>
                    <a:pt x="2277" y="12305"/>
                  </a:cubicBezTo>
                  <a:cubicBezTo>
                    <a:pt x="2482" y="12202"/>
                    <a:pt x="7958" y="8899"/>
                    <a:pt x="8310" y="8678"/>
                  </a:cubicBezTo>
                  <a:cubicBezTo>
                    <a:pt x="8942" y="8297"/>
                    <a:pt x="9074" y="7886"/>
                    <a:pt x="8883" y="7709"/>
                  </a:cubicBezTo>
                  <a:cubicBezTo>
                    <a:pt x="8692" y="7533"/>
                    <a:pt x="6152" y="5625"/>
                    <a:pt x="5800" y="5331"/>
                  </a:cubicBezTo>
                  <a:cubicBezTo>
                    <a:pt x="5433" y="5052"/>
                    <a:pt x="5609" y="4832"/>
                    <a:pt x="5844" y="4626"/>
                  </a:cubicBezTo>
                  <a:cubicBezTo>
                    <a:pt x="6079" y="4436"/>
                    <a:pt x="7415" y="3584"/>
                    <a:pt x="8002" y="3144"/>
                  </a:cubicBezTo>
                  <a:cubicBezTo>
                    <a:pt x="8589" y="2718"/>
                    <a:pt x="8868" y="2380"/>
                    <a:pt x="8633" y="2145"/>
                  </a:cubicBezTo>
                  <a:cubicBezTo>
                    <a:pt x="8398" y="1896"/>
                    <a:pt x="6607" y="883"/>
                    <a:pt x="5917" y="149"/>
                  </a:cubicBezTo>
                  <a:cubicBezTo>
                    <a:pt x="5831" y="48"/>
                    <a:pt x="5769" y="0"/>
                    <a:pt x="5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9"/>
            <p:cNvSpPr/>
            <p:nvPr/>
          </p:nvSpPr>
          <p:spPr>
            <a:xfrm>
              <a:off x="1173645" y="1717434"/>
              <a:ext cx="623105" cy="867652"/>
            </a:xfrm>
            <a:custGeom>
              <a:avLst/>
              <a:gdLst/>
              <a:ahLst/>
              <a:cxnLst/>
              <a:rect l="l" t="t" r="r" b="b"/>
              <a:pathLst>
                <a:path w="8839" h="12308" extrusionOk="0">
                  <a:moveTo>
                    <a:pt x="5683" y="1"/>
                  </a:moveTo>
                  <a:cubicBezTo>
                    <a:pt x="5608" y="1"/>
                    <a:pt x="5523" y="52"/>
                    <a:pt x="5389" y="149"/>
                  </a:cubicBezTo>
                  <a:cubicBezTo>
                    <a:pt x="4376" y="869"/>
                    <a:pt x="1087" y="3496"/>
                    <a:pt x="544" y="4025"/>
                  </a:cubicBezTo>
                  <a:cubicBezTo>
                    <a:pt x="1" y="4539"/>
                    <a:pt x="192" y="4700"/>
                    <a:pt x="382" y="4965"/>
                  </a:cubicBezTo>
                  <a:cubicBezTo>
                    <a:pt x="573" y="5229"/>
                    <a:pt x="2702" y="7416"/>
                    <a:pt x="3363" y="8077"/>
                  </a:cubicBezTo>
                  <a:cubicBezTo>
                    <a:pt x="4009" y="8723"/>
                    <a:pt x="3744" y="8782"/>
                    <a:pt x="3612" y="9090"/>
                  </a:cubicBezTo>
                  <a:cubicBezTo>
                    <a:pt x="3497" y="9379"/>
                    <a:pt x="2104" y="12308"/>
                    <a:pt x="2253" y="12308"/>
                  </a:cubicBezTo>
                  <a:cubicBezTo>
                    <a:pt x="2255" y="12308"/>
                    <a:pt x="2258" y="12307"/>
                    <a:pt x="2262" y="12305"/>
                  </a:cubicBezTo>
                  <a:cubicBezTo>
                    <a:pt x="2306" y="12276"/>
                    <a:pt x="2673" y="12055"/>
                    <a:pt x="3201" y="11747"/>
                  </a:cubicBezTo>
                  <a:cubicBezTo>
                    <a:pt x="4845" y="10793"/>
                    <a:pt x="8061" y="8884"/>
                    <a:pt x="8295" y="8664"/>
                  </a:cubicBezTo>
                  <a:cubicBezTo>
                    <a:pt x="8589" y="8385"/>
                    <a:pt x="8839" y="8238"/>
                    <a:pt x="8662" y="8077"/>
                  </a:cubicBezTo>
                  <a:cubicBezTo>
                    <a:pt x="8472" y="7901"/>
                    <a:pt x="6137" y="5625"/>
                    <a:pt x="5770" y="5332"/>
                  </a:cubicBezTo>
                  <a:cubicBezTo>
                    <a:pt x="5418" y="5053"/>
                    <a:pt x="5594" y="4832"/>
                    <a:pt x="5829" y="4627"/>
                  </a:cubicBezTo>
                  <a:cubicBezTo>
                    <a:pt x="6064" y="4436"/>
                    <a:pt x="7400" y="3585"/>
                    <a:pt x="7987" y="3144"/>
                  </a:cubicBezTo>
                  <a:cubicBezTo>
                    <a:pt x="8560" y="2704"/>
                    <a:pt x="8604" y="2586"/>
                    <a:pt x="8369" y="2337"/>
                  </a:cubicBezTo>
                  <a:cubicBezTo>
                    <a:pt x="8251" y="2205"/>
                    <a:pt x="7767" y="1823"/>
                    <a:pt x="7224" y="1368"/>
                  </a:cubicBezTo>
                  <a:cubicBezTo>
                    <a:pt x="6769" y="986"/>
                    <a:pt x="6328" y="575"/>
                    <a:pt x="5902" y="149"/>
                  </a:cubicBezTo>
                  <a:cubicBezTo>
                    <a:pt x="5816" y="48"/>
                    <a:pt x="5754" y="1"/>
                    <a:pt x="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9"/>
            <p:cNvSpPr/>
            <p:nvPr/>
          </p:nvSpPr>
          <p:spPr>
            <a:xfrm>
              <a:off x="1173645" y="1717434"/>
              <a:ext cx="509256" cy="867652"/>
            </a:xfrm>
            <a:custGeom>
              <a:avLst/>
              <a:gdLst/>
              <a:ahLst/>
              <a:cxnLst/>
              <a:rect l="l" t="t" r="r" b="b"/>
              <a:pathLst>
                <a:path w="7224" h="12308" extrusionOk="0">
                  <a:moveTo>
                    <a:pt x="5683" y="1"/>
                  </a:moveTo>
                  <a:cubicBezTo>
                    <a:pt x="5608" y="1"/>
                    <a:pt x="5523" y="52"/>
                    <a:pt x="5389" y="149"/>
                  </a:cubicBezTo>
                  <a:cubicBezTo>
                    <a:pt x="4376" y="869"/>
                    <a:pt x="1087" y="3496"/>
                    <a:pt x="544" y="4025"/>
                  </a:cubicBezTo>
                  <a:cubicBezTo>
                    <a:pt x="1" y="4539"/>
                    <a:pt x="192" y="4700"/>
                    <a:pt x="382" y="4965"/>
                  </a:cubicBezTo>
                  <a:cubicBezTo>
                    <a:pt x="573" y="5229"/>
                    <a:pt x="2702" y="7416"/>
                    <a:pt x="3363" y="8077"/>
                  </a:cubicBezTo>
                  <a:cubicBezTo>
                    <a:pt x="4009" y="8723"/>
                    <a:pt x="3744" y="8782"/>
                    <a:pt x="3612" y="9090"/>
                  </a:cubicBezTo>
                  <a:cubicBezTo>
                    <a:pt x="3497" y="9379"/>
                    <a:pt x="2104" y="12308"/>
                    <a:pt x="2253" y="12308"/>
                  </a:cubicBezTo>
                  <a:cubicBezTo>
                    <a:pt x="2255" y="12308"/>
                    <a:pt x="2258" y="12307"/>
                    <a:pt x="2262" y="12305"/>
                  </a:cubicBezTo>
                  <a:cubicBezTo>
                    <a:pt x="2306" y="12276"/>
                    <a:pt x="2673" y="12055"/>
                    <a:pt x="3201" y="11747"/>
                  </a:cubicBezTo>
                  <a:cubicBezTo>
                    <a:pt x="3876" y="10940"/>
                    <a:pt x="4420" y="9941"/>
                    <a:pt x="5051" y="9325"/>
                  </a:cubicBezTo>
                  <a:cubicBezTo>
                    <a:pt x="5653" y="8767"/>
                    <a:pt x="3069" y="6022"/>
                    <a:pt x="2658" y="5420"/>
                  </a:cubicBezTo>
                  <a:cubicBezTo>
                    <a:pt x="2335" y="4950"/>
                    <a:pt x="5609" y="2601"/>
                    <a:pt x="7224" y="1368"/>
                  </a:cubicBezTo>
                  <a:cubicBezTo>
                    <a:pt x="6769" y="986"/>
                    <a:pt x="6328" y="575"/>
                    <a:pt x="5902" y="149"/>
                  </a:cubicBezTo>
                  <a:cubicBezTo>
                    <a:pt x="5816" y="48"/>
                    <a:pt x="5754" y="1"/>
                    <a:pt x="5683" y="1"/>
                  </a:cubicBezTo>
                  <a:close/>
                </a:path>
              </a:pathLst>
            </a:custGeom>
            <a:solidFill>
              <a:srgbClr val="FFFFFF">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1" name="Google Shape;2001;p49"/>
          <p:cNvGrpSpPr/>
          <p:nvPr/>
        </p:nvGrpSpPr>
        <p:grpSpPr>
          <a:xfrm rot="10800000">
            <a:off x="2456988" y="4064602"/>
            <a:ext cx="715270" cy="854475"/>
            <a:chOff x="1022575" y="1629175"/>
            <a:chExt cx="922216" cy="1101696"/>
          </a:xfrm>
        </p:grpSpPr>
        <p:sp>
          <p:nvSpPr>
            <p:cNvPr id="2002" name="Google Shape;2002;p49"/>
            <p:cNvSpPr/>
            <p:nvPr/>
          </p:nvSpPr>
          <p:spPr>
            <a:xfrm flipH="1">
              <a:off x="1358691" y="20020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9"/>
            <p:cNvSpPr/>
            <p:nvPr/>
          </p:nvSpPr>
          <p:spPr>
            <a:xfrm>
              <a:off x="1022575" y="1629175"/>
              <a:ext cx="922216" cy="1101696"/>
            </a:xfrm>
            <a:custGeom>
              <a:avLst/>
              <a:gdLst/>
              <a:ahLst/>
              <a:cxnLst/>
              <a:rect l="l" t="t" r="r" b="b"/>
              <a:pathLst>
                <a:path w="13082" h="15628" extrusionOk="0">
                  <a:moveTo>
                    <a:pt x="7887" y="0"/>
                  </a:moveTo>
                  <a:cubicBezTo>
                    <a:pt x="7078" y="0"/>
                    <a:pt x="480" y="5386"/>
                    <a:pt x="250" y="6451"/>
                  </a:cubicBezTo>
                  <a:cubicBezTo>
                    <a:pt x="0" y="7553"/>
                    <a:pt x="3274" y="10606"/>
                    <a:pt x="3450" y="10870"/>
                  </a:cubicBezTo>
                  <a:cubicBezTo>
                    <a:pt x="3641" y="11149"/>
                    <a:pt x="2349" y="15098"/>
                    <a:pt x="3127" y="15598"/>
                  </a:cubicBezTo>
                  <a:cubicBezTo>
                    <a:pt x="3160" y="15618"/>
                    <a:pt x="3205" y="15627"/>
                    <a:pt x="3263" y="15627"/>
                  </a:cubicBezTo>
                  <a:cubicBezTo>
                    <a:pt x="4593" y="15627"/>
                    <a:pt x="12362" y="10482"/>
                    <a:pt x="12714" y="9990"/>
                  </a:cubicBezTo>
                  <a:cubicBezTo>
                    <a:pt x="13081" y="9490"/>
                    <a:pt x="10071" y="6848"/>
                    <a:pt x="9881" y="6554"/>
                  </a:cubicBezTo>
                  <a:cubicBezTo>
                    <a:pt x="9704" y="6246"/>
                    <a:pt x="12068" y="4895"/>
                    <a:pt x="12318" y="4323"/>
                  </a:cubicBezTo>
                  <a:cubicBezTo>
                    <a:pt x="12435" y="4029"/>
                    <a:pt x="8515" y="227"/>
                    <a:pt x="7928" y="7"/>
                  </a:cubicBezTo>
                  <a:cubicBezTo>
                    <a:pt x="7917" y="2"/>
                    <a:pt x="7903" y="0"/>
                    <a:pt x="7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9"/>
            <p:cNvSpPr/>
            <p:nvPr/>
          </p:nvSpPr>
          <p:spPr>
            <a:xfrm>
              <a:off x="1166384" y="1754726"/>
              <a:ext cx="639672" cy="868075"/>
            </a:xfrm>
            <a:custGeom>
              <a:avLst/>
              <a:gdLst/>
              <a:ahLst/>
              <a:cxnLst/>
              <a:rect l="l" t="t" r="r" b="b"/>
              <a:pathLst>
                <a:path w="9074" h="12314" extrusionOk="0">
                  <a:moveTo>
                    <a:pt x="5698" y="0"/>
                  </a:moveTo>
                  <a:cubicBezTo>
                    <a:pt x="5623" y="0"/>
                    <a:pt x="5538" y="52"/>
                    <a:pt x="5404" y="149"/>
                  </a:cubicBezTo>
                  <a:cubicBezTo>
                    <a:pt x="4405" y="868"/>
                    <a:pt x="1073" y="3202"/>
                    <a:pt x="544" y="3716"/>
                  </a:cubicBezTo>
                  <a:cubicBezTo>
                    <a:pt x="1" y="4245"/>
                    <a:pt x="206" y="4700"/>
                    <a:pt x="397" y="4979"/>
                  </a:cubicBezTo>
                  <a:cubicBezTo>
                    <a:pt x="588" y="5243"/>
                    <a:pt x="2717" y="7430"/>
                    <a:pt x="3363" y="8076"/>
                  </a:cubicBezTo>
                  <a:cubicBezTo>
                    <a:pt x="4024" y="8737"/>
                    <a:pt x="2776" y="10690"/>
                    <a:pt x="2644" y="10983"/>
                  </a:cubicBezTo>
                  <a:cubicBezTo>
                    <a:pt x="2532" y="11276"/>
                    <a:pt x="2115" y="12313"/>
                    <a:pt x="2251" y="12313"/>
                  </a:cubicBezTo>
                  <a:cubicBezTo>
                    <a:pt x="2258" y="12313"/>
                    <a:pt x="2266" y="12310"/>
                    <a:pt x="2277" y="12305"/>
                  </a:cubicBezTo>
                  <a:cubicBezTo>
                    <a:pt x="2482" y="12202"/>
                    <a:pt x="7958" y="8899"/>
                    <a:pt x="8310" y="8678"/>
                  </a:cubicBezTo>
                  <a:cubicBezTo>
                    <a:pt x="8942" y="8297"/>
                    <a:pt x="9074" y="7886"/>
                    <a:pt x="8883" y="7709"/>
                  </a:cubicBezTo>
                  <a:cubicBezTo>
                    <a:pt x="8692" y="7533"/>
                    <a:pt x="6152" y="5625"/>
                    <a:pt x="5800" y="5331"/>
                  </a:cubicBezTo>
                  <a:cubicBezTo>
                    <a:pt x="5433" y="5052"/>
                    <a:pt x="5609" y="4832"/>
                    <a:pt x="5844" y="4626"/>
                  </a:cubicBezTo>
                  <a:cubicBezTo>
                    <a:pt x="6079" y="4436"/>
                    <a:pt x="7415" y="3584"/>
                    <a:pt x="8002" y="3144"/>
                  </a:cubicBezTo>
                  <a:cubicBezTo>
                    <a:pt x="8589" y="2718"/>
                    <a:pt x="8868" y="2380"/>
                    <a:pt x="8633" y="2145"/>
                  </a:cubicBezTo>
                  <a:cubicBezTo>
                    <a:pt x="8398" y="1896"/>
                    <a:pt x="6607" y="883"/>
                    <a:pt x="5917" y="149"/>
                  </a:cubicBezTo>
                  <a:cubicBezTo>
                    <a:pt x="5831" y="48"/>
                    <a:pt x="5769" y="0"/>
                    <a:pt x="5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9"/>
            <p:cNvSpPr/>
            <p:nvPr/>
          </p:nvSpPr>
          <p:spPr>
            <a:xfrm>
              <a:off x="1173645" y="1717434"/>
              <a:ext cx="623105" cy="867652"/>
            </a:xfrm>
            <a:custGeom>
              <a:avLst/>
              <a:gdLst/>
              <a:ahLst/>
              <a:cxnLst/>
              <a:rect l="l" t="t" r="r" b="b"/>
              <a:pathLst>
                <a:path w="8839" h="12308" extrusionOk="0">
                  <a:moveTo>
                    <a:pt x="5683" y="1"/>
                  </a:moveTo>
                  <a:cubicBezTo>
                    <a:pt x="5608" y="1"/>
                    <a:pt x="5523" y="52"/>
                    <a:pt x="5389" y="149"/>
                  </a:cubicBezTo>
                  <a:cubicBezTo>
                    <a:pt x="4376" y="869"/>
                    <a:pt x="1087" y="3496"/>
                    <a:pt x="544" y="4025"/>
                  </a:cubicBezTo>
                  <a:cubicBezTo>
                    <a:pt x="1" y="4539"/>
                    <a:pt x="192" y="4700"/>
                    <a:pt x="382" y="4965"/>
                  </a:cubicBezTo>
                  <a:cubicBezTo>
                    <a:pt x="573" y="5229"/>
                    <a:pt x="2702" y="7416"/>
                    <a:pt x="3363" y="8077"/>
                  </a:cubicBezTo>
                  <a:cubicBezTo>
                    <a:pt x="4009" y="8723"/>
                    <a:pt x="3744" y="8782"/>
                    <a:pt x="3612" y="9090"/>
                  </a:cubicBezTo>
                  <a:cubicBezTo>
                    <a:pt x="3497" y="9379"/>
                    <a:pt x="2104" y="12308"/>
                    <a:pt x="2253" y="12308"/>
                  </a:cubicBezTo>
                  <a:cubicBezTo>
                    <a:pt x="2255" y="12308"/>
                    <a:pt x="2258" y="12307"/>
                    <a:pt x="2262" y="12305"/>
                  </a:cubicBezTo>
                  <a:cubicBezTo>
                    <a:pt x="2306" y="12276"/>
                    <a:pt x="2673" y="12055"/>
                    <a:pt x="3201" y="11747"/>
                  </a:cubicBezTo>
                  <a:cubicBezTo>
                    <a:pt x="4845" y="10793"/>
                    <a:pt x="8061" y="8884"/>
                    <a:pt x="8295" y="8664"/>
                  </a:cubicBezTo>
                  <a:cubicBezTo>
                    <a:pt x="8589" y="8385"/>
                    <a:pt x="8839" y="8238"/>
                    <a:pt x="8662" y="8077"/>
                  </a:cubicBezTo>
                  <a:cubicBezTo>
                    <a:pt x="8472" y="7901"/>
                    <a:pt x="6137" y="5625"/>
                    <a:pt x="5770" y="5332"/>
                  </a:cubicBezTo>
                  <a:cubicBezTo>
                    <a:pt x="5418" y="5053"/>
                    <a:pt x="5594" y="4832"/>
                    <a:pt x="5829" y="4627"/>
                  </a:cubicBezTo>
                  <a:cubicBezTo>
                    <a:pt x="6064" y="4436"/>
                    <a:pt x="7400" y="3585"/>
                    <a:pt x="7987" y="3144"/>
                  </a:cubicBezTo>
                  <a:cubicBezTo>
                    <a:pt x="8560" y="2704"/>
                    <a:pt x="8604" y="2586"/>
                    <a:pt x="8369" y="2337"/>
                  </a:cubicBezTo>
                  <a:cubicBezTo>
                    <a:pt x="8251" y="2205"/>
                    <a:pt x="7767" y="1823"/>
                    <a:pt x="7224" y="1368"/>
                  </a:cubicBezTo>
                  <a:cubicBezTo>
                    <a:pt x="6769" y="986"/>
                    <a:pt x="6328" y="575"/>
                    <a:pt x="5902" y="149"/>
                  </a:cubicBezTo>
                  <a:cubicBezTo>
                    <a:pt x="5816" y="48"/>
                    <a:pt x="5754" y="1"/>
                    <a:pt x="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9"/>
            <p:cNvSpPr/>
            <p:nvPr/>
          </p:nvSpPr>
          <p:spPr>
            <a:xfrm>
              <a:off x="1173645" y="1717434"/>
              <a:ext cx="509256" cy="867652"/>
            </a:xfrm>
            <a:custGeom>
              <a:avLst/>
              <a:gdLst/>
              <a:ahLst/>
              <a:cxnLst/>
              <a:rect l="l" t="t" r="r" b="b"/>
              <a:pathLst>
                <a:path w="7224" h="12308" extrusionOk="0">
                  <a:moveTo>
                    <a:pt x="5683" y="1"/>
                  </a:moveTo>
                  <a:cubicBezTo>
                    <a:pt x="5608" y="1"/>
                    <a:pt x="5523" y="52"/>
                    <a:pt x="5389" y="149"/>
                  </a:cubicBezTo>
                  <a:cubicBezTo>
                    <a:pt x="4376" y="869"/>
                    <a:pt x="1087" y="3496"/>
                    <a:pt x="544" y="4025"/>
                  </a:cubicBezTo>
                  <a:cubicBezTo>
                    <a:pt x="1" y="4539"/>
                    <a:pt x="192" y="4700"/>
                    <a:pt x="382" y="4965"/>
                  </a:cubicBezTo>
                  <a:cubicBezTo>
                    <a:pt x="573" y="5229"/>
                    <a:pt x="2702" y="7416"/>
                    <a:pt x="3363" y="8077"/>
                  </a:cubicBezTo>
                  <a:cubicBezTo>
                    <a:pt x="4009" y="8723"/>
                    <a:pt x="3744" y="8782"/>
                    <a:pt x="3612" y="9090"/>
                  </a:cubicBezTo>
                  <a:cubicBezTo>
                    <a:pt x="3497" y="9379"/>
                    <a:pt x="2104" y="12308"/>
                    <a:pt x="2253" y="12308"/>
                  </a:cubicBezTo>
                  <a:cubicBezTo>
                    <a:pt x="2255" y="12308"/>
                    <a:pt x="2258" y="12307"/>
                    <a:pt x="2262" y="12305"/>
                  </a:cubicBezTo>
                  <a:cubicBezTo>
                    <a:pt x="2306" y="12276"/>
                    <a:pt x="2673" y="12055"/>
                    <a:pt x="3201" y="11747"/>
                  </a:cubicBezTo>
                  <a:cubicBezTo>
                    <a:pt x="3876" y="10940"/>
                    <a:pt x="4420" y="9941"/>
                    <a:pt x="5051" y="9325"/>
                  </a:cubicBezTo>
                  <a:cubicBezTo>
                    <a:pt x="5653" y="8767"/>
                    <a:pt x="3069" y="6022"/>
                    <a:pt x="2658" y="5420"/>
                  </a:cubicBezTo>
                  <a:cubicBezTo>
                    <a:pt x="2335" y="4950"/>
                    <a:pt x="5609" y="2601"/>
                    <a:pt x="7224" y="1368"/>
                  </a:cubicBezTo>
                  <a:cubicBezTo>
                    <a:pt x="6769" y="986"/>
                    <a:pt x="6328" y="575"/>
                    <a:pt x="5902" y="149"/>
                  </a:cubicBezTo>
                  <a:cubicBezTo>
                    <a:pt x="5816" y="48"/>
                    <a:pt x="5754" y="1"/>
                    <a:pt x="5683" y="1"/>
                  </a:cubicBezTo>
                  <a:close/>
                </a:path>
              </a:pathLst>
            </a:custGeom>
            <a:solidFill>
              <a:srgbClr val="FFFFFF">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3730" name="Picture 2" descr="https://media.discordapp.net/attachments/816968259986391064/817314708385693716/MUJER_ANOS_50.jpg"/>
          <p:cNvPicPr>
            <a:picLocks noChangeAspect="1" noChangeArrowheads="1"/>
          </p:cNvPicPr>
          <p:nvPr/>
        </p:nvPicPr>
        <p:blipFill>
          <a:blip r:embed="rId3"/>
          <a:srcRect/>
          <a:stretch>
            <a:fillRect/>
          </a:stretch>
        </p:blipFill>
        <p:spPr bwMode="auto">
          <a:xfrm>
            <a:off x="202988" y="955039"/>
            <a:ext cx="2416582" cy="3141557"/>
          </a:xfrm>
          <a:prstGeom prst="rect">
            <a:avLst/>
          </a:prstGeom>
          <a:noFill/>
        </p:spPr>
      </p:pic>
      <p:pic>
        <p:nvPicPr>
          <p:cNvPr id="73732" name="Picture 4" descr="Pin en Moda"/>
          <p:cNvPicPr>
            <a:picLocks noChangeAspect="1" noChangeArrowheads="1"/>
          </p:cNvPicPr>
          <p:nvPr/>
        </p:nvPicPr>
        <p:blipFill>
          <a:blip r:embed="rId4"/>
          <a:srcRect/>
          <a:stretch>
            <a:fillRect/>
          </a:stretch>
        </p:blipFill>
        <p:spPr bwMode="auto">
          <a:xfrm>
            <a:off x="4903779" y="2001916"/>
            <a:ext cx="2065981" cy="2687455"/>
          </a:xfrm>
          <a:prstGeom prst="rect">
            <a:avLst/>
          </a:prstGeom>
          <a:noFill/>
        </p:spPr>
      </p:pic>
    </p:spTree>
  </p:cSld>
  <p:clrMapOvr>
    <a:masterClrMapping/>
  </p:clrMapOvr>
  <p:transition>
    <p:blinds dir="vert"/>
  </p:transition>
  <p:timing>
    <p:tnLst>
      <p:par>
        <p:cTn id="1" dur="indefinite" restart="never" nodeType="tmRoot"/>
      </p:par>
    </p:tnLst>
  </p:timing>
</p:sld>
</file>

<file path=ppt/theme/theme1.xml><?xml version="1.0" encoding="utf-8"?>
<a:theme xmlns:a="http://schemas.openxmlformats.org/drawingml/2006/main" name="International Women's Day Stickers by Slidesgo">
  <a:themeElements>
    <a:clrScheme name="Simple Light">
      <a:dk1>
        <a:srgbClr val="FF9692"/>
      </a:dk1>
      <a:lt1>
        <a:srgbClr val="FFFFFF"/>
      </a:lt1>
      <a:dk2>
        <a:srgbClr val="800A1C"/>
      </a:dk2>
      <a:lt2>
        <a:srgbClr val="BD5F6F"/>
      </a:lt2>
      <a:accent1>
        <a:srgbClr val="FF9692"/>
      </a:accent1>
      <a:accent2>
        <a:srgbClr val="FDC9C7"/>
      </a:accent2>
      <a:accent3>
        <a:srgbClr val="F8934B"/>
      </a:accent3>
      <a:accent4>
        <a:srgbClr val="FFE189"/>
      </a:accent4>
      <a:accent5>
        <a:srgbClr val="ABFCE4"/>
      </a:accent5>
      <a:accent6>
        <a:srgbClr val="CBF5EA"/>
      </a:accent6>
      <a:hlink>
        <a:srgbClr val="2D0D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853</Words>
  <Application>Microsoft Office PowerPoint</Application>
  <PresentationFormat>Presentación en pantalla (16:9)</PresentationFormat>
  <Paragraphs>69</Paragraphs>
  <Slides>18</Slides>
  <Notes>18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Chau Philomene One</vt:lpstr>
      <vt:lpstr>Montserrat</vt:lpstr>
      <vt:lpstr>Open Sans</vt:lpstr>
      <vt:lpstr>Bebas Neue</vt:lpstr>
      <vt:lpstr>International Women's Day Stickers by Slidesgo</vt:lpstr>
      <vt:lpstr>EL PAPEL DE LA MUJER EN LOS AÑOS 50 Y EN LA ACTUALIDAD</vt:lpstr>
      <vt:lpstr>ÍNDICE </vt:lpstr>
      <vt:lpstr>En los años 50</vt:lpstr>
      <vt:lpstr>¿ Cómo deberían de ser ellas?</vt:lpstr>
      <vt:lpstr>Función de la mujer en la familia. </vt:lpstr>
      <vt:lpstr>Su rol como esposa. </vt:lpstr>
      <vt:lpstr>Su educación</vt:lpstr>
      <vt:lpstr>Papel en la sociedad y en la política. </vt:lpstr>
      <vt:lpstr>IMÁGENES </vt:lpstr>
      <vt:lpstr>EN LA ACTUALIDAD</vt:lpstr>
      <vt:lpstr>Su función de madre no siempre es bien recompensada y sólo un día al año se recuerda, mientras ella mantiene unida física y moralmente a la familia, llevándola adelante, hora tras hora, todos los días, constituyéndose en el personaje central en la vida de los hijos, que les proporciona compañía, así como una pauta de valores. </vt:lpstr>
      <vt:lpstr>Su rol como esposa </vt:lpstr>
      <vt:lpstr>Su educación </vt:lpstr>
      <vt:lpstr> </vt:lpstr>
      <vt:lpstr>EMILIA PARDO BAZÁN</vt:lpstr>
      <vt:lpstr>¿Qué nuevas actividades y roles realizan las mujeres en la actualidad? </vt:lpstr>
      <vt:lpstr>VIDEOS EXTRAS</vt:lpstr>
      <vt:lpstr>¡¡ESPERAMOS QUE HAYAIS APRENDIDO MUCHO CON NUESTRO TRABAJO!!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WOMEN'S DAY STICKERS</dc:title>
  <dc:creator>Usuario</dc:creator>
  <cp:lastModifiedBy>Usuario</cp:lastModifiedBy>
  <cp:revision>44</cp:revision>
  <dcterms:modified xsi:type="dcterms:W3CDTF">2021-03-09T08:53:12Z</dcterms:modified>
</cp:coreProperties>
</file>