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 SemiBold"/>
      <p:regular r:id="rId20"/>
      <p:bold r:id="rId21"/>
      <p:italic r:id="rId22"/>
      <p:boldItalic r:id="rId23"/>
    </p:embeddedFont>
    <p:embeddedFont>
      <p:font typeface="Architects Daughter"/>
      <p:regular r:id="rId24"/>
    </p:embeddedFont>
    <p:embeddedFont>
      <p:font typeface="Amatic SC"/>
      <p:regular r:id="rId25"/>
      <p:bold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emiBold-regular.fntdata"/><Relationship Id="rId22" Type="http://schemas.openxmlformats.org/officeDocument/2006/relationships/font" Target="fonts/NunitoSemiBold-italic.fntdata"/><Relationship Id="rId21" Type="http://schemas.openxmlformats.org/officeDocument/2006/relationships/font" Target="fonts/NunitoSemiBold-bold.fntdata"/><Relationship Id="rId24" Type="http://schemas.openxmlformats.org/officeDocument/2006/relationships/font" Target="fonts/ArchitectsDaughter-regular.fntdata"/><Relationship Id="rId23" Type="http://schemas.openxmlformats.org/officeDocument/2006/relationships/font" Target="fonts/Nunito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41156782a_5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41156782a_5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41156782a_5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41156782a_5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41156782a_5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41156782a_5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41156782a_5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41156782a_5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41156782a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41156782a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41156782a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41156782a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41156782a_5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41156782a_5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41156782a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41156782a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41156782a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41156782a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41156782a_5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41156782a_5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41156782a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41156782a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41156782a_5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41156782a_5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41156782a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41156782a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41156782a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41156782a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3" name="Google Shape;183;p15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4" name="Google Shape;18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7" name="Google Shape;187;p16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✗"/>
              <a:defRPr sz="1200"/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rezi.com/voc-gp90n6so/el-rol-de-la-mujer-en-los-anos-5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ctrTitle"/>
          </p:nvPr>
        </p:nvSpPr>
        <p:spPr>
          <a:xfrm>
            <a:off x="1867950" y="1625275"/>
            <a:ext cx="5408100" cy="131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3600">
                <a:solidFill>
                  <a:srgbClr val="38761D"/>
                </a:solidFill>
                <a:latin typeface="Impact"/>
                <a:ea typeface="Impact"/>
                <a:cs typeface="Impact"/>
                <a:sym typeface="Impact"/>
              </a:rPr>
              <a:t>TRABAJO SOBRE EL PAPEL DE LA MUJER DESDE LOS AÑOS 50 HASTA LA ACTUALIDAD</a:t>
            </a:r>
            <a:endParaRPr i="1" sz="7000">
              <a:solidFill>
                <a:srgbClr val="38761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2670750" y="3398400"/>
            <a:ext cx="3802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Alejandro, Desirée, Adrián, Antonio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2º ESO Curso 2020/2021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Geografía e Historia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2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2.2. </a:t>
            </a:r>
            <a:r>
              <a:rPr b="0" lang="es" sz="2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Papel de la mujer en la sociedad, y en la política actualmente</a:t>
            </a:r>
            <a:endParaRPr b="0" sz="2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55" name="Google Shape;255;p26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u papel en la sociedad es </a:t>
            </a:r>
            <a:r>
              <a:rPr lang="es" sz="16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madre, esposa o pareja, trabajadora, administradora y sostén emocional del hogar, pero no debemos olvidar que el primer rol de la mujer en la sociedad es justamente ser mujer, con su identidad y su femineidad.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138" y="27060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2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2.3. Su formación, ¿Pueden formarse y estudiar ahora?</a:t>
            </a:r>
            <a:endParaRPr b="0" sz="2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2" name="Google Shape;262;p27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i puede formarse y estudiar cualquier carrera con cualquier edad, al igual que cualquier persona. 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313" y="2301975"/>
            <a:ext cx="3125875" cy="22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550" y="2001000"/>
            <a:ext cx="3472850" cy="23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9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29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2.4. ¿Qué nuevas actividades y roles realizan las mujeres en la actualidad?</a:t>
            </a:r>
            <a:endParaRPr b="0" sz="29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70" name="Google Shape;270;p28"/>
          <p:cNvSpPr txBox="1"/>
          <p:nvPr>
            <p:ph idx="1" type="body"/>
          </p:nvPr>
        </p:nvSpPr>
        <p:spPr>
          <a:xfrm>
            <a:off x="1188175" y="148800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6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Hoy en día la mujer ha desarrollado actividades y roles que le permiten más aportar a la familia y a su sociedad, algunos de estos son: Desarrollar carreras importantes como la medicina, las leyes, la política, la mecánica, la ciencia, etc... Desarrollar iniciativas de gran provecho para la sociedad.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1" name="Google Shape;2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002" y="2652327"/>
            <a:ext cx="3242000" cy="18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883375" y="683600"/>
            <a:ext cx="6657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3. Mujeres importantes del feminismo</a:t>
            </a:r>
            <a:endParaRPr b="0" sz="3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Malala, Emma Watson, Rosa María Calaf, Cristina Fallarás, Kavita Ramdas, Tarana Burke, Noushin Ahmadi.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Mujeres muy importante en el feminismo ya que han luchado por él y por la igualdad entre hombres y mujeres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8" name="Google Shape;2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863" y="2726202"/>
            <a:ext cx="3622925" cy="18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/>
          <p:nvPr/>
        </p:nvSpPr>
        <p:spPr>
          <a:xfrm>
            <a:off x="2657750" y="595075"/>
            <a:ext cx="3567300" cy="670500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"/>
          <p:cNvSpPr txBox="1"/>
          <p:nvPr>
            <p:ph idx="1" type="body"/>
          </p:nvPr>
        </p:nvSpPr>
        <p:spPr>
          <a:xfrm>
            <a:off x="1583750" y="1675550"/>
            <a:ext cx="5715300" cy="19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https://prezi.com/voc-gp90n6so/el-rol-de-la-mujer-en-los-anos-50/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s"/>
              <a:t>Internet</a:t>
            </a:r>
            <a:endParaRPr/>
          </a:p>
        </p:txBody>
      </p:sp>
      <p:sp>
        <p:nvSpPr>
          <p:cNvPr id="285" name="Google Shape;285;p30"/>
          <p:cNvSpPr txBox="1"/>
          <p:nvPr/>
        </p:nvSpPr>
        <p:spPr>
          <a:xfrm>
            <a:off x="3202850" y="684025"/>
            <a:ext cx="247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 u="sng">
                <a:latin typeface="Nunito"/>
                <a:ea typeface="Nunito"/>
                <a:cs typeface="Nunito"/>
                <a:sym typeface="Nunito"/>
              </a:rPr>
              <a:t>BIBLIOGRAFÍA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714350" y="1109150"/>
            <a:ext cx="5715300" cy="288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 de la mujer en los años 50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 de la mujer como esposa antes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Función de la mujer en la familia en los años 50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 político de las mujeres en los años 50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 educación. ¿Podían formarse y estudiar?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 de la mujer en la actualidad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 de la mujer como esposa actualmente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 de la mujer en la sociedad, y en la política actualmente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 formación, ¿Pueden formarse y estudiar ahora?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nuevas actividades y roles realizan las mujeres en la actualidad?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Mujeres importantes del feminismo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3333450" y="370250"/>
            <a:ext cx="247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Architects Daughter"/>
                <a:ea typeface="Architects Daughter"/>
                <a:cs typeface="Architects Daughter"/>
                <a:sym typeface="Architects Daughter"/>
              </a:rPr>
              <a:t>ÍNDICE</a:t>
            </a:r>
            <a:endParaRPr sz="3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>
            <p:ph type="title"/>
          </p:nvPr>
        </p:nvSpPr>
        <p:spPr>
          <a:xfrm>
            <a:off x="883375" y="532950"/>
            <a:ext cx="6426300" cy="68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chitects Daughter"/>
              <a:buAutoNum type="arabicPeriod"/>
            </a:pPr>
            <a:r>
              <a:rPr b="0" lang="es" sz="3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Papel de la mujer en los </a:t>
            </a:r>
            <a:r>
              <a:rPr b="0" lang="es" sz="3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años </a:t>
            </a:r>
            <a:r>
              <a:rPr b="0" lang="es" sz="3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50</a:t>
            </a:r>
            <a:r>
              <a:rPr lang="es" sz="30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6" name="Google Shape;206;p19"/>
          <p:cNvSpPr txBox="1"/>
          <p:nvPr>
            <p:ph idx="1" type="body"/>
          </p:nvPr>
        </p:nvSpPr>
        <p:spPr>
          <a:xfrm>
            <a:off x="883375" y="1350950"/>
            <a:ext cx="6999300" cy="32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En los años 50 la mujer debía cumplir el rol de esposa ideal.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Debía ser femenina a la vez que interesante, cumplir sin quejarse las labores del hogar mientras su marido traía el dinero a casa, y sobre todo tener hijos…muchos hijos.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Una mujer sin hijos no estaba “completa“.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En esa época, pocas mujeres pudieron seguir sus estudios y la mayoría de las que lo hicieron, renunciaron a tener una vida laboral cuando se casaron.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 mujer tenía que ser una buena esposa, traer hijos al mundo y obedecer al marido fielmente…El acceso de la mujer al mundo laboral era muy limitado.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B2B2B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920100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1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1.1. Rol de la mujer como esposa antes</a:t>
            </a:r>
            <a:endParaRPr b="0" sz="31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607300" y="1350950"/>
            <a:ext cx="3784200" cy="31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3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Antes, el papel de la mujer era casarse, ser mamás y quedarse en casa a cuidar a los hijos y punto final. No tenían derecho a tener aspiraciones o metas que se desviaran del matrimonio y crear una familia. Lo máximo que una mujer podía lograr era tomar alguna clase de pintura, tejido, manualidades, o cualquier cosa cuyo uso se pudiera aplicar en el hogar. Las mujeres que contaban con alguna profesión o carrera, la </a:t>
            </a:r>
            <a:r>
              <a:rPr lang="es" sz="13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abandonaban</a:t>
            </a:r>
            <a:r>
              <a:rPr lang="es" sz="13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al contraer matrimonio, preparándose para tener hijos y formar un hogar. En algunas culturas, las mujeres no podían comenzar a estudiar una licenciatura, y en otras las mujeres ni siquiera podían ir a la preparatoria. </a:t>
            </a:r>
            <a:endParaRPr sz="2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3">
            <a:alphaModFix/>
          </a:blip>
          <a:srcRect b="0" l="3020" r="-3020" t="0"/>
          <a:stretch/>
        </p:blipFill>
        <p:spPr>
          <a:xfrm>
            <a:off x="4391500" y="1350950"/>
            <a:ext cx="4829351" cy="29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1.2. Función de la mujer en la familia en los años 50</a:t>
            </a:r>
            <a:endParaRPr b="0" sz="3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vida en familia era muy diferente en los años '50.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❏"/>
            </a:pPr>
            <a:r>
              <a:rPr lang="es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Normalmente había un padre y una madre. 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❏"/>
            </a:pPr>
            <a:r>
              <a:rPr lang="es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divorcio no era cosa corriente.</a:t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❏"/>
            </a:pPr>
            <a:r>
              <a:rPr lang="es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Divorciarse suponía un estigma.</a:t>
            </a:r>
            <a:endParaRPr sz="15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675" y="2719700"/>
            <a:ext cx="4097100" cy="17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title"/>
          </p:nvPr>
        </p:nvSpPr>
        <p:spPr>
          <a:xfrm>
            <a:off x="883375" y="483375"/>
            <a:ext cx="6426300" cy="7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1.3. Papel político de las mujeres en los años 50</a:t>
            </a:r>
            <a:endParaRPr b="0" sz="3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959850" y="1360025"/>
            <a:ext cx="3143700" cy="31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En estos años las mujeres no tenían los mismos derechos que los hombres, así que ellas no </a:t>
            </a: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ejercen</a:t>
            </a: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 un papel político, solo los </a:t>
            </a: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ejercen</a:t>
            </a:r>
            <a:r>
              <a:rPr lang="es" sz="2100">
                <a:latin typeface="Comic Sans MS"/>
                <a:ea typeface="Comic Sans MS"/>
                <a:cs typeface="Comic Sans MS"/>
                <a:sym typeface="Comic Sans MS"/>
              </a:rPr>
              <a:t> los hombres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675" y="1416375"/>
            <a:ext cx="3996000" cy="19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883375" y="683600"/>
            <a:ext cx="66522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1.4. </a:t>
            </a:r>
            <a:r>
              <a:rPr b="0"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Su educación. ¿Podían formarse y estudiar?</a:t>
            </a:r>
            <a:endParaRPr b="0" sz="22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996325" y="1373525"/>
            <a:ext cx="71202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Sí podían estudiar y formarse pero sólo con el permiso de sus maridos, en el caso de no haber contraído matrimonio, en este caso tenía que tener el permiso de su padre, o si su padre había fallecido anteriormente, el permiso de el más mayor de sus hermanos.</a:t>
            </a:r>
            <a:endParaRPr/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825" y="2465425"/>
            <a:ext cx="2834500" cy="1696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mujer en la universidad: del acceso restringido a ser mayoría en las  aulas" id="235" name="Google Shape;2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801" y="2491396"/>
            <a:ext cx="2923625" cy="164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 Papel de la mujer en la actualidad </a:t>
            </a:r>
            <a:endParaRPr b="0" sz="3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1188175" y="1506350"/>
            <a:ext cx="30507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En la actualidad la vida de las mujeres es cada día más interesante y retadora, está cambiando. Algunas parecen llevar mejor los retos y el estrés que esto implica; otras, no tanto. Hoy en día, pueden estudiar, trabajar, y llegar mucho más alto que antes, pudiendo llegar hasta presidenta.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875" y="1642675"/>
            <a:ext cx="3653675" cy="24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2.1. Rol de la mujer como esposa actualmente</a:t>
            </a:r>
            <a:endParaRPr b="0" sz="2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as obligaciones de la mujer es ser feliz con su esposo, respetarlo y no dejar pasar ningún maltrato. Si tiene </a:t>
            </a: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descendencia</a:t>
            </a:r>
            <a:r>
              <a:rPr lang="es" sz="1600">
                <a:latin typeface="Comic Sans MS"/>
                <a:ea typeface="Comic Sans MS"/>
                <a:cs typeface="Comic Sans MS"/>
                <a:sym typeface="Comic Sans MS"/>
              </a:rPr>
              <a:t> cuidar de ella.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9" name="Google Shape;2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088" y="2339550"/>
            <a:ext cx="2924475" cy="20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