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10/20/2025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51085" y="786682"/>
            <a:ext cx="10084526" cy="219164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s-ES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Erasmus + inclusión </a:t>
            </a:r>
            <a:br>
              <a:rPr lang="es-ES" dirty="0" smtClean="0">
                <a:solidFill>
                  <a:srgbClr val="7030A0"/>
                </a:solidFill>
                <a:latin typeface="Comic Sans MS" panose="030F0702030302020204" pitchFamily="66" charset="0"/>
              </a:rPr>
            </a:br>
            <a:r>
              <a:rPr lang="es-ES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viaje a Eslovenia</a:t>
            </a:r>
            <a:br>
              <a:rPr lang="es-ES" dirty="0" smtClean="0">
                <a:solidFill>
                  <a:srgbClr val="7030A0"/>
                </a:solidFill>
                <a:latin typeface="Comic Sans MS" panose="030F0702030302020204" pitchFamily="66" charset="0"/>
              </a:rPr>
            </a:br>
            <a:r>
              <a:rPr lang="es-ES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17 al 24 de marzo 2025</a:t>
            </a:r>
            <a:endParaRPr lang="es-ES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714248">
            <a:off x="777221" y="3622766"/>
            <a:ext cx="4882366" cy="2467246"/>
          </a:xfrm>
          <a:prstGeom prst="rect">
            <a:avLst/>
          </a:prstGeom>
        </p:spPr>
      </p:pic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127" y="3229798"/>
            <a:ext cx="4467769" cy="300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9153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87452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67599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625182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402304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46438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80" b="13441"/>
          <a:stretch/>
        </p:blipFill>
        <p:spPr>
          <a:xfrm>
            <a:off x="2396267" y="202104"/>
            <a:ext cx="7190459" cy="2948761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1" y="3581399"/>
            <a:ext cx="3837577" cy="287818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634" y="3348444"/>
            <a:ext cx="4458789" cy="3344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5365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95" b="22634"/>
          <a:stretch/>
        </p:blipFill>
        <p:spPr>
          <a:xfrm>
            <a:off x="2610214" y="4055806"/>
            <a:ext cx="6629581" cy="2693458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1" t="15619"/>
          <a:stretch/>
        </p:blipFill>
        <p:spPr>
          <a:xfrm>
            <a:off x="6723016" y="217713"/>
            <a:ext cx="4251073" cy="329619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75" y="324393"/>
            <a:ext cx="4345577" cy="3259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9605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contenido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13386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19778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49767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4100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2599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49884054"/>
      </p:ext>
    </p:extLst>
  </p:cSld>
  <p:clrMapOvr>
    <a:masterClrMapping/>
  </p:clrMapOvr>
</p:sld>
</file>

<file path=ppt/theme/theme1.xml><?xml version="1.0" encoding="utf-8"?>
<a:theme xmlns:a="http://schemas.openxmlformats.org/drawingml/2006/main" name="Gota">
  <a:themeElements>
    <a:clrScheme name="Droplet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TM04033925[[fn=Gota]]</Template>
  <TotalTime>36</TotalTime>
  <Words>3</Words>
  <Application>Microsoft Office PowerPoint</Application>
  <PresentationFormat>Panorámica</PresentationFormat>
  <Paragraphs>1</Paragraphs>
  <Slides>14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18" baseType="lpstr">
      <vt:lpstr>Arial</vt:lpstr>
      <vt:lpstr>Comic Sans MS</vt:lpstr>
      <vt:lpstr>Tw Cen MT</vt:lpstr>
      <vt:lpstr>Gota</vt:lpstr>
      <vt:lpstr>Erasmus + inclusión  viaje a Eslovenia 17 al 24 de marzo 2025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Erasmus + inclusión  viaje a Eslovenia 17 al 24 de marzo 2025</dc:title>
  <dc:creator>usuario</dc:creator>
  <cp:lastModifiedBy>usuario</cp:lastModifiedBy>
  <cp:revision>3</cp:revision>
  <dcterms:created xsi:type="dcterms:W3CDTF">2025-10-20T11:24:35Z</dcterms:created>
  <dcterms:modified xsi:type="dcterms:W3CDTF">2025-10-20T12:01:33Z</dcterms:modified>
</cp:coreProperties>
</file>