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media/image1.jpeg" ContentType="image/jpeg"/>
  <Override PartName="/ppt/media/image2.jpeg" ContentType="image/jpeg"/>
  <Override PartName="/ppt/theme/theme2.xml" ContentType="application/vnd.openxmlformats-officedocument.theme+xml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</p:sldIdLst>
  <p:sldSz cx="9144000" cy="51435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162A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162A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162A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162A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162A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162A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162A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162A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162A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162A"/>
        </a:fontRef>
        <a:srgbClr val="00162A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4FA"/>
          </a:solidFill>
        </a:fill>
      </a:tcStyle>
    </a:wholeTbl>
    <a:band2H>
      <a:tcTxStyle b="def" i="def"/>
      <a:tcStyle>
        <a:tcBdr/>
        <a:fill>
          <a:solidFill>
            <a:srgbClr val="E6F2F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162A"/>
        </a:fontRef>
        <a:srgbClr val="00162A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6F2D2"/>
          </a:solidFill>
        </a:fill>
      </a:tcStyle>
    </a:wholeTbl>
    <a:band2H>
      <a:tcTxStyle b="def" i="def"/>
      <a:tcStyle>
        <a:tcBdr/>
        <a:fill>
          <a:solidFill>
            <a:srgbClr val="F3F9E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162A"/>
        </a:fontRef>
        <a:srgbClr val="00162A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8CBCB"/>
          </a:solidFill>
        </a:fill>
      </a:tcStyle>
    </a:wholeTbl>
    <a:band2H>
      <a:tcTxStyle b="def" i="def"/>
      <a:tcStyle>
        <a:tcBdr/>
        <a:fill>
          <a:solidFill>
            <a:srgbClr val="FCE7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162A"/>
        </a:fontRef>
        <a:srgbClr val="00162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7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162A"/>
        </a:fontRef>
        <a:srgbClr val="00162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162A"/>
              </a:solidFill>
              <a:prstDash val="solid"/>
              <a:round/>
            </a:ln>
          </a:top>
          <a:bottom>
            <a:ln w="25400" cap="flat">
              <a:solidFill>
                <a:srgbClr val="00162A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162A"/>
              </a:solidFill>
              <a:prstDash val="solid"/>
              <a:round/>
            </a:ln>
          </a:top>
          <a:bottom>
            <a:ln w="25400" cap="flat">
              <a:solidFill>
                <a:srgbClr val="00162A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162A"/>
        </a:fontRef>
        <a:srgbClr val="00162A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B"/>
          </a:solidFill>
        </a:fill>
      </a:tcStyle>
    </a:wholeTbl>
    <a:band2H>
      <a:tcTxStyle b="def" i="def"/>
      <a:tcStyle>
        <a:tcBdr/>
        <a:fill>
          <a:solidFill>
            <a:srgbClr val="E6E7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162A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162A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162A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162A"/>
        </a:fontRef>
        <a:srgbClr val="00162A"/>
      </a:tcTxStyle>
      <a:tcStyle>
        <a:tcBdr>
          <a:left>
            <a:ln w="12700" cap="flat">
              <a:solidFill>
                <a:srgbClr val="00162A"/>
              </a:solidFill>
              <a:prstDash val="solid"/>
              <a:round/>
            </a:ln>
          </a:left>
          <a:right>
            <a:ln w="12700" cap="flat">
              <a:solidFill>
                <a:srgbClr val="00162A"/>
              </a:solidFill>
              <a:prstDash val="solid"/>
              <a:round/>
            </a:ln>
          </a:right>
          <a:top>
            <a:ln w="12700" cap="flat">
              <a:solidFill>
                <a:srgbClr val="00162A"/>
              </a:solidFill>
              <a:prstDash val="solid"/>
              <a:round/>
            </a:ln>
          </a:top>
          <a:bottom>
            <a:ln w="12700" cap="flat">
              <a:solidFill>
                <a:srgbClr val="00162A"/>
              </a:solidFill>
              <a:prstDash val="solid"/>
              <a:round/>
            </a:ln>
          </a:bottom>
          <a:insideH>
            <a:ln w="12700" cap="flat">
              <a:solidFill>
                <a:srgbClr val="00162A"/>
              </a:solidFill>
              <a:prstDash val="solid"/>
              <a:round/>
            </a:ln>
          </a:insideH>
          <a:insideV>
            <a:ln w="12700" cap="flat">
              <a:solidFill>
                <a:srgbClr val="00162A"/>
              </a:solidFill>
              <a:prstDash val="solid"/>
              <a:round/>
            </a:ln>
          </a:insideV>
        </a:tcBdr>
        <a:fill>
          <a:solidFill>
            <a:srgbClr val="00162A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162A"/>
        </a:fontRef>
        <a:srgbClr val="00162A"/>
      </a:tcTxStyle>
      <a:tcStyle>
        <a:tcBdr>
          <a:left>
            <a:ln w="12700" cap="flat">
              <a:solidFill>
                <a:srgbClr val="00162A"/>
              </a:solidFill>
              <a:prstDash val="solid"/>
              <a:round/>
            </a:ln>
          </a:left>
          <a:right>
            <a:ln w="12700" cap="flat">
              <a:solidFill>
                <a:srgbClr val="00162A"/>
              </a:solidFill>
              <a:prstDash val="solid"/>
              <a:round/>
            </a:ln>
          </a:right>
          <a:top>
            <a:ln w="12700" cap="flat">
              <a:solidFill>
                <a:srgbClr val="00162A"/>
              </a:solidFill>
              <a:prstDash val="solid"/>
              <a:round/>
            </a:ln>
          </a:top>
          <a:bottom>
            <a:ln w="12700" cap="flat">
              <a:solidFill>
                <a:srgbClr val="00162A"/>
              </a:solidFill>
              <a:prstDash val="solid"/>
              <a:round/>
            </a:ln>
          </a:bottom>
          <a:insideH>
            <a:ln w="12700" cap="flat">
              <a:solidFill>
                <a:srgbClr val="00162A"/>
              </a:solidFill>
              <a:prstDash val="solid"/>
              <a:round/>
            </a:ln>
          </a:insideH>
          <a:insideV>
            <a:ln w="12700" cap="flat">
              <a:solidFill>
                <a:srgbClr val="00162A"/>
              </a:solidFill>
              <a:prstDash val="solid"/>
              <a:round/>
            </a:ln>
          </a:insideV>
        </a:tcBdr>
        <a:fill>
          <a:solidFill>
            <a:srgbClr val="00162A">
              <a:alpha val="20000"/>
            </a:srgbClr>
          </a:solidFill>
        </a:fill>
      </a:tcStyle>
    </a:firstCol>
    <a:lastRow>
      <a:tcTxStyle b="on" i="off">
        <a:fontRef idx="minor">
          <a:srgbClr val="00162A"/>
        </a:fontRef>
        <a:srgbClr val="00162A"/>
      </a:tcTxStyle>
      <a:tcStyle>
        <a:tcBdr>
          <a:left>
            <a:ln w="12700" cap="flat">
              <a:solidFill>
                <a:srgbClr val="00162A"/>
              </a:solidFill>
              <a:prstDash val="solid"/>
              <a:round/>
            </a:ln>
          </a:left>
          <a:right>
            <a:ln w="12700" cap="flat">
              <a:solidFill>
                <a:srgbClr val="00162A"/>
              </a:solidFill>
              <a:prstDash val="solid"/>
              <a:round/>
            </a:ln>
          </a:right>
          <a:top>
            <a:ln w="50800" cap="flat">
              <a:solidFill>
                <a:srgbClr val="00162A"/>
              </a:solidFill>
              <a:prstDash val="solid"/>
              <a:round/>
            </a:ln>
          </a:top>
          <a:bottom>
            <a:ln w="12700" cap="flat">
              <a:solidFill>
                <a:srgbClr val="00162A"/>
              </a:solidFill>
              <a:prstDash val="solid"/>
              <a:round/>
            </a:ln>
          </a:bottom>
          <a:insideH>
            <a:ln w="12700" cap="flat">
              <a:solidFill>
                <a:srgbClr val="00162A"/>
              </a:solidFill>
              <a:prstDash val="solid"/>
              <a:round/>
            </a:ln>
          </a:insideH>
          <a:insideV>
            <a:ln w="12700" cap="flat">
              <a:solidFill>
                <a:srgbClr val="00162A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162A"/>
        </a:fontRef>
        <a:srgbClr val="00162A"/>
      </a:tcTxStyle>
      <a:tcStyle>
        <a:tcBdr>
          <a:left>
            <a:ln w="12700" cap="flat">
              <a:solidFill>
                <a:srgbClr val="00162A"/>
              </a:solidFill>
              <a:prstDash val="solid"/>
              <a:round/>
            </a:ln>
          </a:left>
          <a:right>
            <a:ln w="12700" cap="flat">
              <a:solidFill>
                <a:srgbClr val="00162A"/>
              </a:solidFill>
              <a:prstDash val="solid"/>
              <a:round/>
            </a:ln>
          </a:right>
          <a:top>
            <a:ln w="12700" cap="flat">
              <a:solidFill>
                <a:srgbClr val="00162A"/>
              </a:solidFill>
              <a:prstDash val="solid"/>
              <a:round/>
            </a:ln>
          </a:top>
          <a:bottom>
            <a:ln w="25400" cap="flat">
              <a:solidFill>
                <a:srgbClr val="00162A"/>
              </a:solidFill>
              <a:prstDash val="solid"/>
              <a:round/>
            </a:ln>
          </a:bottom>
          <a:insideH>
            <a:ln w="12700" cap="flat">
              <a:solidFill>
                <a:srgbClr val="00162A"/>
              </a:solidFill>
              <a:prstDash val="solid"/>
              <a:round/>
            </a:ln>
          </a:insideH>
          <a:insideV>
            <a:ln w="12700" cap="flat">
              <a:solidFill>
                <a:srgbClr val="00162A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4" name="Shape 11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400">
        <a:latin typeface="+mn-lt"/>
        <a:ea typeface="+mn-ea"/>
        <a:cs typeface="+mn-cs"/>
        <a:sym typeface="Arial"/>
      </a:defRPr>
    </a:lvl1pPr>
    <a:lvl2pPr indent="228600" latinLnBrk="0">
      <a:defRPr sz="1400">
        <a:latin typeface="+mn-lt"/>
        <a:ea typeface="+mn-ea"/>
        <a:cs typeface="+mn-cs"/>
        <a:sym typeface="Arial"/>
      </a:defRPr>
    </a:lvl2pPr>
    <a:lvl3pPr indent="457200" latinLnBrk="0">
      <a:defRPr sz="1400">
        <a:latin typeface="+mn-lt"/>
        <a:ea typeface="+mn-ea"/>
        <a:cs typeface="+mn-cs"/>
        <a:sym typeface="Arial"/>
      </a:defRPr>
    </a:lvl3pPr>
    <a:lvl4pPr indent="685800" latinLnBrk="0">
      <a:defRPr sz="1400">
        <a:latin typeface="+mn-lt"/>
        <a:ea typeface="+mn-ea"/>
        <a:cs typeface="+mn-cs"/>
        <a:sym typeface="Arial"/>
      </a:defRPr>
    </a:lvl4pPr>
    <a:lvl5pPr indent="914400" latinLnBrk="0">
      <a:defRPr sz="1400">
        <a:latin typeface="+mn-lt"/>
        <a:ea typeface="+mn-ea"/>
        <a:cs typeface="+mn-cs"/>
        <a:sym typeface="Arial"/>
      </a:defRPr>
    </a:lvl5pPr>
    <a:lvl6pPr indent="1143000" latinLnBrk="0">
      <a:defRPr sz="1400">
        <a:latin typeface="+mn-lt"/>
        <a:ea typeface="+mn-ea"/>
        <a:cs typeface="+mn-cs"/>
        <a:sym typeface="Arial"/>
      </a:defRPr>
    </a:lvl6pPr>
    <a:lvl7pPr indent="1371600" latinLnBrk="0">
      <a:defRPr sz="1400">
        <a:latin typeface="+mn-lt"/>
        <a:ea typeface="+mn-ea"/>
        <a:cs typeface="+mn-cs"/>
        <a:sym typeface="Arial"/>
      </a:defRPr>
    </a:lvl7pPr>
    <a:lvl8pPr indent="1600200" latinLnBrk="0">
      <a:defRPr sz="1400">
        <a:latin typeface="+mn-lt"/>
        <a:ea typeface="+mn-ea"/>
        <a:cs typeface="+mn-cs"/>
        <a:sym typeface="Arial"/>
      </a:defRPr>
    </a:lvl8pPr>
    <a:lvl9pPr indent="1828800" latinLnBrk="0">
      <a:defRPr sz="1400">
        <a:latin typeface="+mn-lt"/>
        <a:ea typeface="+mn-ea"/>
        <a:cs typeface="+mn-cs"/>
        <a:sym typeface="Arial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0;p2"/>
          <p:cNvSpPr/>
          <p:nvPr/>
        </p:nvSpPr>
        <p:spPr>
          <a:xfrm>
            <a:off x="0" y="0"/>
            <a:ext cx="3048000" cy="5143500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accent1"/>
              </a:gs>
            </a:gsLst>
            <a:lin ang="5400011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4" name="Google Shape;11;p2"/>
          <p:cNvSpPr/>
          <p:nvPr/>
        </p:nvSpPr>
        <p:spPr>
          <a:xfrm>
            <a:off x="0" y="2946599"/>
            <a:ext cx="6096000" cy="1739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266700" dist="66675" dir="0">
              <a:srgbClr val="00162A">
                <a:alpha val="30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5" name="Texto del título"/>
          <p:cNvSpPr txBox="1"/>
          <p:nvPr>
            <p:ph type="title"/>
          </p:nvPr>
        </p:nvSpPr>
        <p:spPr>
          <a:xfrm>
            <a:off x="244750" y="3059700"/>
            <a:ext cx="5647800" cy="1503601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4800"/>
            </a:lvl1pPr>
          </a:lstStyle>
          <a:p>
            <a:pPr/>
            <a:r>
              <a:t>Texto del título</a:t>
            </a:r>
          </a:p>
        </p:txBody>
      </p:sp>
      <p:sp>
        <p:nvSpPr>
          <p:cNvPr id="16" name="Número de diapositiva"/>
          <p:cNvSpPr txBox="1"/>
          <p:nvPr>
            <p:ph type="sldNum" sz="quarter" idx="2"/>
          </p:nvPr>
        </p:nvSpPr>
        <p:spPr>
          <a:xfrm>
            <a:off x="5486400" y="4627562"/>
            <a:ext cx="2133600" cy="2794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63;p11"/>
          <p:cNvSpPr/>
          <p:nvPr/>
        </p:nvSpPr>
        <p:spPr>
          <a:xfrm>
            <a:off x="-7001" y="-25"/>
            <a:ext cx="9150902" cy="51435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298" y="530"/>
                </a:moveTo>
                <a:lnTo>
                  <a:pt x="298" y="21070"/>
                </a:lnTo>
                <a:lnTo>
                  <a:pt x="21302" y="21070"/>
                </a:lnTo>
                <a:lnTo>
                  <a:pt x="21302" y="530"/>
                </a:lnTo>
                <a:close/>
              </a:path>
            </a:pathLst>
          </a:custGeom>
          <a:gradFill>
            <a:gsLst>
              <a:gs pos="0">
                <a:schemeClr val="accent1">
                  <a:alpha val="21568"/>
                </a:schemeClr>
              </a:gs>
              <a:gs pos="100000">
                <a:schemeClr val="accent1"/>
              </a:gs>
            </a:gsLst>
            <a:lin ang="16200038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6" name="Google Shape;64;p11"/>
          <p:cNvSpPr/>
          <p:nvPr/>
        </p:nvSpPr>
        <p:spPr>
          <a:xfrm>
            <a:off x="4337163" y="4673699"/>
            <a:ext cx="469801" cy="469801"/>
          </a:xfrm>
          <a:prstGeom prst="rect">
            <a:avLst/>
          </a:prstGeom>
          <a:solidFill>
            <a:srgbClr val="F0F2F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107" name="Número de diapositiva"/>
          <p:cNvSpPr txBox="1"/>
          <p:nvPr>
            <p:ph type="sldNum" sz="quarter" idx="2"/>
          </p:nvPr>
        </p:nvSpPr>
        <p:spPr>
          <a:xfrm>
            <a:off x="4487893" y="4826000"/>
            <a:ext cx="168090" cy="1651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1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14;p3"/>
          <p:cNvSpPr/>
          <p:nvPr/>
        </p:nvSpPr>
        <p:spPr>
          <a:xfrm>
            <a:off x="0" y="1583349"/>
            <a:ext cx="7404300" cy="17397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ffectLst>
            <a:outerShdw sx="100000" sy="100000" kx="0" ky="0" algn="b" rotWithShape="0" blurRad="266700" dist="66675" dir="0">
              <a:srgbClr val="00162A">
                <a:alpha val="30000"/>
              </a:srgbClr>
            </a:outerShdw>
          </a:effectLst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4" name="Texto del título"/>
          <p:cNvSpPr txBox="1"/>
          <p:nvPr>
            <p:ph type="title"/>
          </p:nvPr>
        </p:nvSpPr>
        <p:spPr>
          <a:xfrm>
            <a:off x="2012775" y="2049850"/>
            <a:ext cx="5109301" cy="483001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3600"/>
            </a:lvl1pPr>
          </a:lstStyle>
          <a:p>
            <a:pPr/>
            <a:r>
              <a:t>Texto del título</a:t>
            </a:r>
          </a:p>
        </p:txBody>
      </p:sp>
      <p:sp>
        <p:nvSpPr>
          <p:cNvPr id="25" name="Nivel de texto 1…"/>
          <p:cNvSpPr txBox="1"/>
          <p:nvPr>
            <p:ph type="body" sz="quarter" idx="1"/>
          </p:nvPr>
        </p:nvSpPr>
        <p:spPr>
          <a:xfrm>
            <a:off x="2012775" y="2553549"/>
            <a:ext cx="5109301" cy="3030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381000" indent="-304800">
              <a:spcBef>
                <a:spcPts val="0"/>
              </a:spcBef>
              <a:buClrTx/>
              <a:buSzTx/>
              <a:buFontTx/>
              <a:buNone/>
              <a:defRPr sz="1800"/>
            </a:lvl1pPr>
            <a:lvl2pPr marL="381000" indent="152400">
              <a:spcBef>
                <a:spcPts val="0"/>
              </a:spcBef>
              <a:buClrTx/>
              <a:buSzTx/>
              <a:buFontTx/>
              <a:buNone/>
              <a:defRPr sz="1800"/>
            </a:lvl2pPr>
            <a:lvl3pPr marL="381000" indent="609600">
              <a:spcBef>
                <a:spcPts val="0"/>
              </a:spcBef>
              <a:buClrTx/>
              <a:buSzTx/>
              <a:buFontTx/>
              <a:buNone/>
              <a:defRPr sz="1800"/>
            </a:lvl3pPr>
            <a:lvl4pPr marL="381000" indent="1066800">
              <a:spcBef>
                <a:spcPts val="0"/>
              </a:spcBef>
              <a:buClrTx/>
              <a:buSzTx/>
              <a:buFontTx/>
              <a:buNone/>
              <a:defRPr sz="1800"/>
            </a:lvl4pPr>
            <a:lvl5pPr marL="381000" indent="1524000">
              <a:spcBef>
                <a:spcPts val="0"/>
              </a:spcBef>
              <a:buClrTx/>
              <a:buSzTx/>
              <a:buFontTx/>
              <a:buNone/>
              <a:defRPr sz="18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6" name="Google Shape;17;p3"/>
          <p:cNvSpPr/>
          <p:nvPr/>
        </p:nvSpPr>
        <p:spPr>
          <a:xfrm>
            <a:off x="-1" y="1583249"/>
            <a:ext cx="1739702" cy="1739701"/>
          </a:xfrm>
          <a:prstGeom prst="rect">
            <a:avLst/>
          </a:prstGeom>
          <a:solidFill>
            <a:srgbClr val="F0F2F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27" name="Número de diapositiva"/>
          <p:cNvSpPr txBox="1"/>
          <p:nvPr>
            <p:ph type="sldNum" sz="quarter" idx="2"/>
          </p:nvPr>
        </p:nvSpPr>
        <p:spPr>
          <a:xfrm>
            <a:off x="5486400" y="4627562"/>
            <a:ext cx="2133600" cy="2794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1_1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19;p4"/>
          <p:cNvSpPr/>
          <p:nvPr/>
        </p:nvSpPr>
        <p:spPr>
          <a:xfrm>
            <a:off x="4337263" y="4673699"/>
            <a:ext cx="469801" cy="469801"/>
          </a:xfrm>
          <a:prstGeom prst="rect">
            <a:avLst/>
          </a:prstGeom>
          <a:solidFill>
            <a:srgbClr val="F0F2F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5" name="Número de diapositiva"/>
          <p:cNvSpPr txBox="1"/>
          <p:nvPr>
            <p:ph type="sldNum" sz="quarter" idx="2"/>
          </p:nvPr>
        </p:nvSpPr>
        <p:spPr>
          <a:xfrm>
            <a:off x="4487993" y="4826000"/>
            <a:ext cx="168090" cy="1651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6" name="Google Shape;21;p4"/>
          <p:cNvSpPr/>
          <p:nvPr/>
        </p:nvSpPr>
        <p:spPr>
          <a:xfrm>
            <a:off x="469875" y="469800"/>
            <a:ext cx="8204101" cy="4203900"/>
          </a:xfrm>
          <a:prstGeom prst="rect">
            <a:avLst/>
          </a:prstGeom>
          <a:gradFill>
            <a:gsLst>
              <a:gs pos="0">
                <a:schemeClr val="accent1">
                  <a:alpha val="21568"/>
                </a:schemeClr>
              </a:gs>
              <a:gs pos="100000">
                <a:schemeClr val="accent1"/>
              </a:gs>
            </a:gsLst>
            <a:lin ang="16200038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7" name="Nivel de texto 1…"/>
          <p:cNvSpPr txBox="1"/>
          <p:nvPr>
            <p:ph type="body" sz="quarter" idx="1"/>
          </p:nvPr>
        </p:nvSpPr>
        <p:spPr>
          <a:xfrm>
            <a:off x="1346349" y="1385300"/>
            <a:ext cx="6451501" cy="819900"/>
          </a:xfrm>
          <a:prstGeom prst="rect">
            <a:avLst/>
          </a:prstGeom>
          <a:effectLst>
            <a:outerShdw sx="100000" sy="100000" kx="0" ky="0" algn="b" rotWithShape="0" blurRad="38100" dist="9525" dir="5400000">
              <a:srgbClr val="1C4587">
                <a:alpha val="40000"/>
              </a:srgbClr>
            </a:outerShdw>
          </a:effectLst>
        </p:spPr>
        <p:txBody>
          <a:bodyPr>
            <a:normAutofit fontScale="100000" lnSpcReduction="0"/>
          </a:bodyPr>
          <a:lstStyle>
            <a:lvl1pPr indent="-431800" algn="ctr">
              <a:buClr>
                <a:srgbClr val="FFFFFF"/>
              </a:buClr>
              <a:buSzPts val="3200"/>
              <a:defRPr b="1" sz="3200">
                <a:solidFill>
                  <a:srgbClr val="FFFFFF"/>
                </a:solidFill>
              </a:defRPr>
            </a:lvl1pPr>
            <a:lvl2pPr indent="-431800" algn="ctr">
              <a:buClr>
                <a:srgbClr val="FFFFFF"/>
              </a:buClr>
              <a:buSzPts val="3200"/>
              <a:defRPr b="1" sz="3200">
                <a:solidFill>
                  <a:srgbClr val="FFFFFF"/>
                </a:solidFill>
              </a:defRPr>
            </a:lvl2pPr>
            <a:lvl3pPr indent="-431800" algn="ctr">
              <a:buClr>
                <a:srgbClr val="FFFFFF"/>
              </a:buClr>
              <a:buSzPts val="3200"/>
              <a:defRPr b="1" sz="3200">
                <a:solidFill>
                  <a:srgbClr val="FFFFFF"/>
                </a:solidFill>
              </a:defRPr>
            </a:lvl3pPr>
            <a:lvl4pPr indent="-431800" algn="ctr">
              <a:buClr>
                <a:srgbClr val="FFFFFF"/>
              </a:buClr>
              <a:buSzPts val="3200"/>
              <a:defRPr b="1" sz="3200">
                <a:solidFill>
                  <a:srgbClr val="FFFFFF"/>
                </a:solidFill>
              </a:defRPr>
            </a:lvl4pPr>
            <a:lvl5pPr indent="-431800" algn="ctr">
              <a:buClr>
                <a:srgbClr val="FFFFFF"/>
              </a:buClr>
              <a:buSzPts val="3200"/>
              <a:defRPr b="1" sz="3200">
                <a:solidFill>
                  <a:srgbClr val="FFFFFF"/>
                </a:solidFill>
              </a:defRPr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38" name="Google Shape;23;p4"/>
          <p:cNvSpPr txBox="1"/>
          <p:nvPr/>
        </p:nvSpPr>
        <p:spPr>
          <a:xfrm>
            <a:off x="3593400" y="476569"/>
            <a:ext cx="1957199" cy="13571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b="1" sz="9600">
                <a:solidFill>
                  <a:srgbClr val="FFFFFF"/>
                </a:solidFill>
              </a:defRPr>
            </a:lvl1pPr>
          </a:lstStyle>
          <a:p>
            <a:pPr/>
            <a:r>
              <a:t>“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46" name="Nivel de texto 1…"/>
          <p:cNvSpPr txBox="1"/>
          <p:nvPr>
            <p:ph type="body" idx="1"/>
          </p:nvPr>
        </p:nvSpPr>
        <p:spPr>
          <a:xfrm>
            <a:off x="1136000" y="1200150"/>
            <a:ext cx="6872100" cy="34734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7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LE_AND_BOD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31;p6"/>
          <p:cNvSpPr/>
          <p:nvPr/>
        </p:nvSpPr>
        <p:spPr>
          <a:xfrm>
            <a:off x="-7001" y="353699"/>
            <a:ext cx="126301" cy="708302"/>
          </a:xfrm>
          <a:prstGeom prst="rect">
            <a:avLst/>
          </a:prstGeom>
          <a:gradFill>
            <a:gsLst>
              <a:gs pos="0">
                <a:schemeClr val="accent1">
                  <a:alpha val="21568"/>
                </a:schemeClr>
              </a:gs>
              <a:gs pos="100000">
                <a:schemeClr val="accent1"/>
              </a:gs>
            </a:gsLst>
            <a:lin ang="16200038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5" name="Google Shape;32;p6"/>
          <p:cNvSpPr/>
          <p:nvPr/>
        </p:nvSpPr>
        <p:spPr>
          <a:xfrm>
            <a:off x="6095874" y="-3600"/>
            <a:ext cx="3048001" cy="5150700"/>
          </a:xfrm>
          <a:prstGeom prst="rect">
            <a:avLst/>
          </a:prstGeom>
          <a:gradFill>
            <a:gsLst>
              <a:gs pos="0">
                <a:schemeClr val="accent1">
                  <a:alpha val="21568"/>
                </a:schemeClr>
              </a:gs>
              <a:gs pos="100000">
                <a:schemeClr val="accent1"/>
              </a:gs>
            </a:gsLst>
            <a:lin ang="10800025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6" name="Google Shape;33;p6"/>
          <p:cNvSpPr/>
          <p:nvPr/>
        </p:nvSpPr>
        <p:spPr>
          <a:xfrm>
            <a:off x="8674199" y="4673699"/>
            <a:ext cx="469801" cy="4698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7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8" name="Texto del título"/>
          <p:cNvSpPr txBox="1"/>
          <p:nvPr>
            <p:ph type="title"/>
          </p:nvPr>
        </p:nvSpPr>
        <p:spPr>
          <a:xfrm>
            <a:off x="304800" y="355075"/>
            <a:ext cx="4442401" cy="708300"/>
          </a:xfrm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59" name="Nivel de texto 1…"/>
          <p:cNvSpPr txBox="1"/>
          <p:nvPr>
            <p:ph type="body" sz="half" idx="1"/>
          </p:nvPr>
        </p:nvSpPr>
        <p:spPr>
          <a:xfrm>
            <a:off x="784150" y="1452350"/>
            <a:ext cx="3963000" cy="32214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67" name="Nivel de texto 1…"/>
          <p:cNvSpPr txBox="1"/>
          <p:nvPr>
            <p:ph type="body" sz="half" idx="1"/>
          </p:nvPr>
        </p:nvSpPr>
        <p:spPr>
          <a:xfrm>
            <a:off x="1136000" y="1200150"/>
            <a:ext cx="3254701" cy="3473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indent="-355600">
              <a:buSzPts val="2000"/>
              <a:defRPr sz="2000"/>
            </a:lvl1pPr>
            <a:lvl2pPr indent="-355600">
              <a:buSzPts val="2000"/>
              <a:defRPr sz="2000"/>
            </a:lvl2pPr>
            <a:lvl3pPr indent="-355600">
              <a:buSzPts val="2000"/>
              <a:defRPr sz="2000"/>
            </a:lvl3pPr>
            <a:lvl4pPr indent="-355600">
              <a:buSzPts val="2000"/>
              <a:defRPr sz="2000"/>
            </a:lvl4pPr>
            <a:lvl5pPr indent="-355600">
              <a:buSzPts val="2000"/>
              <a:defRPr sz="20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8" name="Google Shape;42;p7"/>
          <p:cNvSpPr txBox="1"/>
          <p:nvPr>
            <p:ph type="body" sz="half" idx="21"/>
          </p:nvPr>
        </p:nvSpPr>
        <p:spPr>
          <a:xfrm>
            <a:off x="4753180" y="1200150"/>
            <a:ext cx="3254701" cy="34734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indent="-355600">
              <a:buSzPts val="2000"/>
              <a:defRPr sz="2000"/>
            </a:pPr>
          </a:p>
        </p:txBody>
      </p:sp>
      <p:sp>
        <p:nvSpPr>
          <p:cNvPr id="69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TWO_COLUMN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77" name="Nivel de texto 1…"/>
          <p:cNvSpPr txBox="1"/>
          <p:nvPr>
            <p:ph type="body" sz="quarter" idx="1"/>
          </p:nvPr>
        </p:nvSpPr>
        <p:spPr>
          <a:xfrm>
            <a:off x="1136000" y="1200150"/>
            <a:ext cx="2134800" cy="34734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indent="-330200">
              <a:buSzPts val="1600"/>
              <a:defRPr sz="1600"/>
            </a:lvl1pPr>
            <a:lvl2pPr indent="-330200">
              <a:buSzPts val="1600"/>
              <a:defRPr sz="1600"/>
            </a:lvl2pPr>
            <a:lvl3pPr indent="-330200">
              <a:buSzPts val="1600"/>
              <a:defRPr sz="1600"/>
            </a:lvl3pPr>
            <a:lvl4pPr indent="-330200">
              <a:buSzPts val="1600"/>
              <a:defRPr sz="1600"/>
            </a:lvl4pPr>
            <a:lvl5pPr indent="-330200">
              <a:buSzPts val="1600"/>
              <a:defRPr sz="16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8" name="Google Shape;49;p8"/>
          <p:cNvSpPr txBox="1"/>
          <p:nvPr>
            <p:ph type="body" sz="quarter" idx="21"/>
          </p:nvPr>
        </p:nvSpPr>
        <p:spPr>
          <a:xfrm>
            <a:off x="3472500" y="1200150"/>
            <a:ext cx="2134801" cy="34734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indent="-330200">
              <a:buSzPts val="1600"/>
              <a:defRPr sz="1600"/>
            </a:pPr>
          </a:p>
        </p:txBody>
      </p:sp>
      <p:sp>
        <p:nvSpPr>
          <p:cNvPr id="79" name="Google Shape;50;p8"/>
          <p:cNvSpPr txBox="1"/>
          <p:nvPr>
            <p:ph type="body" sz="quarter" idx="22"/>
          </p:nvPr>
        </p:nvSpPr>
        <p:spPr>
          <a:xfrm>
            <a:off x="5809002" y="1200150"/>
            <a:ext cx="2134800" cy="34734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indent="-330200">
              <a:buSzPts val="1600"/>
              <a:defRPr sz="1600"/>
            </a:pPr>
          </a:p>
        </p:txBody>
      </p:sp>
      <p:sp>
        <p:nvSpPr>
          <p:cNvPr id="80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8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58;p10"/>
          <p:cNvSpPr/>
          <p:nvPr/>
        </p:nvSpPr>
        <p:spPr>
          <a:xfrm>
            <a:off x="8674199" y="4673699"/>
            <a:ext cx="469801" cy="469801"/>
          </a:xfrm>
          <a:prstGeom prst="rect">
            <a:avLst/>
          </a:prstGeom>
          <a:solidFill>
            <a:srgbClr val="F0F2F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96" name="Nivel de texto 1…"/>
          <p:cNvSpPr txBox="1"/>
          <p:nvPr>
            <p:ph type="body" sz="quarter" idx="1"/>
          </p:nvPr>
        </p:nvSpPr>
        <p:spPr>
          <a:xfrm>
            <a:off x="264125" y="4435199"/>
            <a:ext cx="8422500" cy="70830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>
            <a:lvl1pPr marL="228600" indent="0">
              <a:spcBef>
                <a:spcPts val="300"/>
              </a:spcBef>
              <a:buClrTx/>
              <a:buSzTx/>
              <a:buFontTx/>
              <a:buNone/>
              <a:defRPr sz="1400"/>
            </a:lvl1pPr>
            <a:lvl2pPr marL="755650" indent="-222250">
              <a:spcBef>
                <a:spcPts val="300"/>
              </a:spcBef>
              <a:buClrTx/>
              <a:buSzPts val="1400"/>
              <a:buFontTx/>
              <a:defRPr sz="1400"/>
            </a:lvl2pPr>
            <a:lvl3pPr marL="1212850" indent="-222250">
              <a:spcBef>
                <a:spcPts val="300"/>
              </a:spcBef>
              <a:buClrTx/>
              <a:buSzPts val="1400"/>
              <a:buFontTx/>
              <a:defRPr sz="1400"/>
            </a:lvl3pPr>
            <a:lvl4pPr marL="1670050" indent="-222250">
              <a:spcBef>
                <a:spcPts val="300"/>
              </a:spcBef>
              <a:buClrTx/>
              <a:buSzPts val="1400"/>
              <a:buFontTx/>
              <a:defRPr sz="1400"/>
            </a:lvl4pPr>
            <a:lvl5pPr marL="2127250" indent="-222250">
              <a:spcBef>
                <a:spcPts val="300"/>
              </a:spcBef>
              <a:buClrTx/>
              <a:buSzPts val="1400"/>
              <a:buFontTx/>
              <a:defRPr sz="14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7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98" name="Google Shape;61;p10"/>
          <p:cNvSpPr/>
          <p:nvPr/>
        </p:nvSpPr>
        <p:spPr>
          <a:xfrm>
            <a:off x="-7001" y="4435199"/>
            <a:ext cx="126301" cy="708301"/>
          </a:xfrm>
          <a:prstGeom prst="rect">
            <a:avLst/>
          </a:prstGeom>
          <a:gradFill>
            <a:gsLst>
              <a:gs pos="0">
                <a:schemeClr val="accent1">
                  <a:alpha val="21568"/>
                </a:schemeClr>
              </a:gs>
              <a:gs pos="100000">
                <a:schemeClr val="accent1"/>
              </a:gs>
            </a:gsLst>
            <a:lin ang="16200038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3;p9"/>
          <p:cNvSpPr/>
          <p:nvPr/>
        </p:nvSpPr>
        <p:spPr>
          <a:xfrm>
            <a:off x="-7001" y="353699"/>
            <a:ext cx="126301" cy="708302"/>
          </a:xfrm>
          <a:prstGeom prst="rect">
            <a:avLst/>
          </a:prstGeom>
          <a:gradFill>
            <a:gsLst>
              <a:gs pos="0">
                <a:schemeClr val="accent1">
                  <a:alpha val="21568"/>
                </a:schemeClr>
              </a:gs>
              <a:gs pos="100000">
                <a:schemeClr val="accent1"/>
              </a:gs>
            </a:gsLst>
            <a:lin ang="16200038"/>
          </a:gra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3" name="Google Shape;54;p9"/>
          <p:cNvSpPr/>
          <p:nvPr/>
        </p:nvSpPr>
        <p:spPr>
          <a:xfrm>
            <a:off x="8674199" y="4673699"/>
            <a:ext cx="469801" cy="469801"/>
          </a:xfrm>
          <a:prstGeom prst="rect">
            <a:avLst/>
          </a:prstGeom>
          <a:solidFill>
            <a:srgbClr val="F0F2F3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" name="Texto del título"/>
          <p:cNvSpPr txBox="1"/>
          <p:nvPr>
            <p:ph type="title"/>
          </p:nvPr>
        </p:nvSpPr>
        <p:spPr>
          <a:xfrm>
            <a:off x="304800" y="355075"/>
            <a:ext cx="8474700" cy="70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5" name="Número de diapositiva"/>
          <p:cNvSpPr txBox="1"/>
          <p:nvPr>
            <p:ph type="sldNum" sz="quarter" idx="2"/>
          </p:nvPr>
        </p:nvSpPr>
        <p:spPr>
          <a:xfrm>
            <a:off x="8824931" y="4826000"/>
            <a:ext cx="168090" cy="1651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ctr">
              <a:defRPr b="1" sz="1100">
                <a:solidFill>
                  <a:schemeClr val="accent1"/>
                </a:solidFill>
                <a:latin typeface="DM Sans"/>
                <a:ea typeface="DM Sans"/>
                <a:cs typeface="DM Sans"/>
                <a:sym typeface="DM Sans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6" name="Nivel de texto 1…"/>
          <p:cNvSpPr txBox="1"/>
          <p:nvPr>
            <p:ph type="body" idx="1"/>
          </p:nvPr>
        </p:nvSpPr>
        <p:spPr>
          <a:xfrm>
            <a:off x="457200" y="1200150"/>
            <a:ext cx="8229600" cy="39433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solidFill>
            <a:schemeClr val="accent1"/>
          </a:solidFill>
          <a:uFillTx/>
          <a:latin typeface="DM Sans"/>
          <a:ea typeface="DM Sans"/>
          <a:cs typeface="DM Sans"/>
          <a:sym typeface="DM Sans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solidFill>
            <a:schemeClr val="accent1"/>
          </a:solidFill>
          <a:uFillTx/>
          <a:latin typeface="DM Sans"/>
          <a:ea typeface="DM Sans"/>
          <a:cs typeface="DM Sans"/>
          <a:sym typeface="DM Sans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solidFill>
            <a:schemeClr val="accent1"/>
          </a:solidFill>
          <a:uFillTx/>
          <a:latin typeface="DM Sans"/>
          <a:ea typeface="DM Sans"/>
          <a:cs typeface="DM Sans"/>
          <a:sym typeface="DM Sans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solidFill>
            <a:schemeClr val="accent1"/>
          </a:solidFill>
          <a:uFillTx/>
          <a:latin typeface="DM Sans"/>
          <a:ea typeface="DM Sans"/>
          <a:cs typeface="DM Sans"/>
          <a:sym typeface="DM Sans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solidFill>
            <a:schemeClr val="accent1"/>
          </a:solidFill>
          <a:uFillTx/>
          <a:latin typeface="DM Sans"/>
          <a:ea typeface="DM Sans"/>
          <a:cs typeface="DM Sans"/>
          <a:sym typeface="DM Sans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solidFill>
            <a:schemeClr val="accent1"/>
          </a:solidFill>
          <a:uFillTx/>
          <a:latin typeface="DM Sans"/>
          <a:ea typeface="DM Sans"/>
          <a:cs typeface="DM Sans"/>
          <a:sym typeface="DM Sans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solidFill>
            <a:schemeClr val="accent1"/>
          </a:solidFill>
          <a:uFillTx/>
          <a:latin typeface="DM Sans"/>
          <a:ea typeface="DM Sans"/>
          <a:cs typeface="DM Sans"/>
          <a:sym typeface="DM Sans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solidFill>
            <a:schemeClr val="accent1"/>
          </a:solidFill>
          <a:uFillTx/>
          <a:latin typeface="DM Sans"/>
          <a:ea typeface="DM Sans"/>
          <a:cs typeface="DM Sans"/>
          <a:sym typeface="DM Sans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solidFill>
            <a:schemeClr val="accent1"/>
          </a:solidFill>
          <a:uFillTx/>
          <a:latin typeface="DM Sans"/>
          <a:ea typeface="DM Sans"/>
          <a:cs typeface="DM Sans"/>
          <a:sym typeface="DM Sans"/>
        </a:defRPr>
      </a:lvl9pPr>
    </p:titleStyle>
    <p:bodyStyle>
      <a:lvl1pPr marL="457200" marR="0" indent="-381000" algn="l" defTabSz="914400" rtl="0" latinLnBrk="0">
        <a:lnSpc>
          <a:spcPct val="115000"/>
        </a:lnSpc>
        <a:spcBef>
          <a:spcPts val="600"/>
        </a:spcBef>
        <a:spcAft>
          <a:spcPts val="0"/>
        </a:spcAft>
        <a:buClr>
          <a:schemeClr val="accent1"/>
        </a:buClr>
        <a:buSzPts val="2400"/>
        <a:buFont typeface="Helvetica"/>
        <a:buChar char="▫"/>
        <a:tabLst/>
        <a:defRPr b="0" baseline="0" cap="none" i="0" spc="0" strike="noStrike" sz="2400" u="none">
          <a:solidFill>
            <a:srgbClr val="00162A"/>
          </a:solidFill>
          <a:uFillTx/>
          <a:latin typeface="DM Sans"/>
          <a:ea typeface="DM Sans"/>
          <a:cs typeface="DM Sans"/>
          <a:sym typeface="DM Sans"/>
        </a:defRPr>
      </a:lvl1pPr>
      <a:lvl2pPr marL="914400" marR="0" indent="-381000" algn="l" defTabSz="914400" rtl="0" latinLnBrk="0">
        <a:lnSpc>
          <a:spcPct val="115000"/>
        </a:lnSpc>
        <a:spcBef>
          <a:spcPts val="600"/>
        </a:spcBef>
        <a:spcAft>
          <a:spcPts val="0"/>
        </a:spcAft>
        <a:buClr>
          <a:schemeClr val="accent1"/>
        </a:buClr>
        <a:buSzPts val="2400"/>
        <a:buFont typeface="Helvetica"/>
        <a:buChar char="▫"/>
        <a:tabLst/>
        <a:defRPr b="0" baseline="0" cap="none" i="0" spc="0" strike="noStrike" sz="2400" u="none">
          <a:solidFill>
            <a:srgbClr val="00162A"/>
          </a:solidFill>
          <a:uFillTx/>
          <a:latin typeface="DM Sans"/>
          <a:ea typeface="DM Sans"/>
          <a:cs typeface="DM Sans"/>
          <a:sym typeface="DM Sans"/>
        </a:defRPr>
      </a:lvl2pPr>
      <a:lvl3pPr marL="1371600" marR="0" indent="-381000" algn="l" defTabSz="914400" rtl="0" latinLnBrk="0">
        <a:lnSpc>
          <a:spcPct val="115000"/>
        </a:lnSpc>
        <a:spcBef>
          <a:spcPts val="600"/>
        </a:spcBef>
        <a:spcAft>
          <a:spcPts val="0"/>
        </a:spcAft>
        <a:buClr>
          <a:schemeClr val="accent1"/>
        </a:buClr>
        <a:buSzPts val="2400"/>
        <a:buFont typeface="Helvetica"/>
        <a:buChar char="▫"/>
        <a:tabLst/>
        <a:defRPr b="0" baseline="0" cap="none" i="0" spc="0" strike="noStrike" sz="2400" u="none">
          <a:solidFill>
            <a:srgbClr val="00162A"/>
          </a:solidFill>
          <a:uFillTx/>
          <a:latin typeface="DM Sans"/>
          <a:ea typeface="DM Sans"/>
          <a:cs typeface="DM Sans"/>
          <a:sym typeface="DM Sans"/>
        </a:defRPr>
      </a:lvl3pPr>
      <a:lvl4pPr marL="1828800" marR="0" indent="-381000" algn="l" defTabSz="914400" rtl="0" latinLnBrk="0">
        <a:lnSpc>
          <a:spcPct val="115000"/>
        </a:lnSpc>
        <a:spcBef>
          <a:spcPts val="600"/>
        </a:spcBef>
        <a:spcAft>
          <a:spcPts val="0"/>
        </a:spcAft>
        <a:buClr>
          <a:schemeClr val="accent1"/>
        </a:buClr>
        <a:buSzPts val="2400"/>
        <a:buFont typeface="Helvetica"/>
        <a:buChar char="▫"/>
        <a:tabLst/>
        <a:defRPr b="0" baseline="0" cap="none" i="0" spc="0" strike="noStrike" sz="2400" u="none">
          <a:solidFill>
            <a:srgbClr val="00162A"/>
          </a:solidFill>
          <a:uFillTx/>
          <a:latin typeface="DM Sans"/>
          <a:ea typeface="DM Sans"/>
          <a:cs typeface="DM Sans"/>
          <a:sym typeface="DM Sans"/>
        </a:defRPr>
      </a:lvl4pPr>
      <a:lvl5pPr marL="2286000" marR="0" indent="-381000" algn="l" defTabSz="914400" rtl="0" latinLnBrk="0">
        <a:lnSpc>
          <a:spcPct val="115000"/>
        </a:lnSpc>
        <a:spcBef>
          <a:spcPts val="600"/>
        </a:spcBef>
        <a:spcAft>
          <a:spcPts val="0"/>
        </a:spcAft>
        <a:buClr>
          <a:schemeClr val="accent1"/>
        </a:buClr>
        <a:buSzPts val="2400"/>
        <a:buFont typeface="Helvetica"/>
        <a:buChar char="▫"/>
        <a:tabLst/>
        <a:defRPr b="0" baseline="0" cap="none" i="0" spc="0" strike="noStrike" sz="2400" u="none">
          <a:solidFill>
            <a:srgbClr val="00162A"/>
          </a:solidFill>
          <a:uFillTx/>
          <a:latin typeface="DM Sans"/>
          <a:ea typeface="DM Sans"/>
          <a:cs typeface="DM Sans"/>
          <a:sym typeface="DM Sans"/>
        </a:defRPr>
      </a:lvl5pPr>
      <a:lvl6pPr marL="2743200" marR="0" indent="-381000" algn="l" defTabSz="914400" rtl="0" latinLnBrk="0">
        <a:lnSpc>
          <a:spcPct val="115000"/>
        </a:lnSpc>
        <a:spcBef>
          <a:spcPts val="600"/>
        </a:spcBef>
        <a:spcAft>
          <a:spcPts val="0"/>
        </a:spcAft>
        <a:buClr>
          <a:schemeClr val="accent1"/>
        </a:buClr>
        <a:buSzPts val="2400"/>
        <a:buFont typeface="Helvetica"/>
        <a:buChar char="▫"/>
        <a:tabLst/>
        <a:defRPr b="0" baseline="0" cap="none" i="0" spc="0" strike="noStrike" sz="2400" u="none">
          <a:solidFill>
            <a:srgbClr val="00162A"/>
          </a:solidFill>
          <a:uFillTx/>
          <a:latin typeface="DM Sans"/>
          <a:ea typeface="DM Sans"/>
          <a:cs typeface="DM Sans"/>
          <a:sym typeface="DM Sans"/>
        </a:defRPr>
      </a:lvl6pPr>
      <a:lvl7pPr marL="3200400" marR="0" indent="-381000" algn="l" defTabSz="914400" rtl="0" latinLnBrk="0">
        <a:lnSpc>
          <a:spcPct val="115000"/>
        </a:lnSpc>
        <a:spcBef>
          <a:spcPts val="600"/>
        </a:spcBef>
        <a:spcAft>
          <a:spcPts val="0"/>
        </a:spcAft>
        <a:buClr>
          <a:schemeClr val="accent1"/>
        </a:buClr>
        <a:buSzPts val="2400"/>
        <a:buFont typeface="Helvetica"/>
        <a:buChar char="▫"/>
        <a:tabLst/>
        <a:defRPr b="0" baseline="0" cap="none" i="0" spc="0" strike="noStrike" sz="2400" u="none">
          <a:solidFill>
            <a:srgbClr val="00162A"/>
          </a:solidFill>
          <a:uFillTx/>
          <a:latin typeface="DM Sans"/>
          <a:ea typeface="DM Sans"/>
          <a:cs typeface="DM Sans"/>
          <a:sym typeface="DM Sans"/>
        </a:defRPr>
      </a:lvl7pPr>
      <a:lvl8pPr marL="3657600" marR="0" indent="-381000" algn="l" defTabSz="914400" rtl="0" latinLnBrk="0">
        <a:lnSpc>
          <a:spcPct val="115000"/>
        </a:lnSpc>
        <a:spcBef>
          <a:spcPts val="600"/>
        </a:spcBef>
        <a:spcAft>
          <a:spcPts val="0"/>
        </a:spcAft>
        <a:buClr>
          <a:schemeClr val="accent1"/>
        </a:buClr>
        <a:buSzPts val="2400"/>
        <a:buFont typeface="Helvetica"/>
        <a:buChar char="▫"/>
        <a:tabLst/>
        <a:defRPr b="0" baseline="0" cap="none" i="0" spc="0" strike="noStrike" sz="2400" u="none">
          <a:solidFill>
            <a:srgbClr val="00162A"/>
          </a:solidFill>
          <a:uFillTx/>
          <a:latin typeface="DM Sans"/>
          <a:ea typeface="DM Sans"/>
          <a:cs typeface="DM Sans"/>
          <a:sym typeface="DM Sans"/>
        </a:defRPr>
      </a:lvl8pPr>
      <a:lvl9pPr marL="4114800" marR="0" indent="-381000" algn="l" defTabSz="914400" rtl="0" latinLnBrk="0">
        <a:lnSpc>
          <a:spcPct val="115000"/>
        </a:lnSpc>
        <a:spcBef>
          <a:spcPts val="600"/>
        </a:spcBef>
        <a:spcAft>
          <a:spcPts val="0"/>
        </a:spcAft>
        <a:buClr>
          <a:schemeClr val="accent1"/>
        </a:buClr>
        <a:buSzPts val="2400"/>
        <a:buFont typeface="Helvetica"/>
        <a:buChar char="▫"/>
        <a:tabLst/>
        <a:defRPr b="0" baseline="0" cap="none" i="0" spc="0" strike="noStrike" sz="2400" u="none">
          <a:solidFill>
            <a:srgbClr val="00162A"/>
          </a:solidFill>
          <a:uFillTx/>
          <a:latin typeface="DM Sans"/>
          <a:ea typeface="DM Sans"/>
          <a:cs typeface="DM Sans"/>
          <a:sym typeface="DM Sans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DM San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DM San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DM San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DM San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DM San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DM San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DM San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DM San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DM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2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3.tif"/><Relationship Id="rId6" Type="http://schemas.openxmlformats.org/officeDocument/2006/relationships/image" Target="../media/image4.tif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2.tif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3.tif"/><Relationship Id="rId6" Type="http://schemas.openxmlformats.org/officeDocument/2006/relationships/image" Target="../media/image4.tif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7.png"/><Relationship Id="rId3" Type="http://schemas.openxmlformats.org/officeDocument/2006/relationships/image" Target="../media/image12.png"/><Relationship Id="rId4" Type="http://schemas.openxmlformats.org/officeDocument/2006/relationships/image" Target="../media/image18.png"/><Relationship Id="rId5" Type="http://schemas.openxmlformats.org/officeDocument/2006/relationships/image" Target="../media/image2.tif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7.png"/><Relationship Id="rId3" Type="http://schemas.openxmlformats.org/officeDocument/2006/relationships/image" Target="../media/image12.png"/><Relationship Id="rId4" Type="http://schemas.openxmlformats.org/officeDocument/2006/relationships/image" Target="../media/image18.png"/><Relationship Id="rId5" Type="http://schemas.openxmlformats.org/officeDocument/2006/relationships/image" Target="../media/image3.tif"/><Relationship Id="rId6" Type="http://schemas.openxmlformats.org/officeDocument/2006/relationships/image" Target="../media/image4.tif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.tif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3.tif"/><Relationship Id="rId6" Type="http://schemas.openxmlformats.org/officeDocument/2006/relationships/image" Target="../media/image4.tif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2.png"/><Relationship Id="rId5" Type="http://schemas.openxmlformats.org/officeDocument/2006/relationships/image" Target="../media/image2.tif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2.png"/><Relationship Id="rId5" Type="http://schemas.openxmlformats.org/officeDocument/2006/relationships/image" Target="../media/image3.tif"/><Relationship Id="rId6" Type="http://schemas.openxmlformats.org/officeDocument/2006/relationships/image" Target="../media/image4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tif"/><Relationship Id="rId3" Type="http://schemas.openxmlformats.org/officeDocument/2006/relationships/hyperlink" Target="https://wordwall.net/es/resource/25486879" TargetMode="External"/><Relationship Id="rId4" Type="http://schemas.openxmlformats.org/officeDocument/2006/relationships/image" Target="../media/image1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23.png"/><Relationship Id="rId5" Type="http://schemas.openxmlformats.org/officeDocument/2006/relationships/image" Target="../media/image2.tif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23.png"/><Relationship Id="rId5" Type="http://schemas.openxmlformats.org/officeDocument/2006/relationships/image" Target="../media/image3.tif"/><Relationship Id="rId6" Type="http://schemas.openxmlformats.org/officeDocument/2006/relationships/image" Target="../media/image4.tif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.tif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3.tif"/><Relationship Id="rId6" Type="http://schemas.openxmlformats.org/officeDocument/2006/relationships/image" Target="../media/image4.tif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27.png"/><Relationship Id="rId5" Type="http://schemas.openxmlformats.org/officeDocument/2006/relationships/image" Target="../media/image2.tif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27.png"/><Relationship Id="rId5" Type="http://schemas.openxmlformats.org/officeDocument/2006/relationships/image" Target="../media/image3.tif"/><Relationship Id="rId6" Type="http://schemas.openxmlformats.org/officeDocument/2006/relationships/image" Target="../media/image4.tif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28.png"/><Relationship Id="rId5" Type="http://schemas.openxmlformats.org/officeDocument/2006/relationships/image" Target="../media/image2.tif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28.png"/><Relationship Id="rId5" Type="http://schemas.openxmlformats.org/officeDocument/2006/relationships/image" Target="../media/image3.tif"/><Relationship Id="rId6" Type="http://schemas.openxmlformats.org/officeDocument/2006/relationships/image" Target="../media/image4.tif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7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2.tif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7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3.tif"/><Relationship Id="rId6" Type="http://schemas.openxmlformats.org/officeDocument/2006/relationships/image" Target="../media/image4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video" Target="https://www.youtube.com/embed/YGi3f_fHIzg?feature=oembed" TargetMode="External"/><Relationship Id="rId3" Type="http://schemas.openxmlformats.org/officeDocument/2006/relationships/image" Target="../media/image3.jpeg"/><Relationship Id="rId4" Type="http://schemas.openxmlformats.org/officeDocument/2006/relationships/video" Target="https://www.youtube.com/embed/YGi3f_fHIzg?feature=oembed" TargetMode="Externa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9.png"/><Relationship Id="rId5" Type="http://schemas.openxmlformats.org/officeDocument/2006/relationships/image" Target="../media/image2.tif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9.png"/><Relationship Id="rId5" Type="http://schemas.openxmlformats.org/officeDocument/2006/relationships/image" Target="../media/image3.tif"/><Relationship Id="rId6" Type="http://schemas.openxmlformats.org/officeDocument/2006/relationships/image" Target="../media/image4.tif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.png"/><Relationship Id="rId5" Type="http://schemas.openxmlformats.org/officeDocument/2006/relationships/image" Target="../media/image2.tif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.png"/><Relationship Id="rId5" Type="http://schemas.openxmlformats.org/officeDocument/2006/relationships/image" Target="../media/image3.tif"/><Relationship Id="rId6" Type="http://schemas.openxmlformats.org/officeDocument/2006/relationships/image" Target="../media/image4.tif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32.png"/><Relationship Id="rId5" Type="http://schemas.openxmlformats.org/officeDocument/2006/relationships/image" Target="../media/image2.tif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32.png"/><Relationship Id="rId5" Type="http://schemas.openxmlformats.org/officeDocument/2006/relationships/image" Target="../media/image3.tif"/><Relationship Id="rId6" Type="http://schemas.openxmlformats.org/officeDocument/2006/relationships/image" Target="../media/image4.tif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20.png"/><Relationship Id="rId5" Type="http://schemas.openxmlformats.org/officeDocument/2006/relationships/image" Target="../media/image6.png"/><Relationship Id="rId6" Type="http://schemas.openxmlformats.org/officeDocument/2006/relationships/image" Target="../media/image2.tif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20.png"/><Relationship Id="rId5" Type="http://schemas.openxmlformats.org/officeDocument/2006/relationships/image" Target="../media/image6.png"/><Relationship Id="rId6" Type="http://schemas.openxmlformats.org/officeDocument/2006/relationships/image" Target="../media/image3.tif"/><Relationship Id="rId7" Type="http://schemas.openxmlformats.org/officeDocument/2006/relationships/image" Target="../media/image4.tif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png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.tif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png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png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pn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png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pn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png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pn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png"/><Relationship Id="rId3" Type="http://schemas.openxmlformats.org/officeDocument/2006/relationships/image" Target="../media/image4.png"/><Relationship Id="rId4" Type="http://schemas.openxmlformats.org/officeDocument/2006/relationships/image" Target="../media/image3.tif"/><Relationship Id="rId5" Type="http://schemas.openxmlformats.org/officeDocument/2006/relationships/image" Target="../media/image3.png"/><Relationship Id="rId6" Type="http://schemas.openxmlformats.org/officeDocument/2006/relationships/image" Target="../media/image4.tif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png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png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png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png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png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png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png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png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png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6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2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3.tif"/><Relationship Id="rId6" Type="http://schemas.openxmlformats.org/officeDocument/2006/relationships/image" Target="../media/image4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2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3.tif"/><Relationship Id="rId6" Type="http://schemas.openxmlformats.org/officeDocument/2006/relationships/image" Target="../media/image4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70;p12"/>
          <p:cNvSpPr txBox="1"/>
          <p:nvPr>
            <p:ph type="title"/>
          </p:nvPr>
        </p:nvSpPr>
        <p:spPr>
          <a:xfrm>
            <a:off x="244749" y="3059700"/>
            <a:ext cx="5647802" cy="1503601"/>
          </a:xfrm>
          <a:prstGeom prst="rect">
            <a:avLst/>
          </a:prstGeom>
        </p:spPr>
        <p:txBody>
          <a:bodyPr/>
          <a:lstStyle>
            <a:lvl1pPr algn="ctr">
              <a:defRPr sz="7200"/>
            </a:lvl1pPr>
          </a:lstStyle>
          <a:p>
            <a:pPr/>
            <a:r>
              <a:t>Body Parts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84" name="page4image1909904.png" descr="page4image190990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571" y="265729"/>
            <a:ext cx="2752752" cy="3177463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Texto"/>
          <p:cNvSpPr txBox="1"/>
          <p:nvPr/>
        </p:nvSpPr>
        <p:spPr>
          <a:xfrm>
            <a:off x="647571" y="-1169529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186" name="page4image1908448.png" descr="page4image190844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57559" y="324909"/>
            <a:ext cx="3337634" cy="3480196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Texto"/>
          <p:cNvSpPr txBox="1"/>
          <p:nvPr/>
        </p:nvSpPr>
        <p:spPr>
          <a:xfrm>
            <a:off x="5004707" y="-1482947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188" name="page4image1915936.png" descr="page4image191593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35897" y="3301950"/>
            <a:ext cx="4049444" cy="1268008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Texto"/>
          <p:cNvSpPr txBox="1"/>
          <p:nvPr/>
        </p:nvSpPr>
        <p:spPr>
          <a:xfrm>
            <a:off x="2335897" y="2995157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190" name="Imagen" descr="Imagen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783497" y="601159"/>
            <a:ext cx="1154244" cy="25970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Número de diapositiva"/>
          <p:cNvSpPr txBox="1"/>
          <p:nvPr>
            <p:ph type="sldNum" sz="quarter" idx="2"/>
          </p:nvPr>
        </p:nvSpPr>
        <p:spPr>
          <a:xfrm>
            <a:off x="4491713" y="4826000"/>
            <a:ext cx="160450" cy="165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93" name="page4image1909904.png" descr="page4image190990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3287" y="1722451"/>
            <a:ext cx="2752752" cy="3177462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Texto"/>
          <p:cNvSpPr txBox="1"/>
          <p:nvPr/>
        </p:nvSpPr>
        <p:spPr>
          <a:xfrm>
            <a:off x="647571" y="-1169529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195" name="page4image1908448.png" descr="page4image190844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57559" y="324909"/>
            <a:ext cx="3337634" cy="3480196"/>
          </a:xfrm>
          <a:prstGeom prst="rect">
            <a:avLst/>
          </a:prstGeom>
          <a:ln w="12700">
            <a:miter lim="400000"/>
          </a:ln>
        </p:spPr>
      </p:pic>
      <p:sp>
        <p:nvSpPr>
          <p:cNvPr id="196" name="Texto"/>
          <p:cNvSpPr txBox="1"/>
          <p:nvPr/>
        </p:nvSpPr>
        <p:spPr>
          <a:xfrm>
            <a:off x="5004707" y="-1482947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197" name="page4image1915936.png" descr="page4image191593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04985" y="3528563"/>
            <a:ext cx="3442782" cy="1078044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Texto"/>
          <p:cNvSpPr txBox="1"/>
          <p:nvPr/>
        </p:nvSpPr>
        <p:spPr>
          <a:xfrm>
            <a:off x="2335897" y="2995157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199" name="Imagen" descr="Imagen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16932" y="440416"/>
            <a:ext cx="1154661" cy="11598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00" name="Imagen" descr="Imagen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86344" y="206035"/>
            <a:ext cx="1521320" cy="14355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4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750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3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9" grpId="3"/>
      <p:bldP build="whole" bldLvl="1" animBg="1" rev="0" advAuto="0" spid="200" grpId="1"/>
      <p:bldP build="whole" bldLvl="1" animBg="1" rev="0" advAuto="0" spid="197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03" name="page5image1923376.png" descr="page5image192337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984" y="360199"/>
            <a:ext cx="2974459" cy="3110004"/>
          </a:xfrm>
          <a:prstGeom prst="rect">
            <a:avLst/>
          </a:prstGeom>
          <a:ln w="12700">
            <a:miter lim="400000"/>
          </a:ln>
        </p:spPr>
      </p:pic>
      <p:sp>
        <p:nvSpPr>
          <p:cNvPr id="204" name="Texto"/>
          <p:cNvSpPr txBox="1"/>
          <p:nvPr/>
        </p:nvSpPr>
        <p:spPr>
          <a:xfrm>
            <a:off x="578430" y="-1783674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205" name="page5image1932736.png" descr="page5image193273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31567" y="581658"/>
            <a:ext cx="2887171" cy="3059204"/>
          </a:xfrm>
          <a:prstGeom prst="rect">
            <a:avLst/>
          </a:prstGeom>
          <a:ln w="12700">
            <a:miter lim="400000"/>
          </a:ln>
        </p:spPr>
      </p:pic>
      <p:sp>
        <p:nvSpPr>
          <p:cNvPr id="206" name="Texto"/>
          <p:cNvSpPr txBox="1"/>
          <p:nvPr/>
        </p:nvSpPr>
        <p:spPr>
          <a:xfrm>
            <a:off x="5215452" y="-1649969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207" name="page5image1919424.png" descr="page5image191942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60109" y="3476715"/>
            <a:ext cx="4023782" cy="1212229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Texto"/>
          <p:cNvSpPr txBox="1"/>
          <p:nvPr/>
        </p:nvSpPr>
        <p:spPr>
          <a:xfrm>
            <a:off x="2560109" y="3177643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209" name="Imagen" descr="Imagen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94878" y="812735"/>
            <a:ext cx="1154244" cy="25970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12" name="page5image1923376.png" descr="page5image192337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5984" y="360199"/>
            <a:ext cx="2974459" cy="3110004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Texto"/>
          <p:cNvSpPr txBox="1"/>
          <p:nvPr/>
        </p:nvSpPr>
        <p:spPr>
          <a:xfrm>
            <a:off x="578430" y="-1783674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214" name="page5image1932736.png" descr="page5image193273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01771" y="1825841"/>
            <a:ext cx="2887170" cy="3059204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Texto"/>
          <p:cNvSpPr txBox="1"/>
          <p:nvPr/>
        </p:nvSpPr>
        <p:spPr>
          <a:xfrm>
            <a:off x="5215452" y="-1649969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216" name="page5image1919424.png" descr="page5image191942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4416" y="3655441"/>
            <a:ext cx="3303340" cy="995184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Texto"/>
          <p:cNvSpPr txBox="1"/>
          <p:nvPr/>
        </p:nvSpPr>
        <p:spPr>
          <a:xfrm>
            <a:off x="2560109" y="3177643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218" name="Imagen" descr="Imagen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105722" y="905514"/>
            <a:ext cx="1154662" cy="11598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Imagen" descr="Imagen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699350" y="416646"/>
            <a:ext cx="1521320" cy="14355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375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250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3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9" grpId="1"/>
      <p:bldP build="whole" bldLvl="1" animBg="1" rev="0" advAuto="0" spid="216" grpId="2"/>
      <p:bldP build="whole" bldLvl="1" animBg="1" rev="0" advAuto="0" spid="218" grpId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22" name="page6image1922336.png" descr="page6image192233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6966" y="493336"/>
            <a:ext cx="2879190" cy="3315181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Texto"/>
          <p:cNvSpPr txBox="1"/>
          <p:nvPr/>
        </p:nvSpPr>
        <p:spPr>
          <a:xfrm>
            <a:off x="895124" y="-1379788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224" name="page4image1908448.png" descr="page4image190844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89191" y="307358"/>
            <a:ext cx="3337634" cy="3480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page6image1920464.png" descr="page6image192046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42838" y="3632770"/>
            <a:ext cx="3458324" cy="1074768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Texto"/>
          <p:cNvSpPr txBox="1"/>
          <p:nvPr/>
        </p:nvSpPr>
        <p:spPr>
          <a:xfrm>
            <a:off x="2842838" y="2851923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227" name="Imagen" descr="Imagen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14894" y="1060061"/>
            <a:ext cx="1154244" cy="25970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1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30" name="page6image1922336.png" descr="page6image192233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6966" y="493336"/>
            <a:ext cx="2879190" cy="3315181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Texto"/>
          <p:cNvSpPr txBox="1"/>
          <p:nvPr/>
        </p:nvSpPr>
        <p:spPr>
          <a:xfrm>
            <a:off x="895124" y="-1379788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232" name="page4image1908448.png" descr="page4image190844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92661" y="1492041"/>
            <a:ext cx="3337634" cy="3480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233" name="page6image1920464.png" descr="page6image192046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8781" y="3580117"/>
            <a:ext cx="3458323" cy="1074768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Texto"/>
          <p:cNvSpPr txBox="1"/>
          <p:nvPr/>
        </p:nvSpPr>
        <p:spPr>
          <a:xfrm>
            <a:off x="2842838" y="2851923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235" name="Imagen" descr="Imagen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053070" y="817760"/>
            <a:ext cx="1154662" cy="11598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Imagen" descr="Imagen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500861" y="276239"/>
            <a:ext cx="1521320" cy="14355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6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000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3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3" grpId="2"/>
      <p:bldP build="whole" bldLvl="1" animBg="1" rev="0" advAuto="0" spid="235" grpId="3"/>
      <p:bldP build="whole" bldLvl="1" animBg="1" rev="0" advAuto="0" spid="23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39" name="page7image1927952.png" descr="page7image192795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8655" y="411573"/>
            <a:ext cx="2038319" cy="2872755"/>
          </a:xfrm>
          <a:prstGeom prst="rect">
            <a:avLst/>
          </a:prstGeom>
          <a:ln w="12700">
            <a:miter lim="400000"/>
          </a:ln>
        </p:spPr>
      </p:pic>
      <p:sp>
        <p:nvSpPr>
          <p:cNvPr id="240" name="Texto"/>
          <p:cNvSpPr txBox="1"/>
          <p:nvPr/>
        </p:nvSpPr>
        <p:spPr>
          <a:xfrm>
            <a:off x="636933" y="-2520080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241" name="page7image1926080.png" descr="page7image192608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46174" y="351449"/>
            <a:ext cx="2416369" cy="2993003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Texto"/>
          <p:cNvSpPr txBox="1"/>
          <p:nvPr/>
        </p:nvSpPr>
        <p:spPr>
          <a:xfrm>
            <a:off x="5640669" y="-2192749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243" name="page7image1928992.png" descr="page7image192899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81148" y="3517527"/>
            <a:ext cx="3781704" cy="1188267"/>
          </a:xfrm>
          <a:prstGeom prst="rect">
            <a:avLst/>
          </a:prstGeom>
          <a:ln w="12700">
            <a:miter lim="400000"/>
          </a:ln>
        </p:spPr>
      </p:pic>
      <p:sp>
        <p:nvSpPr>
          <p:cNvPr id="244" name="Texto"/>
          <p:cNvSpPr txBox="1"/>
          <p:nvPr/>
        </p:nvSpPr>
        <p:spPr>
          <a:xfrm>
            <a:off x="2470407" y="2877432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245" name="Imagen" descr="Imagen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44669" y="875777"/>
            <a:ext cx="1154244" cy="25970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48" name="page7image1927952.png" descr="page7image192795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0693" y="1859519"/>
            <a:ext cx="2038319" cy="2872756"/>
          </a:xfrm>
          <a:prstGeom prst="rect">
            <a:avLst/>
          </a:prstGeom>
          <a:ln w="12700">
            <a:miter lim="400000"/>
          </a:ln>
        </p:spPr>
      </p:pic>
      <p:sp>
        <p:nvSpPr>
          <p:cNvPr id="249" name="Texto"/>
          <p:cNvSpPr txBox="1"/>
          <p:nvPr/>
        </p:nvSpPr>
        <p:spPr>
          <a:xfrm>
            <a:off x="636933" y="-2520080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250" name="page7image1926080.png" descr="page7image192608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40772" y="761286"/>
            <a:ext cx="2319289" cy="2872755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Texto"/>
          <p:cNvSpPr txBox="1"/>
          <p:nvPr/>
        </p:nvSpPr>
        <p:spPr>
          <a:xfrm>
            <a:off x="5640669" y="-2192749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252" name="page7image1928992.png" descr="page7image1928992.png"/>
          <p:cNvPicPr>
            <a:picLocks noChangeAspect="1"/>
          </p:cNvPicPr>
          <p:nvPr/>
        </p:nvPicPr>
        <p:blipFill>
          <a:blip r:embed="rId4">
            <a:extLst/>
          </a:blip>
          <a:srcRect l="0" t="0" r="0" b="0"/>
          <a:stretch>
            <a:fillRect/>
          </a:stretch>
        </p:blipFill>
        <p:spPr>
          <a:xfrm>
            <a:off x="5953643" y="3596237"/>
            <a:ext cx="3001432" cy="943094"/>
          </a:xfrm>
          <a:prstGeom prst="rect">
            <a:avLst/>
          </a:prstGeom>
          <a:ln w="12700">
            <a:miter lim="400000"/>
          </a:ln>
        </p:spPr>
      </p:pic>
      <p:sp>
        <p:nvSpPr>
          <p:cNvPr id="253" name="Texto"/>
          <p:cNvSpPr txBox="1"/>
          <p:nvPr/>
        </p:nvSpPr>
        <p:spPr>
          <a:xfrm>
            <a:off x="2470407" y="2877432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254" name="Imagen" descr="Imagen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887534" y="311520"/>
            <a:ext cx="1154662" cy="11598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55" name="Imagen" descr="Imagen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26950" y="302565"/>
            <a:ext cx="1521321" cy="14355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9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3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52" grpId="2"/>
      <p:bldP build="whole" bldLvl="1" animBg="1" rev="0" advAuto="0" spid="254" grpId="3"/>
      <p:bldP build="whole" bldLvl="1" animBg="1" rev="0" advAuto="0" spid="25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58" name="page1image1952400.png" descr="page1image195240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5037" y="765455"/>
            <a:ext cx="2580107" cy="3007580"/>
          </a:xfrm>
          <a:prstGeom prst="rect">
            <a:avLst/>
          </a:prstGeom>
          <a:ln w="12700">
            <a:miter lim="400000"/>
          </a:ln>
        </p:spPr>
      </p:pic>
      <p:sp>
        <p:nvSpPr>
          <p:cNvPr id="259" name="Texto"/>
          <p:cNvSpPr txBox="1"/>
          <p:nvPr/>
        </p:nvSpPr>
        <p:spPr>
          <a:xfrm>
            <a:off x="889999" y="-904223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260" name="page1image1838336.png" descr="page1image183833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83715" y="289797"/>
            <a:ext cx="3331847" cy="3340013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Texto"/>
          <p:cNvSpPr txBox="1"/>
          <p:nvPr/>
        </p:nvSpPr>
        <p:spPr>
          <a:xfrm>
            <a:off x="1981200" y="-25400"/>
            <a:ext cx="165100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   </a:t>
            </a:r>
          </a:p>
        </p:txBody>
      </p:sp>
      <p:sp>
        <p:nvSpPr>
          <p:cNvPr id="262" name="Texto"/>
          <p:cNvSpPr txBox="1"/>
          <p:nvPr/>
        </p:nvSpPr>
        <p:spPr>
          <a:xfrm>
            <a:off x="2846476" y="3015766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263" name="Texto"/>
          <p:cNvSpPr txBox="1"/>
          <p:nvPr/>
        </p:nvSpPr>
        <p:spPr>
          <a:xfrm>
            <a:off x="2133954" y="3241497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264" name="page1image19296864.png" descr="page1image19296864.png"/>
          <p:cNvPicPr>
            <a:picLocks noChangeAspect="1"/>
          </p:cNvPicPr>
          <p:nvPr/>
        </p:nvPicPr>
        <p:blipFill>
          <a:blip r:embed="rId4">
            <a:extLst/>
          </a:blip>
          <a:srcRect l="0" t="0" r="0" b="0"/>
          <a:stretch>
            <a:fillRect/>
          </a:stretch>
        </p:blipFill>
        <p:spPr>
          <a:xfrm>
            <a:off x="2661960" y="3556461"/>
            <a:ext cx="3820080" cy="1147955"/>
          </a:xfrm>
          <a:prstGeom prst="rect">
            <a:avLst/>
          </a:prstGeom>
          <a:ln w="12700">
            <a:miter lim="400000"/>
          </a:ln>
        </p:spPr>
      </p:pic>
      <p:sp>
        <p:nvSpPr>
          <p:cNvPr id="265" name="Texto"/>
          <p:cNvSpPr txBox="1"/>
          <p:nvPr/>
        </p:nvSpPr>
        <p:spPr>
          <a:xfrm>
            <a:off x="2661960" y="3193115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266" name="Imagen" descr="Imagen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44690" y="661279"/>
            <a:ext cx="1154245" cy="25970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69" name="page1image1952400.png" descr="page1image195240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813" y="1915508"/>
            <a:ext cx="2580107" cy="3007580"/>
          </a:xfrm>
          <a:prstGeom prst="rect">
            <a:avLst/>
          </a:prstGeom>
          <a:ln w="12700">
            <a:miter lim="400000"/>
          </a:ln>
        </p:spPr>
      </p:pic>
      <p:sp>
        <p:nvSpPr>
          <p:cNvPr id="270" name="Texto"/>
          <p:cNvSpPr txBox="1"/>
          <p:nvPr/>
        </p:nvSpPr>
        <p:spPr>
          <a:xfrm>
            <a:off x="889999" y="-904223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271" name="page1image1838336.png" descr="page1image183833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83715" y="289797"/>
            <a:ext cx="3331847" cy="3340013"/>
          </a:xfrm>
          <a:prstGeom prst="rect">
            <a:avLst/>
          </a:prstGeom>
          <a:ln w="12700">
            <a:miter lim="400000"/>
          </a:ln>
        </p:spPr>
      </p:pic>
      <p:sp>
        <p:nvSpPr>
          <p:cNvPr id="272" name="Texto"/>
          <p:cNvSpPr txBox="1"/>
          <p:nvPr/>
        </p:nvSpPr>
        <p:spPr>
          <a:xfrm>
            <a:off x="1981200" y="-25400"/>
            <a:ext cx="165100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   </a:t>
            </a:r>
          </a:p>
        </p:txBody>
      </p:sp>
      <p:sp>
        <p:nvSpPr>
          <p:cNvPr id="273" name="Texto"/>
          <p:cNvSpPr txBox="1"/>
          <p:nvPr/>
        </p:nvSpPr>
        <p:spPr>
          <a:xfrm>
            <a:off x="2846476" y="3015766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274" name="Texto"/>
          <p:cNvSpPr txBox="1"/>
          <p:nvPr/>
        </p:nvSpPr>
        <p:spPr>
          <a:xfrm>
            <a:off x="2133954" y="3241497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275" name="page1image19296864.png" descr="page1image1929686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71733" y="3565237"/>
            <a:ext cx="3820081" cy="1147954"/>
          </a:xfrm>
          <a:prstGeom prst="rect">
            <a:avLst/>
          </a:prstGeom>
          <a:ln w="12700">
            <a:miter lim="400000"/>
          </a:ln>
        </p:spPr>
      </p:pic>
      <p:sp>
        <p:nvSpPr>
          <p:cNvPr id="276" name="Texto"/>
          <p:cNvSpPr txBox="1"/>
          <p:nvPr/>
        </p:nvSpPr>
        <p:spPr>
          <a:xfrm>
            <a:off x="2661960" y="3193115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277" name="Imagen" descr="Imagen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343457" y="431641"/>
            <a:ext cx="1154662" cy="11598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8" name="Imagen" descr="Imagen"/>
          <p:cNvPicPr>
            <a:picLocks noChangeAspect="1"/>
          </p:cNvPicPr>
          <p:nvPr/>
        </p:nvPicPr>
        <p:blipFill>
          <a:blip r:embed="rId6">
            <a:extLst/>
          </a:blip>
          <a:srcRect l="0" t="0" r="0" b="0"/>
          <a:stretch>
            <a:fillRect/>
          </a:stretch>
        </p:blipFill>
        <p:spPr>
          <a:xfrm>
            <a:off x="521446" y="199067"/>
            <a:ext cx="1426406" cy="13459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3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Class="entr" nodeType="after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3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78" grpId="2"/>
      <p:bldP build="whole" bldLvl="1" animBg="1" rev="0" advAuto="0" spid="275" grpId="3"/>
      <p:bldP build="whole" bldLvl="1" animBg="1" rev="0" advAuto="0" spid="277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Número de diapositiva"/>
          <p:cNvSpPr txBox="1"/>
          <p:nvPr>
            <p:ph type="sldNum" sz="quarter" idx="2"/>
          </p:nvPr>
        </p:nvSpPr>
        <p:spPr>
          <a:xfrm>
            <a:off x="4508437" y="4826000"/>
            <a:ext cx="127001" cy="165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19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3045" y="126558"/>
            <a:ext cx="4890385" cy="48903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BODY… BODYPARTS" descr="BODY… BODYPARTS">
            <a:hlinkClick r:id="rId3" invalidUrl="" action="" tgtFrame="" tooltip="" history="1" highlightClick="0" endSnd="0"/>
          </p:cNvPr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16635" y="1347524"/>
            <a:ext cx="2409567" cy="1736744"/>
          </a:xfrm>
          <a:prstGeom prst="rect">
            <a:avLst/>
          </a:prstGeom>
          <a:effectLst>
            <a:outerShdw sx="100000" sy="100000" kx="0" ky="0" algn="b" rotWithShape="0" blurRad="152400" dist="259311" dir="5400000">
              <a:srgbClr val="000000">
                <a:alpha val="14617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81" name="page2image1960720.png" descr="page2image19607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70582" y="706402"/>
            <a:ext cx="2801317" cy="2952740"/>
          </a:xfrm>
          <a:prstGeom prst="rect">
            <a:avLst/>
          </a:prstGeom>
          <a:ln w="12700">
            <a:miter lim="400000"/>
          </a:ln>
        </p:spPr>
      </p:pic>
      <p:sp>
        <p:nvSpPr>
          <p:cNvPr id="282" name="Texto"/>
          <p:cNvSpPr txBox="1"/>
          <p:nvPr/>
        </p:nvSpPr>
        <p:spPr>
          <a:xfrm>
            <a:off x="5344991" y="-1498472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283" name="page2image1953440.png" descr="page2image195344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8806" y="829046"/>
            <a:ext cx="2723702" cy="2830096"/>
          </a:xfrm>
          <a:prstGeom prst="rect">
            <a:avLst/>
          </a:prstGeom>
          <a:ln w="12700">
            <a:miter lim="400000"/>
          </a:ln>
        </p:spPr>
      </p:pic>
      <p:sp>
        <p:nvSpPr>
          <p:cNvPr id="284" name="Texto"/>
          <p:cNvSpPr txBox="1"/>
          <p:nvPr/>
        </p:nvSpPr>
        <p:spPr>
          <a:xfrm>
            <a:off x="592583" y="-1091387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285" name="Texto"/>
          <p:cNvSpPr txBox="1"/>
          <p:nvPr/>
        </p:nvSpPr>
        <p:spPr>
          <a:xfrm>
            <a:off x="2902365" y="3174040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286" name="page2image19329216.png" descr="page2image1932921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91257" y="3640671"/>
            <a:ext cx="3333359" cy="1049078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Texto"/>
          <p:cNvSpPr txBox="1"/>
          <p:nvPr/>
        </p:nvSpPr>
        <p:spPr>
          <a:xfrm>
            <a:off x="2719927" y="3192309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288" name="Imagen" descr="Imagen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180814" y="884248"/>
            <a:ext cx="1154245" cy="25970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5" presetID="3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vertical)" transition="in">
                                      <p:cBhvr>
                                        <p:cTn id="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8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291" name="page2image1960720.png" descr="page2image19607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24869" y="1785780"/>
            <a:ext cx="2801318" cy="2952740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Texto"/>
          <p:cNvSpPr txBox="1"/>
          <p:nvPr/>
        </p:nvSpPr>
        <p:spPr>
          <a:xfrm>
            <a:off x="5344991" y="-1498472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293" name="page2image1953440.png" descr="page2image195344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8806" y="829046"/>
            <a:ext cx="2723702" cy="2830096"/>
          </a:xfrm>
          <a:prstGeom prst="rect">
            <a:avLst/>
          </a:prstGeom>
          <a:ln w="12700">
            <a:miter lim="400000"/>
          </a:ln>
        </p:spPr>
      </p:pic>
      <p:sp>
        <p:nvSpPr>
          <p:cNvPr id="294" name="Texto"/>
          <p:cNvSpPr txBox="1"/>
          <p:nvPr/>
        </p:nvSpPr>
        <p:spPr>
          <a:xfrm>
            <a:off x="592583" y="-1091387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295" name="Texto"/>
          <p:cNvSpPr txBox="1"/>
          <p:nvPr/>
        </p:nvSpPr>
        <p:spPr>
          <a:xfrm>
            <a:off x="2902365" y="3174040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296" name="page2image19329216.png" descr="page2image1932921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8017" y="3658222"/>
            <a:ext cx="3333359" cy="1049078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Texto"/>
          <p:cNvSpPr txBox="1"/>
          <p:nvPr/>
        </p:nvSpPr>
        <p:spPr>
          <a:xfrm>
            <a:off x="2719927" y="3192309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298" name="Imagen" descr="Imagen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798582" y="800209"/>
            <a:ext cx="1154662" cy="11598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99" name="Imagen" descr="Imagen"/>
          <p:cNvPicPr>
            <a:picLocks noChangeAspect="1"/>
          </p:cNvPicPr>
          <p:nvPr/>
        </p:nvPicPr>
        <p:blipFill>
          <a:blip r:embed="rId6">
            <a:extLst/>
          </a:blip>
          <a:srcRect l="0" t="0" r="0" b="0"/>
          <a:stretch>
            <a:fillRect/>
          </a:stretch>
        </p:blipFill>
        <p:spPr>
          <a:xfrm>
            <a:off x="7181998" y="304372"/>
            <a:ext cx="1426406" cy="13459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30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Class="entr" nodeType="after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3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98" grpId="1"/>
      <p:bldP build="whole" bldLvl="1" animBg="1" rev="0" advAuto="0" spid="299" grpId="2"/>
      <p:bldP build="whole" bldLvl="1" animBg="1" rev="0" advAuto="0" spid="296" grpId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02" name="Texto"/>
          <p:cNvSpPr txBox="1"/>
          <p:nvPr/>
        </p:nvSpPr>
        <p:spPr>
          <a:xfrm>
            <a:off x="3803649" y="1599651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303" name="Captura de pantalla 2022-01-24 a las 20.20.49.png" descr="Captura de pantalla 2022-01-24 a las 20.20.49.png"/>
          <p:cNvPicPr>
            <a:picLocks noChangeAspect="1"/>
          </p:cNvPicPr>
          <p:nvPr/>
        </p:nvPicPr>
        <p:blipFill>
          <a:blip r:embed="rId2">
            <a:extLst/>
          </a:blip>
          <a:srcRect l="9096" t="41088" r="12606" b="0"/>
          <a:stretch>
            <a:fillRect/>
          </a:stretch>
        </p:blipFill>
        <p:spPr>
          <a:xfrm>
            <a:off x="467295" y="895049"/>
            <a:ext cx="3044367" cy="2406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04" name="Captura de pantalla 2022-01-24 a las 20.22.42.png" descr="Captura de pantalla 2022-01-24 a las 20.22.4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54317" y="860322"/>
            <a:ext cx="2654301" cy="2476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5" name="Tummy Tummy" descr="Tummy Tummy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65013" y="3613389"/>
            <a:ext cx="2930404" cy="930371"/>
          </a:xfrm>
          <a:prstGeom prst="rect">
            <a:avLst/>
          </a:prstGeom>
        </p:spPr>
      </p:pic>
      <p:pic>
        <p:nvPicPr>
          <p:cNvPr id="306" name="Imagen" descr="Imagen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105898" y="890758"/>
            <a:ext cx="1154245" cy="25970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0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09" name="Texto"/>
          <p:cNvSpPr txBox="1"/>
          <p:nvPr/>
        </p:nvSpPr>
        <p:spPr>
          <a:xfrm>
            <a:off x="3803650" y="1599651"/>
            <a:ext cx="127000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310" name="Captura de pantalla 2022-01-24 a las 20.20.49.png" descr="Captura de pantalla 2022-01-24 a las 20.20.49.png"/>
          <p:cNvPicPr>
            <a:picLocks noChangeAspect="1"/>
          </p:cNvPicPr>
          <p:nvPr/>
        </p:nvPicPr>
        <p:blipFill>
          <a:blip r:embed="rId2">
            <a:extLst/>
          </a:blip>
          <a:srcRect l="9096" t="41088" r="12606" b="0"/>
          <a:stretch>
            <a:fillRect/>
          </a:stretch>
        </p:blipFill>
        <p:spPr>
          <a:xfrm>
            <a:off x="355985" y="1439125"/>
            <a:ext cx="3044367" cy="2406864"/>
          </a:xfrm>
          <a:prstGeom prst="rect">
            <a:avLst/>
          </a:prstGeom>
          <a:ln w="12700">
            <a:miter lim="400000"/>
          </a:ln>
        </p:spPr>
      </p:pic>
      <p:pic>
        <p:nvPicPr>
          <p:cNvPr id="311" name="Captura de pantalla 2022-01-24 a las 20.22.42.png" descr="Captura de pantalla 2022-01-24 a las 20.22.4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82478" y="2387247"/>
            <a:ext cx="2654301" cy="2476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Tummy Tummy" descr="Tummy Tummy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12997" y="3990733"/>
            <a:ext cx="2930404" cy="930371"/>
          </a:xfrm>
          <a:prstGeom prst="rect">
            <a:avLst/>
          </a:prstGeom>
        </p:spPr>
      </p:pic>
      <p:pic>
        <p:nvPicPr>
          <p:cNvPr id="313" name="Imagen" descr="Imagen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473492" y="197103"/>
            <a:ext cx="1154662" cy="11598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Imagen" descr="Imagen"/>
          <p:cNvPicPr>
            <a:picLocks noChangeAspect="1"/>
          </p:cNvPicPr>
          <p:nvPr/>
        </p:nvPicPr>
        <p:blipFill>
          <a:blip r:embed="rId6">
            <a:extLst/>
          </a:blip>
          <a:srcRect l="0" t="0" r="0" b="0"/>
          <a:stretch>
            <a:fillRect/>
          </a:stretch>
        </p:blipFill>
        <p:spPr>
          <a:xfrm>
            <a:off x="6795879" y="778245"/>
            <a:ext cx="1426406" cy="13459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3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Class="entr" nodeType="after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30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4" grpId="2"/>
      <p:bldP build="whole" bldLvl="1" animBg="1" rev="0" advAuto="0" spid="313" grpId="1"/>
      <p:bldP build="whole" bldLvl="1" animBg="1" rev="0" advAuto="0" spid="312" grpId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17" name="page3image2016896.png" descr="page3image201689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4839" y="381952"/>
            <a:ext cx="3272650" cy="3272651"/>
          </a:xfrm>
          <a:prstGeom prst="rect">
            <a:avLst/>
          </a:prstGeom>
          <a:ln w="12700">
            <a:miter lim="400000"/>
          </a:ln>
        </p:spPr>
      </p:pic>
      <p:sp>
        <p:nvSpPr>
          <p:cNvPr id="318" name="Texto"/>
          <p:cNvSpPr txBox="1"/>
          <p:nvPr/>
        </p:nvSpPr>
        <p:spPr>
          <a:xfrm>
            <a:off x="489530" y="-1479776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319" name="page3image2017312.png" descr="page3image201731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40444" y="381952"/>
            <a:ext cx="3109833" cy="3272651"/>
          </a:xfrm>
          <a:prstGeom prst="rect">
            <a:avLst/>
          </a:prstGeom>
          <a:ln w="12700">
            <a:miter lim="400000"/>
          </a:ln>
        </p:spPr>
      </p:pic>
      <p:sp>
        <p:nvSpPr>
          <p:cNvPr id="320" name="Texto"/>
          <p:cNvSpPr txBox="1"/>
          <p:nvPr/>
        </p:nvSpPr>
        <p:spPr>
          <a:xfrm>
            <a:off x="5349020" y="-1450798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321" name="Texto"/>
          <p:cNvSpPr txBox="1"/>
          <p:nvPr/>
        </p:nvSpPr>
        <p:spPr>
          <a:xfrm>
            <a:off x="2724410" y="2882867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322" name="page3image19342272.png" descr="page3image1934227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86577" y="3292369"/>
            <a:ext cx="3770846" cy="1180771"/>
          </a:xfrm>
          <a:prstGeom prst="rect">
            <a:avLst/>
          </a:prstGeom>
          <a:ln w="12700">
            <a:miter lim="400000"/>
          </a:ln>
        </p:spPr>
      </p:pic>
      <p:sp>
        <p:nvSpPr>
          <p:cNvPr id="323" name="Texto"/>
          <p:cNvSpPr txBox="1"/>
          <p:nvPr/>
        </p:nvSpPr>
        <p:spPr>
          <a:xfrm>
            <a:off x="2686577" y="2898339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324" name="Imagen" descr="Imagen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94878" y="638841"/>
            <a:ext cx="1154244" cy="25970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22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27" name="page3image2016896.png" descr="page3image201689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9940" y="1707043"/>
            <a:ext cx="3272651" cy="3272650"/>
          </a:xfrm>
          <a:prstGeom prst="rect">
            <a:avLst/>
          </a:prstGeom>
          <a:ln w="12700">
            <a:miter lim="400000"/>
          </a:ln>
        </p:spPr>
      </p:pic>
      <p:sp>
        <p:nvSpPr>
          <p:cNvPr id="328" name="Texto"/>
          <p:cNvSpPr txBox="1"/>
          <p:nvPr/>
        </p:nvSpPr>
        <p:spPr>
          <a:xfrm>
            <a:off x="489530" y="-1479776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329" name="page3image2017312.png" descr="page3image201731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10648" y="785622"/>
            <a:ext cx="3109832" cy="3272651"/>
          </a:xfrm>
          <a:prstGeom prst="rect">
            <a:avLst/>
          </a:prstGeom>
          <a:ln w="12700">
            <a:miter lim="400000"/>
          </a:ln>
        </p:spPr>
      </p:pic>
      <p:sp>
        <p:nvSpPr>
          <p:cNvPr id="330" name="Texto"/>
          <p:cNvSpPr txBox="1"/>
          <p:nvPr/>
        </p:nvSpPr>
        <p:spPr>
          <a:xfrm>
            <a:off x="5349020" y="-1450798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331" name="Texto"/>
          <p:cNvSpPr txBox="1"/>
          <p:nvPr/>
        </p:nvSpPr>
        <p:spPr>
          <a:xfrm>
            <a:off x="2724410" y="2882867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332" name="page3image19342272.png" descr="page3image1934227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78799" y="3678488"/>
            <a:ext cx="3770847" cy="1180771"/>
          </a:xfrm>
          <a:prstGeom prst="rect">
            <a:avLst/>
          </a:prstGeom>
          <a:ln w="12700">
            <a:miter lim="400000"/>
          </a:ln>
        </p:spPr>
      </p:pic>
      <p:sp>
        <p:nvSpPr>
          <p:cNvPr id="333" name="Texto"/>
          <p:cNvSpPr txBox="1"/>
          <p:nvPr/>
        </p:nvSpPr>
        <p:spPr>
          <a:xfrm>
            <a:off x="2686577" y="2898339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334" name="Imagen" descr="Imagen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264479" y="291234"/>
            <a:ext cx="1154661" cy="11598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35" name="Imagen" descr="Imagen"/>
          <p:cNvPicPr>
            <a:picLocks noChangeAspect="1"/>
          </p:cNvPicPr>
          <p:nvPr/>
        </p:nvPicPr>
        <p:blipFill>
          <a:blip r:embed="rId6">
            <a:extLst/>
          </a:blip>
          <a:srcRect l="0" t="0" r="0" b="0"/>
          <a:stretch>
            <a:fillRect/>
          </a:stretch>
        </p:blipFill>
        <p:spPr>
          <a:xfrm>
            <a:off x="740831" y="436004"/>
            <a:ext cx="1426406" cy="13459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30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Class="entr" nodeType="after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3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2" grpId="3"/>
      <p:bldP build="whole" bldLvl="1" animBg="1" rev="0" advAuto="0" spid="335" grpId="2"/>
      <p:bldP build="whole" bldLvl="1" animBg="1" rev="0" advAuto="0" spid="334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38" name="page5image1923376.png" descr="page5image192337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6188" y="351424"/>
            <a:ext cx="2974458" cy="3110003"/>
          </a:xfrm>
          <a:prstGeom prst="rect">
            <a:avLst/>
          </a:prstGeom>
          <a:ln w="12700">
            <a:miter lim="400000"/>
          </a:ln>
        </p:spPr>
      </p:pic>
      <p:sp>
        <p:nvSpPr>
          <p:cNvPr id="339" name="Texto"/>
          <p:cNvSpPr txBox="1"/>
          <p:nvPr/>
        </p:nvSpPr>
        <p:spPr>
          <a:xfrm>
            <a:off x="578430" y="-1783674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340" name="page5image1932736.png" descr="page5image193273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14016" y="537781"/>
            <a:ext cx="2887171" cy="3059204"/>
          </a:xfrm>
          <a:prstGeom prst="rect">
            <a:avLst/>
          </a:prstGeom>
          <a:ln w="12700">
            <a:miter lim="400000"/>
          </a:ln>
        </p:spPr>
      </p:pic>
      <p:sp>
        <p:nvSpPr>
          <p:cNvPr id="341" name="Texto"/>
          <p:cNvSpPr txBox="1"/>
          <p:nvPr/>
        </p:nvSpPr>
        <p:spPr>
          <a:xfrm>
            <a:off x="5215452" y="-1649969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342" name="Texto"/>
          <p:cNvSpPr txBox="1"/>
          <p:nvPr/>
        </p:nvSpPr>
        <p:spPr>
          <a:xfrm>
            <a:off x="2560109" y="3177643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343" name="page5image19195232.png" descr="page5image1919523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375183" y="3435815"/>
            <a:ext cx="3960568" cy="1219412"/>
          </a:xfrm>
          <a:prstGeom prst="rect">
            <a:avLst/>
          </a:prstGeom>
          <a:ln w="12700">
            <a:miter lim="400000"/>
          </a:ln>
        </p:spPr>
      </p:pic>
      <p:sp>
        <p:nvSpPr>
          <p:cNvPr id="344" name="Texto"/>
          <p:cNvSpPr txBox="1"/>
          <p:nvPr/>
        </p:nvSpPr>
        <p:spPr>
          <a:xfrm>
            <a:off x="2076450" y="1803400"/>
            <a:ext cx="127000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345" name="Imagen" descr="Imagen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778269" y="768858"/>
            <a:ext cx="1154244" cy="25970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43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48" name="page5image1923376.png" descr="page5image192337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4963" y="1694065"/>
            <a:ext cx="2974459" cy="3110003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Texto"/>
          <p:cNvSpPr txBox="1"/>
          <p:nvPr/>
        </p:nvSpPr>
        <p:spPr>
          <a:xfrm>
            <a:off x="578430" y="-1783674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350" name="page5image1932736.png" descr="page5image193273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01771" y="660637"/>
            <a:ext cx="2887170" cy="3059204"/>
          </a:xfrm>
          <a:prstGeom prst="rect">
            <a:avLst/>
          </a:prstGeom>
          <a:ln w="12700">
            <a:miter lim="400000"/>
          </a:ln>
        </p:spPr>
      </p:pic>
      <p:sp>
        <p:nvSpPr>
          <p:cNvPr id="351" name="Texto"/>
          <p:cNvSpPr txBox="1"/>
          <p:nvPr/>
        </p:nvSpPr>
        <p:spPr>
          <a:xfrm>
            <a:off x="5215452" y="-1649969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352" name="Texto"/>
          <p:cNvSpPr txBox="1"/>
          <p:nvPr/>
        </p:nvSpPr>
        <p:spPr>
          <a:xfrm>
            <a:off x="2560109" y="3177643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353" name="page5image19195232.png" descr="page5image1919523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95566" y="3734180"/>
            <a:ext cx="3960569" cy="1219412"/>
          </a:xfrm>
          <a:prstGeom prst="rect">
            <a:avLst/>
          </a:prstGeom>
          <a:ln w="12700">
            <a:miter lim="400000"/>
          </a:ln>
        </p:spPr>
      </p:pic>
      <p:sp>
        <p:nvSpPr>
          <p:cNvPr id="354" name="Texto"/>
          <p:cNvSpPr txBox="1"/>
          <p:nvPr/>
        </p:nvSpPr>
        <p:spPr>
          <a:xfrm>
            <a:off x="2076450" y="1803400"/>
            <a:ext cx="127000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355" name="Imagen" descr="Imagen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527742" y="1401292"/>
            <a:ext cx="1154661" cy="1159816"/>
          </a:xfrm>
          <a:prstGeom prst="rect">
            <a:avLst/>
          </a:prstGeom>
          <a:ln w="12700">
            <a:miter lim="400000"/>
          </a:ln>
        </p:spPr>
      </p:pic>
      <p:pic>
        <p:nvPicPr>
          <p:cNvPr id="356" name="Imagen" descr="Imagen"/>
          <p:cNvPicPr>
            <a:picLocks noChangeAspect="1"/>
          </p:cNvPicPr>
          <p:nvPr/>
        </p:nvPicPr>
        <p:blipFill>
          <a:blip r:embed="rId6">
            <a:extLst/>
          </a:blip>
          <a:srcRect l="0" t="0" r="0" b="0"/>
          <a:stretch>
            <a:fillRect/>
          </a:stretch>
        </p:blipFill>
        <p:spPr>
          <a:xfrm>
            <a:off x="890014" y="278046"/>
            <a:ext cx="1426406" cy="13459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3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Class="entr" nodeType="after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3000"/>
                                        <p:tgtEl>
                                          <p:spTgt spid="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55" grpId="1"/>
      <p:bldP build="whole" bldLvl="1" animBg="1" rev="0" advAuto="0" spid="353" grpId="3"/>
      <p:bldP build="whole" bldLvl="1" animBg="1" rev="0" advAuto="0" spid="356" grpId="2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59" name="page6image1922336.png" descr="page6image192233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7170" y="389867"/>
            <a:ext cx="2879189" cy="3315180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Texto"/>
          <p:cNvSpPr txBox="1"/>
          <p:nvPr/>
        </p:nvSpPr>
        <p:spPr>
          <a:xfrm>
            <a:off x="895124" y="-1379788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361" name="page4image1908448.png" descr="page4image190844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27763" y="307358"/>
            <a:ext cx="3337634" cy="3480196"/>
          </a:xfrm>
          <a:prstGeom prst="rect">
            <a:avLst/>
          </a:prstGeom>
          <a:ln w="12700">
            <a:miter lim="400000"/>
          </a:ln>
        </p:spPr>
      </p:pic>
      <p:sp>
        <p:nvSpPr>
          <p:cNvPr id="362" name="Texto"/>
          <p:cNvSpPr txBox="1"/>
          <p:nvPr/>
        </p:nvSpPr>
        <p:spPr>
          <a:xfrm>
            <a:off x="2842838" y="2851923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363" name="page4image1915936.png" descr="page4image191593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07134" y="3382604"/>
            <a:ext cx="3729732" cy="1167897"/>
          </a:xfrm>
          <a:prstGeom prst="rect">
            <a:avLst/>
          </a:prstGeom>
          <a:ln w="12700">
            <a:miter lim="400000"/>
          </a:ln>
        </p:spPr>
      </p:pic>
      <p:sp>
        <p:nvSpPr>
          <p:cNvPr id="364" name="Texto"/>
          <p:cNvSpPr txBox="1"/>
          <p:nvPr/>
        </p:nvSpPr>
        <p:spPr>
          <a:xfrm>
            <a:off x="2707134" y="2975700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365" name="Imagen" descr="Imagen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94878" y="662356"/>
            <a:ext cx="1154244" cy="25970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3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68" name="page6image1922336.png" descr="page6image192233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3293" y="1934343"/>
            <a:ext cx="2879189" cy="3315180"/>
          </a:xfrm>
          <a:prstGeom prst="rect">
            <a:avLst/>
          </a:prstGeom>
          <a:ln w="12700">
            <a:miter lim="400000"/>
          </a:ln>
        </p:spPr>
      </p:pic>
      <p:sp>
        <p:nvSpPr>
          <p:cNvPr id="369" name="Texto"/>
          <p:cNvSpPr txBox="1"/>
          <p:nvPr/>
        </p:nvSpPr>
        <p:spPr>
          <a:xfrm>
            <a:off x="895124" y="-1379788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370" name="page4image1908448.png" descr="page4image190844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92661" y="763681"/>
            <a:ext cx="3337634" cy="3480195"/>
          </a:xfrm>
          <a:prstGeom prst="rect">
            <a:avLst/>
          </a:prstGeom>
          <a:ln w="12700">
            <a:miter lim="400000"/>
          </a:ln>
        </p:spPr>
      </p:pic>
      <p:sp>
        <p:nvSpPr>
          <p:cNvPr id="371" name="Texto"/>
          <p:cNvSpPr txBox="1"/>
          <p:nvPr/>
        </p:nvSpPr>
        <p:spPr>
          <a:xfrm>
            <a:off x="2842838" y="2851923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372" name="page4image1915936.png" descr="page4image191593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216907" y="3795050"/>
            <a:ext cx="3729733" cy="1167896"/>
          </a:xfrm>
          <a:prstGeom prst="rect">
            <a:avLst/>
          </a:prstGeom>
          <a:ln w="12700">
            <a:miter lim="400000"/>
          </a:ln>
        </p:spPr>
      </p:pic>
      <p:sp>
        <p:nvSpPr>
          <p:cNvPr id="373" name="Texto"/>
          <p:cNvSpPr txBox="1"/>
          <p:nvPr/>
        </p:nvSpPr>
        <p:spPr>
          <a:xfrm>
            <a:off x="2707134" y="2975700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374" name="Imagen" descr="Imagen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150398" y="370213"/>
            <a:ext cx="1154662" cy="11598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75" name="Imagen" descr="Imagen"/>
          <p:cNvPicPr>
            <a:picLocks noChangeAspect="1"/>
          </p:cNvPicPr>
          <p:nvPr/>
        </p:nvPicPr>
        <p:blipFill>
          <a:blip r:embed="rId6">
            <a:extLst/>
          </a:blip>
          <a:srcRect l="0" t="0" r="0" b="0"/>
          <a:stretch>
            <a:fillRect/>
          </a:stretch>
        </p:blipFill>
        <p:spPr>
          <a:xfrm>
            <a:off x="989703" y="541309"/>
            <a:ext cx="1426406" cy="13459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30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Class="entr" nodeType="after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30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74" grpId="1"/>
      <p:bldP build="whole" bldLvl="1" animBg="1" rev="0" advAuto="0" spid="375" grpId="2"/>
      <p:bldP build="whole" bldLvl="1" animBg="1" rev="0" advAuto="0" spid="372" grpId="3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Número de diapositiva"/>
          <p:cNvSpPr txBox="1"/>
          <p:nvPr>
            <p:ph type="sldNum" sz="quarter" idx="2"/>
          </p:nvPr>
        </p:nvSpPr>
        <p:spPr>
          <a:xfrm>
            <a:off x="4508437" y="4826000"/>
            <a:ext cx="127001" cy="165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23" name="Body Bop Bop Dance | Body Parts Song | Dance Along | Pinkfong Songs for Children" descr="Body Bop Bop Dance | Body Parts Song | Dance Along | Pinkfong Songs for Children"/>
          <p:cNvPicPr>
            <a:picLocks noChangeAspect="0"/>
          </p:cNvPicPr>
          <p:nvPr>
            <a:videoFile xmlns:mc="http://schemas.openxmlformats.org/markup-compatibility/2006" xmlns:aiw="http://developer.apple.com/namespaces/iwork" r:link="rId2" mc:Ignorable="aiw" aiw:title="Body Bop Bop Dance | Body Parts Song | Dance Along | Pinkfong Songs for Children" aiw:author="Pinkfong Baby Shark - Kids' Songs &amp; Stories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1106434" y="963924"/>
            <a:ext cx="6931132" cy="3898763"/>
          </a:xfrm>
          <a:prstGeom prst="rect">
            <a:avLst/>
          </a:prstGeom>
        </p:spPr>
      </p:pic>
      <p:pic>
        <p:nvPicPr>
          <p:cNvPr id="124" name="Body Bop Bop Dance | Body Parts Song | Dance Along | Pinkfong Songs for Children" descr="Body Bop Bop Dance | Body Parts Song | Dance Along | Pinkfong Songs for Children"/>
          <p:cNvPicPr>
            <a:picLocks noChangeAspect="0"/>
          </p:cNvPicPr>
          <p:nvPr>
            <a:videoFile xmlns:mc="http://schemas.openxmlformats.org/markup-compatibility/2006" xmlns:aiw="http://developer.apple.com/namespaces/iwork" r:link="rId4" mc:Ignorable="aiw" aiw:title="Body Bop Bop Dance | Body Parts Song | Dance Along | Pinkfong Songs for Children" aiw:author="Pinkfong Baby Shark - Kids' Songs &amp; Stories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mediacall" nodeType="clickEffect" presetSubtype="0" presetID="1" grp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80000">
                <p:cTn id="11" fill="hold" display="0">
                  <p:stCondLst>
                    <p:cond delay="indefinite"/>
                  </p:stCondLst>
                </p:cTn>
                <p:tgtEl>
                  <p:spTgt spid="123"/>
                </p:tgtEl>
              </p:cMediaNode>
            </p:video>
            <p:seq concurrent="1" prevAc="none" nextAc="seek">
              <p:cTn id="12" evtFilter="cancelBubble" nodeType="interactiveSeq" restart="whenNotActive" fill="hold">
                <p:stCondLst>
                  <p:cond delay="0" evt="onClick">
                    <p:tgtEl>
                      <p:spTgt spid="123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23"/>
                  </p:tgtEl>
                </p:cond>
              </p:nextCondLst>
            </p:seq>
            <p:video fullScrn="0">
              <p:cMediaNode mute="0" showWhenStopped="1" numSld="1" vol="80000">
                <p:cTn id="17" fill="hold" display="0">
                  <p:stCondLst>
                    <p:cond delay="indefinite"/>
                  </p:stCondLst>
                </p:cTn>
                <p:tgtEl>
                  <p:spTgt spid="124"/>
                </p:tgtEl>
              </p:cMediaNode>
            </p:video>
            <p:seq concurrent="1" prevAc="none" nextAc="seek">
              <p:cTn id="18" evtFilter="cancelBubble" nodeType="interactiveSeq" restart="whenNotActive" fill="hold">
                <p:stCondLst>
                  <p:cond delay="0" evt="onClick">
                    <p:tgtEl>
                      <p:spTgt spid="124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24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78" name="page7image1927952.png" descr="page7image192795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5388" y="248730"/>
            <a:ext cx="2038319" cy="2872755"/>
          </a:xfrm>
          <a:prstGeom prst="rect">
            <a:avLst/>
          </a:prstGeom>
          <a:ln w="12700">
            <a:miter lim="400000"/>
          </a:ln>
        </p:spPr>
      </p:pic>
      <p:sp>
        <p:nvSpPr>
          <p:cNvPr id="379" name="Texto"/>
          <p:cNvSpPr txBox="1"/>
          <p:nvPr/>
        </p:nvSpPr>
        <p:spPr>
          <a:xfrm>
            <a:off x="636933" y="-2520080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380" name="page7image1926080.png" descr="page7image192608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02297" y="342674"/>
            <a:ext cx="2416369" cy="2993003"/>
          </a:xfrm>
          <a:prstGeom prst="rect">
            <a:avLst/>
          </a:prstGeom>
          <a:ln w="12700">
            <a:miter lim="400000"/>
          </a:ln>
        </p:spPr>
      </p:pic>
      <p:sp>
        <p:nvSpPr>
          <p:cNvPr id="381" name="Texto"/>
          <p:cNvSpPr txBox="1"/>
          <p:nvPr/>
        </p:nvSpPr>
        <p:spPr>
          <a:xfrm>
            <a:off x="5640669" y="-2192749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382" name="Texto"/>
          <p:cNvSpPr txBox="1"/>
          <p:nvPr/>
        </p:nvSpPr>
        <p:spPr>
          <a:xfrm>
            <a:off x="2470407" y="2877432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383" name="page7image19279856.png" descr="page7image1927985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90375" y="3657678"/>
            <a:ext cx="3575823" cy="1076306"/>
          </a:xfrm>
          <a:prstGeom prst="rect">
            <a:avLst/>
          </a:prstGeom>
          <a:ln w="12700">
            <a:miter lim="400000"/>
          </a:ln>
        </p:spPr>
      </p:pic>
      <p:sp>
        <p:nvSpPr>
          <p:cNvPr id="384" name="Texto"/>
          <p:cNvSpPr txBox="1"/>
          <p:nvPr/>
        </p:nvSpPr>
        <p:spPr>
          <a:xfrm>
            <a:off x="2576294" y="2793613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385" name="Imagen" descr="Imagen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994878" y="814349"/>
            <a:ext cx="1154244" cy="25970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2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83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88" name="page7image1927952.png" descr="page7image192795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7226" y="643624"/>
            <a:ext cx="2038320" cy="2872755"/>
          </a:xfrm>
          <a:prstGeom prst="rect">
            <a:avLst/>
          </a:prstGeom>
          <a:ln w="12700">
            <a:miter lim="400000"/>
          </a:ln>
        </p:spPr>
      </p:pic>
      <p:sp>
        <p:nvSpPr>
          <p:cNvPr id="389" name="Texto"/>
          <p:cNvSpPr txBox="1"/>
          <p:nvPr/>
        </p:nvSpPr>
        <p:spPr>
          <a:xfrm>
            <a:off x="636933" y="-2520080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390" name="page7image1926080.png" descr="page7image192608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72500" y="1878374"/>
            <a:ext cx="2416370" cy="2993003"/>
          </a:xfrm>
          <a:prstGeom prst="rect">
            <a:avLst/>
          </a:prstGeom>
          <a:ln w="12700">
            <a:miter lim="400000"/>
          </a:ln>
        </p:spPr>
      </p:pic>
      <p:sp>
        <p:nvSpPr>
          <p:cNvPr id="391" name="Texto"/>
          <p:cNvSpPr txBox="1"/>
          <p:nvPr/>
        </p:nvSpPr>
        <p:spPr>
          <a:xfrm>
            <a:off x="5640669" y="-2192749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392" name="Texto"/>
          <p:cNvSpPr txBox="1"/>
          <p:nvPr/>
        </p:nvSpPr>
        <p:spPr>
          <a:xfrm>
            <a:off x="2470407" y="2877432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393" name="page7image19279856.png" descr="page7image1927985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5500" y="3868288"/>
            <a:ext cx="3575823" cy="1076306"/>
          </a:xfrm>
          <a:prstGeom prst="rect">
            <a:avLst/>
          </a:prstGeom>
          <a:ln w="12700">
            <a:miter lim="400000"/>
          </a:ln>
        </p:spPr>
      </p:pic>
      <p:sp>
        <p:nvSpPr>
          <p:cNvPr id="394" name="Texto"/>
          <p:cNvSpPr txBox="1"/>
          <p:nvPr/>
        </p:nvSpPr>
        <p:spPr>
          <a:xfrm>
            <a:off x="2576294" y="2793613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395" name="Imagen" descr="Imagen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359811" y="1991817"/>
            <a:ext cx="1154662" cy="1159816"/>
          </a:xfrm>
          <a:prstGeom prst="rect">
            <a:avLst/>
          </a:prstGeom>
          <a:ln w="12700">
            <a:miter lim="400000"/>
          </a:ln>
        </p:spPr>
      </p:pic>
      <p:pic>
        <p:nvPicPr>
          <p:cNvPr id="396" name="Imagen" descr="Imagen"/>
          <p:cNvPicPr>
            <a:picLocks noChangeAspect="1"/>
          </p:cNvPicPr>
          <p:nvPr/>
        </p:nvPicPr>
        <p:blipFill>
          <a:blip r:embed="rId6">
            <a:extLst/>
          </a:blip>
          <a:srcRect l="0" t="0" r="0" b="0"/>
          <a:stretch>
            <a:fillRect/>
          </a:stretch>
        </p:blipFill>
        <p:spPr>
          <a:xfrm>
            <a:off x="6585269" y="523758"/>
            <a:ext cx="1426406" cy="13459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3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Class="entr" nodeType="after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3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95" grpId="1"/>
      <p:bldP build="whole" bldLvl="1" animBg="1" rev="0" advAuto="0" spid="393" grpId="3"/>
      <p:bldP build="whole" bldLvl="1" animBg="1" rev="0" advAuto="0" spid="396" grpId="2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399" name="Captura de pantalla 2022-01-24 a las 20.05.10.png" descr="Captura de pantalla 2022-01-24 a las 20.05.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85901" y="755759"/>
            <a:ext cx="2881706" cy="2842123"/>
          </a:xfrm>
          <a:prstGeom prst="rect">
            <a:avLst/>
          </a:prstGeom>
          <a:ln w="12700">
            <a:miter lim="400000"/>
          </a:ln>
        </p:spPr>
      </p:pic>
      <p:pic>
        <p:nvPicPr>
          <p:cNvPr id="400" name="Captura de pantalla 2022-01-24 a las 20.05.57.png" descr="Captura de pantalla 2022-01-24 a las 20.05.5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31003" y="3606866"/>
            <a:ext cx="3267076" cy="101423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1" name="page1image1838336.png" descr="page1image183833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4172" y="732548"/>
            <a:ext cx="2881651" cy="2888715"/>
          </a:xfrm>
          <a:prstGeom prst="rect">
            <a:avLst/>
          </a:prstGeom>
          <a:ln w="12700">
            <a:miter lim="400000"/>
          </a:ln>
        </p:spPr>
      </p:pic>
      <p:pic>
        <p:nvPicPr>
          <p:cNvPr id="402" name="Imagen" descr="Imagen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87418" y="1016184"/>
            <a:ext cx="1154245" cy="25970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0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05" name="Captura de pantalla 2022-01-24 a las 20.05.10.png" descr="Captura de pantalla 2022-01-24 a las 20.05.1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00673" y="864156"/>
            <a:ext cx="3266934" cy="3222058"/>
          </a:xfrm>
          <a:prstGeom prst="rect">
            <a:avLst/>
          </a:prstGeom>
          <a:ln w="12700">
            <a:miter lim="400000"/>
          </a:ln>
        </p:spPr>
      </p:pic>
      <p:pic>
        <p:nvPicPr>
          <p:cNvPr id="406" name="Captura de pantalla 2022-01-24 a las 20.05.57.png" descr="Captura de pantalla 2022-01-24 a las 20.05.5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00673" y="3957883"/>
            <a:ext cx="3267076" cy="1014231"/>
          </a:xfrm>
          <a:prstGeom prst="rect">
            <a:avLst/>
          </a:prstGeom>
          <a:ln w="12700">
            <a:miter lim="400000"/>
          </a:ln>
        </p:spPr>
      </p:pic>
      <p:pic>
        <p:nvPicPr>
          <p:cNvPr id="407" name="page1image1838336.png" descr="page1image183833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0905" y="2040088"/>
            <a:ext cx="2881652" cy="2888714"/>
          </a:xfrm>
          <a:prstGeom prst="rect">
            <a:avLst/>
          </a:prstGeom>
          <a:ln w="12700">
            <a:miter lim="400000"/>
          </a:ln>
        </p:spPr>
      </p:pic>
      <p:pic>
        <p:nvPicPr>
          <p:cNvPr id="408" name="Imagen" descr="Imagen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387335" y="563273"/>
            <a:ext cx="1154662" cy="1159816"/>
          </a:xfrm>
          <a:prstGeom prst="rect">
            <a:avLst/>
          </a:prstGeom>
          <a:ln w="12700">
            <a:miter lim="400000"/>
          </a:ln>
        </p:spPr>
      </p:pic>
      <p:pic>
        <p:nvPicPr>
          <p:cNvPr id="409" name="Imagen" descr="Imagen"/>
          <p:cNvPicPr>
            <a:picLocks noChangeAspect="1"/>
          </p:cNvPicPr>
          <p:nvPr/>
        </p:nvPicPr>
        <p:blipFill>
          <a:blip r:embed="rId6">
            <a:extLst/>
          </a:blip>
          <a:srcRect l="0" t="0" r="0" b="0"/>
          <a:stretch>
            <a:fillRect/>
          </a:stretch>
        </p:blipFill>
        <p:spPr>
          <a:xfrm>
            <a:off x="916340" y="602737"/>
            <a:ext cx="1426406" cy="13459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3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Class="entr" nodeType="after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3000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9" grpId="2"/>
      <p:bldP build="whole" bldLvl="1" animBg="1" rev="0" advAuto="0" spid="406" grpId="3"/>
      <p:bldP build="whole" bldLvl="1" animBg="1" rev="0" advAuto="0" spid="408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12" name="Texto"/>
          <p:cNvSpPr txBox="1"/>
          <p:nvPr/>
        </p:nvSpPr>
        <p:spPr>
          <a:xfrm>
            <a:off x="3803650" y="1599651"/>
            <a:ext cx="127000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413" name="Captura de pantalla 2022-01-24 a las 20.20.49.png" descr="Captura de pantalla 2022-01-24 a las 20.20.49.png"/>
          <p:cNvPicPr>
            <a:picLocks noChangeAspect="1"/>
          </p:cNvPicPr>
          <p:nvPr/>
        </p:nvPicPr>
        <p:blipFill>
          <a:blip r:embed="rId2">
            <a:extLst/>
          </a:blip>
          <a:srcRect l="9096" t="41088" r="12606" b="0"/>
          <a:stretch>
            <a:fillRect/>
          </a:stretch>
        </p:blipFill>
        <p:spPr>
          <a:xfrm>
            <a:off x="467295" y="895049"/>
            <a:ext cx="3044367" cy="2406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14" name="Captura de pantalla 2022-01-24 a las 20.22.42.png" descr="Captura de pantalla 2022-01-24 a las 20.22.4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54317" y="860322"/>
            <a:ext cx="2654301" cy="2476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15" name="Bottom Bottom" descr="Bottom Bottom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65013" y="3613389"/>
            <a:ext cx="2930404" cy="930371"/>
          </a:xfrm>
          <a:prstGeom prst="rect">
            <a:avLst/>
          </a:prstGeom>
        </p:spPr>
      </p:pic>
      <p:pic>
        <p:nvPicPr>
          <p:cNvPr id="416" name="Imagen" descr="Imagen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153092" y="890758"/>
            <a:ext cx="1154245" cy="25970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0" presetID="19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15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19" name="Texto"/>
          <p:cNvSpPr txBox="1"/>
          <p:nvPr/>
        </p:nvSpPr>
        <p:spPr>
          <a:xfrm>
            <a:off x="3803650" y="1599651"/>
            <a:ext cx="127000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420" name="Captura de pantalla 2022-01-24 a las 20.20.49.png" descr="Captura de pantalla 2022-01-24 a las 20.20.49.png"/>
          <p:cNvPicPr>
            <a:picLocks noChangeAspect="1"/>
          </p:cNvPicPr>
          <p:nvPr/>
        </p:nvPicPr>
        <p:blipFill>
          <a:blip r:embed="rId2">
            <a:extLst/>
          </a:blip>
          <a:srcRect l="9096" t="41088" r="12606" b="0"/>
          <a:stretch>
            <a:fillRect/>
          </a:stretch>
        </p:blipFill>
        <p:spPr>
          <a:xfrm>
            <a:off x="171804" y="2500953"/>
            <a:ext cx="3044367" cy="24068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21" name="Captura de pantalla 2022-01-24 a las 20.22.42.png" descr="Captura de pantalla 2022-01-24 a las 20.22.4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53245" y="1421950"/>
            <a:ext cx="2654301" cy="2476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2" name="Bottom Bottom" descr="Bottom Bottom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15193" y="4043386"/>
            <a:ext cx="2930404" cy="930370"/>
          </a:xfrm>
          <a:prstGeom prst="rect">
            <a:avLst/>
          </a:prstGeom>
        </p:spPr>
      </p:pic>
      <p:pic>
        <p:nvPicPr>
          <p:cNvPr id="423" name="Imagen" descr="Imagen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03064" y="194704"/>
            <a:ext cx="1154662" cy="1159817"/>
          </a:xfrm>
          <a:prstGeom prst="rect">
            <a:avLst/>
          </a:prstGeom>
          <a:ln w="12700">
            <a:miter lim="400000"/>
          </a:ln>
        </p:spPr>
      </p:pic>
      <p:pic>
        <p:nvPicPr>
          <p:cNvPr id="424" name="Imagen" descr="Imagen"/>
          <p:cNvPicPr>
            <a:picLocks noChangeAspect="1"/>
          </p:cNvPicPr>
          <p:nvPr/>
        </p:nvPicPr>
        <p:blipFill>
          <a:blip r:embed="rId6">
            <a:extLst/>
          </a:blip>
          <a:srcRect l="0" t="0" r="0" b="0"/>
          <a:stretch>
            <a:fillRect/>
          </a:stretch>
        </p:blipFill>
        <p:spPr>
          <a:xfrm>
            <a:off x="916340" y="857224"/>
            <a:ext cx="1426406" cy="13459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3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Class="entr" nodeType="after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30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2" grpId="3"/>
      <p:bldP build="whole" bldLvl="1" animBg="1" rev="0" advAuto="0" spid="424" grpId="2"/>
      <p:bldP build="whole" bldLvl="1" animBg="1" rev="0" advAuto="0" spid="423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27" name="Texto"/>
          <p:cNvSpPr txBox="1"/>
          <p:nvPr/>
        </p:nvSpPr>
        <p:spPr>
          <a:xfrm>
            <a:off x="3803650" y="1599651"/>
            <a:ext cx="127000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428" name="Elbow Elbow" descr="Elbow Elbow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28076" y="3651551"/>
            <a:ext cx="2930404" cy="930371"/>
          </a:xfrm>
          <a:prstGeom prst="rect">
            <a:avLst/>
          </a:prstGeom>
        </p:spPr>
      </p:pic>
      <p:pic>
        <p:nvPicPr>
          <p:cNvPr id="429" name="Captura de pantalla 2022-01-24 a las 20.52.09.png" descr="Captura de pantalla 2022-01-24 a las 20.52.0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1963" y="306946"/>
            <a:ext cx="2595296" cy="294101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0" name="page7image1926080.png" descr="page7image1926080.png"/>
          <p:cNvPicPr>
            <a:picLocks noChangeAspect="1"/>
          </p:cNvPicPr>
          <p:nvPr/>
        </p:nvPicPr>
        <p:blipFill>
          <a:blip r:embed="rId4">
            <a:extLst/>
          </a:blip>
          <a:srcRect l="62399" t="0" r="0" b="78359"/>
          <a:stretch>
            <a:fillRect/>
          </a:stretch>
        </p:blipFill>
        <p:spPr>
          <a:xfrm>
            <a:off x="2813403" y="2001230"/>
            <a:ext cx="908572" cy="647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1" name="page2image1953440.png" descr="page2image195344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02434" y="291556"/>
            <a:ext cx="3215648" cy="334126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2" name="Imagen" descr="Imagen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085020" y="823125"/>
            <a:ext cx="1154245" cy="25970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8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35" name="Texto"/>
          <p:cNvSpPr txBox="1"/>
          <p:nvPr/>
        </p:nvSpPr>
        <p:spPr>
          <a:xfrm>
            <a:off x="3803650" y="1599651"/>
            <a:ext cx="127000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436" name="Elbow Elbow" descr="Elbow Elbow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7489" y="4087263"/>
            <a:ext cx="2930404" cy="930370"/>
          </a:xfrm>
          <a:prstGeom prst="rect">
            <a:avLst/>
          </a:prstGeom>
        </p:spPr>
      </p:pic>
      <p:pic>
        <p:nvPicPr>
          <p:cNvPr id="437" name="Captura de pantalla 2022-01-24 a las 20.52.09.png" descr="Captura de pantalla 2022-01-24 a las 20.52.09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0535" y="1101220"/>
            <a:ext cx="2595296" cy="294101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8" name="page7image1926080.png" descr="page7image1926080.png"/>
          <p:cNvPicPr>
            <a:picLocks noChangeAspect="1"/>
          </p:cNvPicPr>
          <p:nvPr/>
        </p:nvPicPr>
        <p:blipFill>
          <a:blip r:embed="rId4">
            <a:extLst/>
          </a:blip>
          <a:srcRect l="62399" t="0" r="0" b="78359"/>
          <a:stretch>
            <a:fillRect/>
          </a:stretch>
        </p:blipFill>
        <p:spPr>
          <a:xfrm>
            <a:off x="2787077" y="2712040"/>
            <a:ext cx="908572" cy="647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9" name="page2image1953440.png" descr="page2image1953440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90188" y="1581545"/>
            <a:ext cx="3215649" cy="3341259"/>
          </a:xfrm>
          <a:prstGeom prst="rect">
            <a:avLst/>
          </a:prstGeom>
          <a:ln w="12700">
            <a:miter lim="400000"/>
          </a:ln>
        </p:spPr>
      </p:pic>
      <p:pic>
        <p:nvPicPr>
          <p:cNvPr id="440" name="Imagen" descr="Imagen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2228179" y="1081023"/>
            <a:ext cx="1154662" cy="1159817"/>
          </a:xfrm>
          <a:prstGeom prst="rect">
            <a:avLst/>
          </a:prstGeom>
          <a:ln w="12700">
            <a:miter lim="400000"/>
          </a:ln>
        </p:spPr>
      </p:pic>
      <p:pic>
        <p:nvPicPr>
          <p:cNvPr id="441" name="Imagen" descr="Imagen"/>
          <p:cNvPicPr>
            <a:picLocks noChangeAspect="1"/>
          </p:cNvPicPr>
          <p:nvPr/>
        </p:nvPicPr>
        <p:blipFill>
          <a:blip r:embed="rId7">
            <a:extLst/>
          </a:blip>
          <a:srcRect l="0" t="0" r="0" b="0"/>
          <a:stretch>
            <a:fillRect/>
          </a:stretch>
        </p:blipFill>
        <p:spPr>
          <a:xfrm>
            <a:off x="6584827" y="207842"/>
            <a:ext cx="1426406" cy="13459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30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Class="entr" nodeType="after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30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36" grpId="3"/>
      <p:bldP build="whole" bldLvl="1" animBg="1" rev="0" advAuto="0" spid="441" grpId="2"/>
      <p:bldP build="whole" bldLvl="1" animBg="1" rev="0" advAuto="0" spid="440" grpId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187;p27"/>
          <p:cNvSpPr txBox="1"/>
          <p:nvPr>
            <p:ph type="body" sz="quarter" idx="1"/>
          </p:nvPr>
        </p:nvSpPr>
        <p:spPr>
          <a:xfrm>
            <a:off x="780499" y="741299"/>
            <a:ext cx="2548802" cy="366090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7200">
                <a:solidFill>
                  <a:srgbClr val="9900FF"/>
                </a:solidFill>
              </a:defRPr>
            </a:lvl1pPr>
          </a:lstStyle>
          <a:p>
            <a:pPr/>
            <a:r>
              <a:t>Parts of the face!</a:t>
            </a:r>
          </a:p>
        </p:txBody>
      </p:sp>
      <p:sp>
        <p:nvSpPr>
          <p:cNvPr id="444" name="Google Shape;188;p27"/>
          <p:cNvSpPr txBox="1"/>
          <p:nvPr>
            <p:ph type="sldNum" sz="quarter" idx="2"/>
          </p:nvPr>
        </p:nvSpPr>
        <p:spPr>
          <a:xfrm>
            <a:off x="8824930" y="4826000"/>
            <a:ext cx="168090" cy="165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45" name="Google Shape;189;p27" descr="Google Shape;189;p27"/>
          <p:cNvPicPr>
            <a:picLocks noChangeAspect="1"/>
          </p:cNvPicPr>
          <p:nvPr/>
        </p:nvPicPr>
        <p:blipFill>
          <a:blip r:embed="rId2">
            <a:extLst/>
          </a:blip>
          <a:srcRect l="0" t="0" r="0" b="26012"/>
          <a:stretch>
            <a:fillRect/>
          </a:stretch>
        </p:blipFill>
        <p:spPr>
          <a:xfrm>
            <a:off x="3924499" y="814675"/>
            <a:ext cx="4749576" cy="35141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194;p28"/>
          <p:cNvSpPr txBox="1"/>
          <p:nvPr>
            <p:ph type="title"/>
          </p:nvPr>
        </p:nvSpPr>
        <p:spPr>
          <a:xfrm>
            <a:off x="304950" y="846924"/>
            <a:ext cx="3268200" cy="708301"/>
          </a:xfrm>
          <a:prstGeom prst="rect">
            <a:avLst/>
          </a:prstGeom>
        </p:spPr>
        <p:txBody>
          <a:bodyPr/>
          <a:lstStyle>
            <a:lvl1pPr algn="ctr" defTabSz="594359">
              <a:defRPr sz="3120"/>
            </a:lvl1pPr>
          </a:lstStyle>
          <a:p>
            <a:pPr/>
            <a:r>
              <a:t>What is missing?</a:t>
            </a:r>
          </a:p>
        </p:txBody>
      </p:sp>
      <p:sp>
        <p:nvSpPr>
          <p:cNvPr id="448" name="Google Shape;195;p28"/>
          <p:cNvSpPr txBox="1"/>
          <p:nvPr>
            <p:ph type="sldNum" sz="quarter" idx="2"/>
          </p:nvPr>
        </p:nvSpPr>
        <p:spPr>
          <a:xfrm>
            <a:off x="8824930" y="4826000"/>
            <a:ext cx="168090" cy="165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49" name="Google Shape;196;p28" descr="Google Shape;196;p28"/>
          <p:cNvPicPr>
            <a:picLocks noChangeAspect="1"/>
          </p:cNvPicPr>
          <p:nvPr/>
        </p:nvPicPr>
        <p:blipFill>
          <a:blip r:embed="rId2">
            <a:extLst/>
          </a:blip>
          <a:srcRect l="0" t="0" r="0" b="26012"/>
          <a:stretch>
            <a:fillRect/>
          </a:stretch>
        </p:blipFill>
        <p:spPr>
          <a:xfrm>
            <a:off x="3924499" y="814675"/>
            <a:ext cx="4749576" cy="3514150"/>
          </a:xfrm>
          <a:prstGeom prst="rect">
            <a:avLst/>
          </a:prstGeom>
          <a:ln w="12700">
            <a:miter lim="400000"/>
          </a:ln>
        </p:spPr>
      </p:pic>
      <p:sp>
        <p:nvSpPr>
          <p:cNvPr id="450" name="Google Shape;197;p28"/>
          <p:cNvSpPr/>
          <p:nvPr/>
        </p:nvSpPr>
        <p:spPr>
          <a:xfrm>
            <a:off x="5656324" y="2607649"/>
            <a:ext cx="1296601" cy="469801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Número de diapositiva"/>
          <p:cNvSpPr txBox="1"/>
          <p:nvPr>
            <p:ph type="sldNum" sz="quarter" idx="2"/>
          </p:nvPr>
        </p:nvSpPr>
        <p:spPr>
          <a:xfrm>
            <a:off x="4508437" y="4826000"/>
            <a:ext cx="127001" cy="165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27" name="page1image1952400.png" descr="page1image1952400.png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5647" y="695252"/>
            <a:ext cx="2580108" cy="3007580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Texto"/>
          <p:cNvSpPr txBox="1"/>
          <p:nvPr/>
        </p:nvSpPr>
        <p:spPr>
          <a:xfrm>
            <a:off x="889999" y="-904223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129" name="page1image1838336.png" descr="page1image1838336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37759" y="434092"/>
            <a:ext cx="3331847" cy="3340013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Texto"/>
          <p:cNvSpPr txBox="1"/>
          <p:nvPr/>
        </p:nvSpPr>
        <p:spPr>
          <a:xfrm>
            <a:off x="1981200" y="-25400"/>
            <a:ext cx="165100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   </a:t>
            </a:r>
          </a:p>
        </p:txBody>
      </p:sp>
      <p:pic>
        <p:nvPicPr>
          <p:cNvPr id="131" name="page1image1835008.png" descr="page1image183500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46476" y="3625355"/>
            <a:ext cx="3098021" cy="977912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Texto"/>
          <p:cNvSpPr txBox="1"/>
          <p:nvPr/>
        </p:nvSpPr>
        <p:spPr>
          <a:xfrm>
            <a:off x="2846476" y="3015766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133" name="Imagen" descr="Imagen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18364" y="1068837"/>
            <a:ext cx="1154244" cy="25970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1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202;p29"/>
          <p:cNvSpPr txBox="1"/>
          <p:nvPr>
            <p:ph type="title"/>
          </p:nvPr>
        </p:nvSpPr>
        <p:spPr>
          <a:xfrm>
            <a:off x="304950" y="846924"/>
            <a:ext cx="3268200" cy="708301"/>
          </a:xfrm>
          <a:prstGeom prst="rect">
            <a:avLst/>
          </a:prstGeom>
        </p:spPr>
        <p:txBody>
          <a:bodyPr/>
          <a:lstStyle>
            <a:lvl1pPr algn="ctr" defTabSz="594359">
              <a:defRPr sz="3120"/>
            </a:lvl1pPr>
          </a:lstStyle>
          <a:p>
            <a:pPr/>
            <a:r>
              <a:t>What is missing?</a:t>
            </a:r>
          </a:p>
        </p:txBody>
      </p:sp>
      <p:sp>
        <p:nvSpPr>
          <p:cNvPr id="453" name="Google Shape;203;p29"/>
          <p:cNvSpPr txBox="1"/>
          <p:nvPr>
            <p:ph type="body" sz="quarter" idx="1"/>
          </p:nvPr>
        </p:nvSpPr>
        <p:spPr>
          <a:xfrm>
            <a:off x="664649" y="2526350"/>
            <a:ext cx="2548802" cy="917701"/>
          </a:xfrm>
          <a:prstGeom prst="rect">
            <a:avLst/>
          </a:prstGeom>
        </p:spPr>
        <p:txBody>
          <a:bodyPr/>
          <a:lstStyle>
            <a:lvl1pPr marL="0" indent="0" algn="ctr" defTabSz="758951">
              <a:spcBef>
                <a:spcPts val="400"/>
              </a:spcBef>
              <a:buSzTx/>
              <a:buNone/>
              <a:defRPr sz="5976"/>
            </a:lvl1pPr>
          </a:lstStyle>
          <a:p>
            <a:pPr/>
            <a:r>
              <a:t>nose</a:t>
            </a:r>
          </a:p>
        </p:txBody>
      </p:sp>
      <p:sp>
        <p:nvSpPr>
          <p:cNvPr id="454" name="Google Shape;204;p29"/>
          <p:cNvSpPr txBox="1"/>
          <p:nvPr>
            <p:ph type="sldNum" sz="quarter" idx="2"/>
          </p:nvPr>
        </p:nvSpPr>
        <p:spPr>
          <a:xfrm>
            <a:off x="8824930" y="4826000"/>
            <a:ext cx="168090" cy="165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55" name="Google Shape;205;p29" descr="Google Shape;205;p29"/>
          <p:cNvPicPr>
            <a:picLocks noChangeAspect="1"/>
          </p:cNvPicPr>
          <p:nvPr/>
        </p:nvPicPr>
        <p:blipFill>
          <a:blip r:embed="rId2">
            <a:extLst/>
          </a:blip>
          <a:srcRect l="0" t="0" r="0" b="26012"/>
          <a:stretch>
            <a:fillRect/>
          </a:stretch>
        </p:blipFill>
        <p:spPr>
          <a:xfrm>
            <a:off x="3924499" y="814675"/>
            <a:ext cx="4749576" cy="35141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210;p30"/>
          <p:cNvSpPr txBox="1"/>
          <p:nvPr>
            <p:ph type="title"/>
          </p:nvPr>
        </p:nvSpPr>
        <p:spPr>
          <a:xfrm>
            <a:off x="304950" y="846924"/>
            <a:ext cx="3268200" cy="708301"/>
          </a:xfrm>
          <a:prstGeom prst="rect">
            <a:avLst/>
          </a:prstGeom>
        </p:spPr>
        <p:txBody>
          <a:bodyPr/>
          <a:lstStyle>
            <a:lvl1pPr algn="ctr" defTabSz="594359">
              <a:defRPr sz="3120"/>
            </a:lvl1pPr>
          </a:lstStyle>
          <a:p>
            <a:pPr/>
            <a:r>
              <a:t>What is missing?</a:t>
            </a:r>
          </a:p>
        </p:txBody>
      </p:sp>
      <p:sp>
        <p:nvSpPr>
          <p:cNvPr id="458" name="Google Shape;211;p30"/>
          <p:cNvSpPr txBox="1"/>
          <p:nvPr>
            <p:ph type="sldNum" sz="quarter" idx="2"/>
          </p:nvPr>
        </p:nvSpPr>
        <p:spPr>
          <a:xfrm>
            <a:off x="8824930" y="4826000"/>
            <a:ext cx="168090" cy="165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59" name="Google Shape;212;p30" descr="Google Shape;212;p30"/>
          <p:cNvPicPr>
            <a:picLocks noChangeAspect="1"/>
          </p:cNvPicPr>
          <p:nvPr/>
        </p:nvPicPr>
        <p:blipFill>
          <a:blip r:embed="rId2">
            <a:extLst/>
          </a:blip>
          <a:srcRect l="0" t="0" r="0" b="26012"/>
          <a:stretch>
            <a:fillRect/>
          </a:stretch>
        </p:blipFill>
        <p:spPr>
          <a:xfrm>
            <a:off x="3924499" y="814675"/>
            <a:ext cx="4749576" cy="3514150"/>
          </a:xfrm>
          <a:prstGeom prst="rect">
            <a:avLst/>
          </a:prstGeom>
          <a:ln w="12700">
            <a:miter lim="400000"/>
          </a:ln>
        </p:spPr>
      </p:pic>
      <p:sp>
        <p:nvSpPr>
          <p:cNvPr id="460" name="Google Shape;213;p30"/>
          <p:cNvSpPr/>
          <p:nvPr/>
        </p:nvSpPr>
        <p:spPr>
          <a:xfrm>
            <a:off x="5650988" y="3063949"/>
            <a:ext cx="1296601" cy="380102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218;p31"/>
          <p:cNvSpPr txBox="1"/>
          <p:nvPr>
            <p:ph type="title"/>
          </p:nvPr>
        </p:nvSpPr>
        <p:spPr>
          <a:xfrm>
            <a:off x="304950" y="846924"/>
            <a:ext cx="3268200" cy="708301"/>
          </a:xfrm>
          <a:prstGeom prst="rect">
            <a:avLst/>
          </a:prstGeom>
        </p:spPr>
        <p:txBody>
          <a:bodyPr/>
          <a:lstStyle>
            <a:lvl1pPr algn="ctr" defTabSz="594359">
              <a:defRPr sz="3120"/>
            </a:lvl1pPr>
          </a:lstStyle>
          <a:p>
            <a:pPr/>
            <a:r>
              <a:t>What is missing?</a:t>
            </a:r>
          </a:p>
        </p:txBody>
      </p:sp>
      <p:sp>
        <p:nvSpPr>
          <p:cNvPr id="463" name="Google Shape;219;p31"/>
          <p:cNvSpPr txBox="1"/>
          <p:nvPr>
            <p:ph type="body" sz="quarter" idx="1"/>
          </p:nvPr>
        </p:nvSpPr>
        <p:spPr>
          <a:xfrm>
            <a:off x="484800" y="2526350"/>
            <a:ext cx="2908500" cy="917701"/>
          </a:xfrm>
          <a:prstGeom prst="rect">
            <a:avLst/>
          </a:prstGeom>
        </p:spPr>
        <p:txBody>
          <a:bodyPr/>
          <a:lstStyle>
            <a:lvl1pPr marL="0" indent="0" algn="ctr" defTabSz="758951">
              <a:spcBef>
                <a:spcPts val="400"/>
              </a:spcBef>
              <a:buSzTx/>
              <a:buNone/>
              <a:defRPr sz="5976"/>
            </a:lvl1pPr>
          </a:lstStyle>
          <a:p>
            <a:pPr/>
            <a:r>
              <a:t>mouth</a:t>
            </a:r>
          </a:p>
        </p:txBody>
      </p:sp>
      <p:sp>
        <p:nvSpPr>
          <p:cNvPr id="464" name="Google Shape;220;p31"/>
          <p:cNvSpPr txBox="1"/>
          <p:nvPr>
            <p:ph type="sldNum" sz="quarter" idx="2"/>
          </p:nvPr>
        </p:nvSpPr>
        <p:spPr>
          <a:xfrm>
            <a:off x="8824930" y="4826000"/>
            <a:ext cx="168090" cy="165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65" name="Google Shape;221;p31" descr="Google Shape;221;p31"/>
          <p:cNvPicPr>
            <a:picLocks noChangeAspect="1"/>
          </p:cNvPicPr>
          <p:nvPr/>
        </p:nvPicPr>
        <p:blipFill>
          <a:blip r:embed="rId2">
            <a:extLst/>
          </a:blip>
          <a:srcRect l="0" t="0" r="0" b="26012"/>
          <a:stretch>
            <a:fillRect/>
          </a:stretch>
        </p:blipFill>
        <p:spPr>
          <a:xfrm>
            <a:off x="3924499" y="814675"/>
            <a:ext cx="4749576" cy="35141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226;p32"/>
          <p:cNvSpPr txBox="1"/>
          <p:nvPr>
            <p:ph type="title"/>
          </p:nvPr>
        </p:nvSpPr>
        <p:spPr>
          <a:xfrm>
            <a:off x="304950" y="846924"/>
            <a:ext cx="3268200" cy="708301"/>
          </a:xfrm>
          <a:prstGeom prst="rect">
            <a:avLst/>
          </a:prstGeom>
        </p:spPr>
        <p:txBody>
          <a:bodyPr/>
          <a:lstStyle>
            <a:lvl1pPr algn="ctr" defTabSz="594359">
              <a:defRPr sz="3120"/>
            </a:lvl1pPr>
          </a:lstStyle>
          <a:p>
            <a:pPr/>
            <a:r>
              <a:t>What is missing?</a:t>
            </a:r>
          </a:p>
        </p:txBody>
      </p:sp>
      <p:sp>
        <p:nvSpPr>
          <p:cNvPr id="468" name="Google Shape;227;p32"/>
          <p:cNvSpPr txBox="1"/>
          <p:nvPr>
            <p:ph type="sldNum" sz="quarter" idx="2"/>
          </p:nvPr>
        </p:nvSpPr>
        <p:spPr>
          <a:xfrm>
            <a:off x="8824930" y="4826000"/>
            <a:ext cx="168090" cy="165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69" name="Google Shape;228;p32" descr="Google Shape;228;p32"/>
          <p:cNvPicPr>
            <a:picLocks noChangeAspect="1"/>
          </p:cNvPicPr>
          <p:nvPr/>
        </p:nvPicPr>
        <p:blipFill>
          <a:blip r:embed="rId2">
            <a:extLst/>
          </a:blip>
          <a:srcRect l="0" t="0" r="0" b="26012"/>
          <a:stretch>
            <a:fillRect/>
          </a:stretch>
        </p:blipFill>
        <p:spPr>
          <a:xfrm>
            <a:off x="3924499" y="814675"/>
            <a:ext cx="4749576" cy="3514150"/>
          </a:xfrm>
          <a:prstGeom prst="rect">
            <a:avLst/>
          </a:prstGeom>
          <a:ln w="12700">
            <a:miter lim="400000"/>
          </a:ln>
        </p:spPr>
      </p:pic>
      <p:sp>
        <p:nvSpPr>
          <p:cNvPr id="470" name="Google Shape;229;p32"/>
          <p:cNvSpPr/>
          <p:nvPr/>
        </p:nvSpPr>
        <p:spPr>
          <a:xfrm>
            <a:off x="5656324" y="2258149"/>
            <a:ext cx="1296601" cy="380101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234;p33"/>
          <p:cNvSpPr txBox="1"/>
          <p:nvPr>
            <p:ph type="title"/>
          </p:nvPr>
        </p:nvSpPr>
        <p:spPr>
          <a:xfrm>
            <a:off x="304950" y="846924"/>
            <a:ext cx="3268200" cy="708301"/>
          </a:xfrm>
          <a:prstGeom prst="rect">
            <a:avLst/>
          </a:prstGeom>
        </p:spPr>
        <p:txBody>
          <a:bodyPr/>
          <a:lstStyle>
            <a:lvl1pPr algn="ctr" defTabSz="594359">
              <a:defRPr sz="3120"/>
            </a:lvl1pPr>
          </a:lstStyle>
          <a:p>
            <a:pPr/>
            <a:r>
              <a:t>What is missing?</a:t>
            </a:r>
          </a:p>
        </p:txBody>
      </p:sp>
      <p:sp>
        <p:nvSpPr>
          <p:cNvPr id="473" name="Google Shape;235;p33"/>
          <p:cNvSpPr txBox="1"/>
          <p:nvPr>
            <p:ph type="body" sz="quarter" idx="1"/>
          </p:nvPr>
        </p:nvSpPr>
        <p:spPr>
          <a:xfrm>
            <a:off x="664649" y="2526350"/>
            <a:ext cx="2548802" cy="917701"/>
          </a:xfrm>
          <a:prstGeom prst="rect">
            <a:avLst/>
          </a:prstGeom>
        </p:spPr>
        <p:txBody>
          <a:bodyPr/>
          <a:lstStyle>
            <a:lvl1pPr marL="0" indent="0" algn="ctr" defTabSz="758951">
              <a:spcBef>
                <a:spcPts val="400"/>
              </a:spcBef>
              <a:buSzTx/>
              <a:buNone/>
              <a:defRPr sz="5976"/>
            </a:lvl1pPr>
          </a:lstStyle>
          <a:p>
            <a:pPr/>
            <a:r>
              <a:t>eyes</a:t>
            </a:r>
          </a:p>
        </p:txBody>
      </p:sp>
      <p:sp>
        <p:nvSpPr>
          <p:cNvPr id="474" name="Google Shape;236;p33"/>
          <p:cNvSpPr txBox="1"/>
          <p:nvPr>
            <p:ph type="sldNum" sz="quarter" idx="2"/>
          </p:nvPr>
        </p:nvSpPr>
        <p:spPr>
          <a:xfrm>
            <a:off x="8824930" y="4826000"/>
            <a:ext cx="168090" cy="165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75" name="Google Shape;237;p33" descr="Google Shape;237;p33"/>
          <p:cNvPicPr>
            <a:picLocks noChangeAspect="1"/>
          </p:cNvPicPr>
          <p:nvPr/>
        </p:nvPicPr>
        <p:blipFill>
          <a:blip r:embed="rId2">
            <a:extLst/>
          </a:blip>
          <a:srcRect l="0" t="0" r="0" b="26012"/>
          <a:stretch>
            <a:fillRect/>
          </a:stretch>
        </p:blipFill>
        <p:spPr>
          <a:xfrm>
            <a:off x="3924499" y="814675"/>
            <a:ext cx="4749576" cy="35141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242;p34"/>
          <p:cNvSpPr txBox="1"/>
          <p:nvPr>
            <p:ph type="title"/>
          </p:nvPr>
        </p:nvSpPr>
        <p:spPr>
          <a:xfrm>
            <a:off x="304950" y="846924"/>
            <a:ext cx="3268200" cy="708301"/>
          </a:xfrm>
          <a:prstGeom prst="rect">
            <a:avLst/>
          </a:prstGeom>
        </p:spPr>
        <p:txBody>
          <a:bodyPr/>
          <a:lstStyle>
            <a:lvl1pPr algn="ctr" defTabSz="594359">
              <a:defRPr sz="3120"/>
            </a:lvl1pPr>
          </a:lstStyle>
          <a:p>
            <a:pPr/>
            <a:r>
              <a:t>What is missing?</a:t>
            </a:r>
          </a:p>
        </p:txBody>
      </p:sp>
      <p:sp>
        <p:nvSpPr>
          <p:cNvPr id="478" name="Google Shape;243;p34"/>
          <p:cNvSpPr txBox="1"/>
          <p:nvPr>
            <p:ph type="sldNum" sz="quarter" idx="2"/>
          </p:nvPr>
        </p:nvSpPr>
        <p:spPr>
          <a:xfrm>
            <a:off x="8824930" y="4826000"/>
            <a:ext cx="168090" cy="165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79" name="Google Shape;244;p34" descr="Google Shape;244;p34"/>
          <p:cNvPicPr>
            <a:picLocks noChangeAspect="1"/>
          </p:cNvPicPr>
          <p:nvPr/>
        </p:nvPicPr>
        <p:blipFill>
          <a:blip r:embed="rId2">
            <a:extLst/>
          </a:blip>
          <a:srcRect l="0" t="0" r="0" b="26012"/>
          <a:stretch>
            <a:fillRect/>
          </a:stretch>
        </p:blipFill>
        <p:spPr>
          <a:xfrm>
            <a:off x="3924499" y="814675"/>
            <a:ext cx="4749576" cy="3514150"/>
          </a:xfrm>
          <a:prstGeom prst="rect">
            <a:avLst/>
          </a:prstGeom>
          <a:ln w="12700">
            <a:miter lim="400000"/>
          </a:ln>
        </p:spPr>
      </p:pic>
      <p:sp>
        <p:nvSpPr>
          <p:cNvPr id="480" name="Google Shape;245;p34"/>
          <p:cNvSpPr/>
          <p:nvPr/>
        </p:nvSpPr>
        <p:spPr>
          <a:xfrm>
            <a:off x="4750999" y="2107975"/>
            <a:ext cx="728401" cy="1203301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481" name="Google Shape;246;p34"/>
          <p:cNvSpPr/>
          <p:nvPr/>
        </p:nvSpPr>
        <p:spPr>
          <a:xfrm>
            <a:off x="7095249" y="2080524"/>
            <a:ext cx="913201" cy="1258201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251;p35"/>
          <p:cNvSpPr txBox="1"/>
          <p:nvPr>
            <p:ph type="title"/>
          </p:nvPr>
        </p:nvSpPr>
        <p:spPr>
          <a:xfrm>
            <a:off x="304950" y="846924"/>
            <a:ext cx="3268200" cy="708301"/>
          </a:xfrm>
          <a:prstGeom prst="rect">
            <a:avLst/>
          </a:prstGeom>
        </p:spPr>
        <p:txBody>
          <a:bodyPr/>
          <a:lstStyle>
            <a:lvl1pPr algn="ctr" defTabSz="594359">
              <a:defRPr sz="3120"/>
            </a:lvl1pPr>
          </a:lstStyle>
          <a:p>
            <a:pPr/>
            <a:r>
              <a:t>What is missing?</a:t>
            </a:r>
          </a:p>
        </p:txBody>
      </p:sp>
      <p:sp>
        <p:nvSpPr>
          <p:cNvPr id="484" name="Google Shape;252;p35"/>
          <p:cNvSpPr txBox="1"/>
          <p:nvPr>
            <p:ph type="body" sz="quarter" idx="1"/>
          </p:nvPr>
        </p:nvSpPr>
        <p:spPr>
          <a:xfrm>
            <a:off x="484800" y="2526350"/>
            <a:ext cx="2908500" cy="917701"/>
          </a:xfrm>
          <a:prstGeom prst="rect">
            <a:avLst/>
          </a:prstGeom>
        </p:spPr>
        <p:txBody>
          <a:bodyPr/>
          <a:lstStyle>
            <a:lvl1pPr marL="0" indent="0" algn="ctr" defTabSz="758951">
              <a:spcBef>
                <a:spcPts val="400"/>
              </a:spcBef>
              <a:buSzTx/>
              <a:buNone/>
              <a:defRPr sz="5976"/>
            </a:lvl1pPr>
          </a:lstStyle>
          <a:p>
            <a:pPr/>
            <a:r>
              <a:t>ears</a:t>
            </a:r>
          </a:p>
        </p:txBody>
      </p:sp>
      <p:sp>
        <p:nvSpPr>
          <p:cNvPr id="485" name="Google Shape;253;p35"/>
          <p:cNvSpPr txBox="1"/>
          <p:nvPr>
            <p:ph type="sldNum" sz="quarter" idx="2"/>
          </p:nvPr>
        </p:nvSpPr>
        <p:spPr>
          <a:xfrm>
            <a:off x="8824930" y="4826000"/>
            <a:ext cx="168090" cy="165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86" name="Google Shape;254;p35" descr="Google Shape;254;p35"/>
          <p:cNvPicPr>
            <a:picLocks noChangeAspect="1"/>
          </p:cNvPicPr>
          <p:nvPr/>
        </p:nvPicPr>
        <p:blipFill>
          <a:blip r:embed="rId2">
            <a:extLst/>
          </a:blip>
          <a:srcRect l="0" t="0" r="0" b="26012"/>
          <a:stretch>
            <a:fillRect/>
          </a:stretch>
        </p:blipFill>
        <p:spPr>
          <a:xfrm>
            <a:off x="3924499" y="814675"/>
            <a:ext cx="4749576" cy="35141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259;p36"/>
          <p:cNvSpPr txBox="1"/>
          <p:nvPr>
            <p:ph type="sldNum" sz="quarter" idx="2"/>
          </p:nvPr>
        </p:nvSpPr>
        <p:spPr>
          <a:xfrm>
            <a:off x="8824930" y="4826000"/>
            <a:ext cx="168090" cy="165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89" name="Google Shape;260;p36" descr="Google Shape;260;p36"/>
          <p:cNvPicPr>
            <a:picLocks noChangeAspect="1"/>
          </p:cNvPicPr>
          <p:nvPr/>
        </p:nvPicPr>
        <p:blipFill>
          <a:blip r:embed="rId2">
            <a:extLst/>
          </a:blip>
          <a:srcRect l="0" t="0" r="0" b="26012"/>
          <a:stretch>
            <a:fillRect/>
          </a:stretch>
        </p:blipFill>
        <p:spPr>
          <a:xfrm>
            <a:off x="3924499" y="814675"/>
            <a:ext cx="4749576" cy="3514150"/>
          </a:xfrm>
          <a:prstGeom prst="rect">
            <a:avLst/>
          </a:prstGeom>
          <a:ln w="12700">
            <a:miter lim="400000"/>
          </a:ln>
        </p:spPr>
      </p:pic>
      <p:sp>
        <p:nvSpPr>
          <p:cNvPr id="490" name="Google Shape;261;p36"/>
          <p:cNvSpPr txBox="1"/>
          <p:nvPr>
            <p:ph type="body" sz="quarter" idx="1"/>
          </p:nvPr>
        </p:nvSpPr>
        <p:spPr>
          <a:xfrm>
            <a:off x="731700" y="1252649"/>
            <a:ext cx="2548801" cy="263820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7200">
                <a:solidFill>
                  <a:srgbClr val="9900FF"/>
                </a:solidFill>
              </a:defRPr>
            </a:lvl1pPr>
          </a:lstStyle>
          <a:p>
            <a:pPr/>
            <a:r>
              <a:t>Good job!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266;p37"/>
          <p:cNvSpPr txBox="1"/>
          <p:nvPr>
            <p:ph type="sldNum" sz="quarter" idx="2"/>
          </p:nvPr>
        </p:nvSpPr>
        <p:spPr>
          <a:xfrm>
            <a:off x="8824930" y="4826000"/>
            <a:ext cx="168090" cy="165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493" name="Google Shape;267;p37"/>
          <p:cNvSpPr txBox="1"/>
          <p:nvPr>
            <p:ph type="body" sz="half" idx="1"/>
          </p:nvPr>
        </p:nvSpPr>
        <p:spPr>
          <a:xfrm>
            <a:off x="715424" y="684299"/>
            <a:ext cx="2548802" cy="377490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7200">
                <a:solidFill>
                  <a:srgbClr val="9900FF"/>
                </a:solidFill>
              </a:defRPr>
            </a:lvl1pPr>
          </a:lstStyle>
          <a:p>
            <a:pPr/>
            <a:r>
              <a:t>Parts of the body!</a:t>
            </a:r>
          </a:p>
        </p:txBody>
      </p:sp>
      <p:pic>
        <p:nvPicPr>
          <p:cNvPr id="494" name="Google Shape;268;p37" descr="Google Shape;268;p37"/>
          <p:cNvPicPr>
            <a:picLocks noChangeAspect="1"/>
          </p:cNvPicPr>
          <p:nvPr/>
        </p:nvPicPr>
        <p:blipFill>
          <a:blip r:embed="rId2">
            <a:extLst/>
          </a:blip>
          <a:srcRect l="0" t="18202" r="26969" b="7744"/>
          <a:stretch>
            <a:fillRect/>
          </a:stretch>
        </p:blipFill>
        <p:spPr>
          <a:xfrm>
            <a:off x="4534499" y="44874"/>
            <a:ext cx="3523926" cy="50537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273;p38"/>
          <p:cNvSpPr txBox="1"/>
          <p:nvPr>
            <p:ph type="title"/>
          </p:nvPr>
        </p:nvSpPr>
        <p:spPr>
          <a:xfrm>
            <a:off x="304950" y="846924"/>
            <a:ext cx="3268200" cy="708301"/>
          </a:xfrm>
          <a:prstGeom prst="rect">
            <a:avLst/>
          </a:prstGeom>
        </p:spPr>
        <p:txBody>
          <a:bodyPr/>
          <a:lstStyle>
            <a:lvl1pPr algn="ctr" defTabSz="594359">
              <a:defRPr sz="3120"/>
            </a:lvl1pPr>
          </a:lstStyle>
          <a:p>
            <a:pPr/>
            <a:r>
              <a:t>What is missing?</a:t>
            </a:r>
          </a:p>
        </p:txBody>
      </p:sp>
      <p:sp>
        <p:nvSpPr>
          <p:cNvPr id="497" name="Google Shape;274;p38"/>
          <p:cNvSpPr txBox="1"/>
          <p:nvPr>
            <p:ph type="sldNum" sz="quarter" idx="2"/>
          </p:nvPr>
        </p:nvSpPr>
        <p:spPr>
          <a:xfrm>
            <a:off x="8824930" y="4826000"/>
            <a:ext cx="168090" cy="165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498" name="Google Shape;275;p38" descr="Google Shape;275;p38"/>
          <p:cNvPicPr>
            <a:picLocks noChangeAspect="1"/>
          </p:cNvPicPr>
          <p:nvPr/>
        </p:nvPicPr>
        <p:blipFill>
          <a:blip r:embed="rId2">
            <a:extLst/>
          </a:blip>
          <a:srcRect l="0" t="18202" r="26969" b="7744"/>
          <a:stretch>
            <a:fillRect/>
          </a:stretch>
        </p:blipFill>
        <p:spPr>
          <a:xfrm>
            <a:off x="4534499" y="44874"/>
            <a:ext cx="3523926" cy="5053727"/>
          </a:xfrm>
          <a:prstGeom prst="rect">
            <a:avLst/>
          </a:prstGeom>
          <a:ln w="12700">
            <a:miter lim="400000"/>
          </a:ln>
        </p:spPr>
      </p:pic>
      <p:sp>
        <p:nvSpPr>
          <p:cNvPr id="499" name="Google Shape;276;p38"/>
          <p:cNvSpPr/>
          <p:nvPr/>
        </p:nvSpPr>
        <p:spPr>
          <a:xfrm>
            <a:off x="4967675" y="2857549"/>
            <a:ext cx="791101" cy="708302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00" name="Google Shape;277;p38"/>
          <p:cNvSpPr/>
          <p:nvPr/>
        </p:nvSpPr>
        <p:spPr>
          <a:xfrm>
            <a:off x="7054374" y="2857549"/>
            <a:ext cx="791101" cy="708302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Número de diapositiva"/>
          <p:cNvSpPr txBox="1"/>
          <p:nvPr>
            <p:ph type="sldNum" sz="quarter" idx="2"/>
          </p:nvPr>
        </p:nvSpPr>
        <p:spPr>
          <a:xfrm>
            <a:off x="4508437" y="4826000"/>
            <a:ext cx="127001" cy="165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36" name="page1image1952400.png" descr="page1image195240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5233" y="660150"/>
            <a:ext cx="2580107" cy="3007580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Texto"/>
          <p:cNvSpPr txBox="1"/>
          <p:nvPr/>
        </p:nvSpPr>
        <p:spPr>
          <a:xfrm>
            <a:off x="889999" y="-904223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138" name="Texto"/>
          <p:cNvSpPr txBox="1"/>
          <p:nvPr/>
        </p:nvSpPr>
        <p:spPr>
          <a:xfrm>
            <a:off x="1981200" y="-25400"/>
            <a:ext cx="165100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   </a:t>
            </a:r>
          </a:p>
        </p:txBody>
      </p:sp>
      <p:pic>
        <p:nvPicPr>
          <p:cNvPr id="139" name="page1image1835008.png" descr="page1image183500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6276" y="3517051"/>
            <a:ext cx="3098021" cy="977911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Texto"/>
          <p:cNvSpPr txBox="1"/>
          <p:nvPr/>
        </p:nvSpPr>
        <p:spPr>
          <a:xfrm>
            <a:off x="2846476" y="3015766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141" name="Imagen" descr="Imagen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211027" y="765107"/>
            <a:ext cx="1154662" cy="11598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page1image1838336.png" descr="page1image1838336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99250" y="1715305"/>
            <a:ext cx="3331847" cy="33400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Imagen" descr="Imagen"/>
          <p:cNvPicPr>
            <a:picLocks noChangeAspect="1"/>
          </p:cNvPicPr>
          <p:nvPr/>
        </p:nvPicPr>
        <p:blipFill>
          <a:blip r:embed="rId6">
            <a:extLst/>
          </a:blip>
          <a:srcRect l="0" t="0" r="0" b="0"/>
          <a:stretch>
            <a:fillRect/>
          </a:stretch>
        </p:blipFill>
        <p:spPr>
          <a:xfrm>
            <a:off x="6866083" y="399095"/>
            <a:ext cx="1521320" cy="14355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3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1" grpId="2"/>
      <p:bldP build="whole" bldLvl="1" animBg="1" rev="0" advAuto="0" spid="143" grpId="1"/>
      <p:bldP build="whole" bldLvl="1" animBg="1" rev="0" advAuto="0" spid="139" grpId="3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282;p39"/>
          <p:cNvSpPr txBox="1"/>
          <p:nvPr>
            <p:ph type="title"/>
          </p:nvPr>
        </p:nvSpPr>
        <p:spPr>
          <a:xfrm>
            <a:off x="304950" y="846924"/>
            <a:ext cx="3268200" cy="708301"/>
          </a:xfrm>
          <a:prstGeom prst="rect">
            <a:avLst/>
          </a:prstGeom>
        </p:spPr>
        <p:txBody>
          <a:bodyPr/>
          <a:lstStyle>
            <a:lvl1pPr algn="ctr" defTabSz="594359">
              <a:defRPr sz="3120"/>
            </a:lvl1pPr>
          </a:lstStyle>
          <a:p>
            <a:pPr/>
            <a:r>
              <a:t>What is missing?</a:t>
            </a:r>
          </a:p>
        </p:txBody>
      </p:sp>
      <p:sp>
        <p:nvSpPr>
          <p:cNvPr id="503" name="Google Shape;283;p39"/>
          <p:cNvSpPr txBox="1"/>
          <p:nvPr>
            <p:ph type="body" sz="quarter" idx="1"/>
          </p:nvPr>
        </p:nvSpPr>
        <p:spPr>
          <a:xfrm>
            <a:off x="484800" y="2526350"/>
            <a:ext cx="2908500" cy="917701"/>
          </a:xfrm>
          <a:prstGeom prst="rect">
            <a:avLst/>
          </a:prstGeom>
        </p:spPr>
        <p:txBody>
          <a:bodyPr/>
          <a:lstStyle>
            <a:lvl1pPr marL="0" indent="0" algn="ctr" defTabSz="758951">
              <a:spcBef>
                <a:spcPts val="400"/>
              </a:spcBef>
              <a:buSzTx/>
              <a:buNone/>
              <a:defRPr sz="5976"/>
            </a:lvl1pPr>
          </a:lstStyle>
          <a:p>
            <a:pPr/>
            <a:r>
              <a:t>hands</a:t>
            </a:r>
          </a:p>
        </p:txBody>
      </p:sp>
      <p:sp>
        <p:nvSpPr>
          <p:cNvPr id="504" name="Google Shape;284;p39"/>
          <p:cNvSpPr txBox="1"/>
          <p:nvPr>
            <p:ph type="sldNum" sz="quarter" idx="2"/>
          </p:nvPr>
        </p:nvSpPr>
        <p:spPr>
          <a:xfrm>
            <a:off x="8824930" y="4826000"/>
            <a:ext cx="168090" cy="165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05" name="Google Shape;285;p39" descr="Google Shape;285;p39"/>
          <p:cNvPicPr>
            <a:picLocks noChangeAspect="1"/>
          </p:cNvPicPr>
          <p:nvPr/>
        </p:nvPicPr>
        <p:blipFill>
          <a:blip r:embed="rId2">
            <a:extLst/>
          </a:blip>
          <a:srcRect l="0" t="18202" r="26969" b="7744"/>
          <a:stretch>
            <a:fillRect/>
          </a:stretch>
        </p:blipFill>
        <p:spPr>
          <a:xfrm>
            <a:off x="4534499" y="44874"/>
            <a:ext cx="3523926" cy="50537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290;p40"/>
          <p:cNvSpPr txBox="1"/>
          <p:nvPr>
            <p:ph type="title"/>
          </p:nvPr>
        </p:nvSpPr>
        <p:spPr>
          <a:xfrm>
            <a:off x="304950" y="846924"/>
            <a:ext cx="3268200" cy="708301"/>
          </a:xfrm>
          <a:prstGeom prst="rect">
            <a:avLst/>
          </a:prstGeom>
        </p:spPr>
        <p:txBody>
          <a:bodyPr/>
          <a:lstStyle>
            <a:lvl1pPr algn="ctr" defTabSz="594359">
              <a:defRPr sz="3120"/>
            </a:lvl1pPr>
          </a:lstStyle>
          <a:p>
            <a:pPr/>
            <a:r>
              <a:t>What is missing?</a:t>
            </a:r>
          </a:p>
        </p:txBody>
      </p:sp>
      <p:sp>
        <p:nvSpPr>
          <p:cNvPr id="508" name="Google Shape;291;p40"/>
          <p:cNvSpPr txBox="1"/>
          <p:nvPr>
            <p:ph type="sldNum" sz="quarter" idx="2"/>
          </p:nvPr>
        </p:nvSpPr>
        <p:spPr>
          <a:xfrm>
            <a:off x="8824930" y="4826000"/>
            <a:ext cx="168090" cy="165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09" name="Google Shape;292;p40" descr="Google Shape;292;p40"/>
          <p:cNvPicPr>
            <a:picLocks noChangeAspect="1"/>
          </p:cNvPicPr>
          <p:nvPr/>
        </p:nvPicPr>
        <p:blipFill>
          <a:blip r:embed="rId2">
            <a:extLst/>
          </a:blip>
          <a:srcRect l="0" t="18202" r="26969" b="7744"/>
          <a:stretch>
            <a:fillRect/>
          </a:stretch>
        </p:blipFill>
        <p:spPr>
          <a:xfrm>
            <a:off x="4534499" y="44874"/>
            <a:ext cx="3523926" cy="5053727"/>
          </a:xfrm>
          <a:prstGeom prst="rect">
            <a:avLst/>
          </a:prstGeom>
          <a:ln w="12700">
            <a:miter lim="400000"/>
          </a:ln>
        </p:spPr>
      </p:pic>
      <p:sp>
        <p:nvSpPr>
          <p:cNvPr id="510" name="Google Shape;293;p40"/>
          <p:cNvSpPr/>
          <p:nvPr/>
        </p:nvSpPr>
        <p:spPr>
          <a:xfrm>
            <a:off x="5539175" y="4676950"/>
            <a:ext cx="1934401" cy="708301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298;p41"/>
          <p:cNvSpPr txBox="1"/>
          <p:nvPr>
            <p:ph type="title"/>
          </p:nvPr>
        </p:nvSpPr>
        <p:spPr>
          <a:xfrm>
            <a:off x="304950" y="846924"/>
            <a:ext cx="3268200" cy="708301"/>
          </a:xfrm>
          <a:prstGeom prst="rect">
            <a:avLst/>
          </a:prstGeom>
        </p:spPr>
        <p:txBody>
          <a:bodyPr/>
          <a:lstStyle>
            <a:lvl1pPr algn="ctr" defTabSz="594359">
              <a:defRPr sz="3120"/>
            </a:lvl1pPr>
          </a:lstStyle>
          <a:p>
            <a:pPr/>
            <a:r>
              <a:t>What is missing?</a:t>
            </a:r>
          </a:p>
        </p:txBody>
      </p:sp>
      <p:sp>
        <p:nvSpPr>
          <p:cNvPr id="513" name="Google Shape;299;p41"/>
          <p:cNvSpPr txBox="1"/>
          <p:nvPr>
            <p:ph type="body" sz="quarter" idx="1"/>
          </p:nvPr>
        </p:nvSpPr>
        <p:spPr>
          <a:xfrm>
            <a:off x="484800" y="2526350"/>
            <a:ext cx="2908500" cy="917701"/>
          </a:xfrm>
          <a:prstGeom prst="rect">
            <a:avLst/>
          </a:prstGeom>
        </p:spPr>
        <p:txBody>
          <a:bodyPr/>
          <a:lstStyle>
            <a:lvl1pPr marL="0" indent="0" algn="ctr" defTabSz="758951">
              <a:spcBef>
                <a:spcPts val="400"/>
              </a:spcBef>
              <a:buSzTx/>
              <a:buNone/>
              <a:defRPr sz="5976"/>
            </a:lvl1pPr>
          </a:lstStyle>
          <a:p>
            <a:pPr/>
            <a:r>
              <a:t>feet</a:t>
            </a:r>
          </a:p>
        </p:txBody>
      </p:sp>
      <p:sp>
        <p:nvSpPr>
          <p:cNvPr id="514" name="Google Shape;300;p41"/>
          <p:cNvSpPr txBox="1"/>
          <p:nvPr>
            <p:ph type="sldNum" sz="quarter" idx="2"/>
          </p:nvPr>
        </p:nvSpPr>
        <p:spPr>
          <a:xfrm>
            <a:off x="8824930" y="4826000"/>
            <a:ext cx="168090" cy="165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15" name="Google Shape;301;p41" descr="Google Shape;301;p41"/>
          <p:cNvPicPr>
            <a:picLocks noChangeAspect="1"/>
          </p:cNvPicPr>
          <p:nvPr/>
        </p:nvPicPr>
        <p:blipFill>
          <a:blip r:embed="rId2">
            <a:extLst/>
          </a:blip>
          <a:srcRect l="0" t="18202" r="26969" b="7744"/>
          <a:stretch>
            <a:fillRect/>
          </a:stretch>
        </p:blipFill>
        <p:spPr>
          <a:xfrm>
            <a:off x="4534499" y="44874"/>
            <a:ext cx="3523926" cy="50537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306;p42"/>
          <p:cNvSpPr txBox="1"/>
          <p:nvPr>
            <p:ph type="title"/>
          </p:nvPr>
        </p:nvSpPr>
        <p:spPr>
          <a:xfrm>
            <a:off x="304950" y="846924"/>
            <a:ext cx="3268200" cy="708301"/>
          </a:xfrm>
          <a:prstGeom prst="rect">
            <a:avLst/>
          </a:prstGeom>
        </p:spPr>
        <p:txBody>
          <a:bodyPr/>
          <a:lstStyle>
            <a:lvl1pPr algn="ctr" defTabSz="594359">
              <a:defRPr sz="3120"/>
            </a:lvl1pPr>
          </a:lstStyle>
          <a:p>
            <a:pPr/>
            <a:r>
              <a:t>What is missing?</a:t>
            </a:r>
          </a:p>
        </p:txBody>
      </p:sp>
      <p:sp>
        <p:nvSpPr>
          <p:cNvPr id="518" name="Google Shape;307;p42"/>
          <p:cNvSpPr txBox="1"/>
          <p:nvPr>
            <p:ph type="sldNum" sz="quarter" idx="2"/>
          </p:nvPr>
        </p:nvSpPr>
        <p:spPr>
          <a:xfrm>
            <a:off x="8824930" y="4826000"/>
            <a:ext cx="168090" cy="165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19" name="Google Shape;308;p42" descr="Google Shape;308;p42"/>
          <p:cNvPicPr>
            <a:picLocks noChangeAspect="1"/>
          </p:cNvPicPr>
          <p:nvPr/>
        </p:nvPicPr>
        <p:blipFill>
          <a:blip r:embed="rId2">
            <a:extLst/>
          </a:blip>
          <a:srcRect l="0" t="18202" r="26969" b="7744"/>
          <a:stretch>
            <a:fillRect/>
          </a:stretch>
        </p:blipFill>
        <p:spPr>
          <a:xfrm>
            <a:off x="4534499" y="44874"/>
            <a:ext cx="3523926" cy="5053727"/>
          </a:xfrm>
          <a:prstGeom prst="rect">
            <a:avLst/>
          </a:prstGeom>
          <a:ln w="12700">
            <a:miter lim="400000"/>
          </a:ln>
        </p:spPr>
      </p:pic>
      <p:sp>
        <p:nvSpPr>
          <p:cNvPr id="520" name="Google Shape;309;p42"/>
          <p:cNvSpPr/>
          <p:nvPr/>
        </p:nvSpPr>
        <p:spPr>
          <a:xfrm>
            <a:off x="5539175" y="3978524"/>
            <a:ext cx="1934401" cy="1362902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314;p43"/>
          <p:cNvSpPr txBox="1"/>
          <p:nvPr>
            <p:ph type="title"/>
          </p:nvPr>
        </p:nvSpPr>
        <p:spPr>
          <a:xfrm>
            <a:off x="304950" y="846924"/>
            <a:ext cx="3268200" cy="708301"/>
          </a:xfrm>
          <a:prstGeom prst="rect">
            <a:avLst/>
          </a:prstGeom>
        </p:spPr>
        <p:txBody>
          <a:bodyPr/>
          <a:lstStyle>
            <a:lvl1pPr algn="ctr" defTabSz="594359">
              <a:defRPr sz="3120"/>
            </a:lvl1pPr>
          </a:lstStyle>
          <a:p>
            <a:pPr/>
            <a:r>
              <a:t>What is missing?</a:t>
            </a:r>
          </a:p>
        </p:txBody>
      </p:sp>
      <p:sp>
        <p:nvSpPr>
          <p:cNvPr id="523" name="Google Shape;315;p43"/>
          <p:cNvSpPr txBox="1"/>
          <p:nvPr>
            <p:ph type="body" sz="quarter" idx="1"/>
          </p:nvPr>
        </p:nvSpPr>
        <p:spPr>
          <a:xfrm>
            <a:off x="484800" y="2526350"/>
            <a:ext cx="2908500" cy="917701"/>
          </a:xfrm>
          <a:prstGeom prst="rect">
            <a:avLst/>
          </a:prstGeom>
        </p:spPr>
        <p:txBody>
          <a:bodyPr/>
          <a:lstStyle>
            <a:lvl1pPr marL="0" indent="0" algn="ctr" defTabSz="758951">
              <a:spcBef>
                <a:spcPts val="400"/>
              </a:spcBef>
              <a:buSzTx/>
              <a:buNone/>
              <a:defRPr sz="5976"/>
            </a:lvl1pPr>
          </a:lstStyle>
          <a:p>
            <a:pPr/>
            <a:r>
              <a:t>legs</a:t>
            </a:r>
          </a:p>
        </p:txBody>
      </p:sp>
      <p:sp>
        <p:nvSpPr>
          <p:cNvPr id="524" name="Google Shape;316;p43"/>
          <p:cNvSpPr txBox="1"/>
          <p:nvPr>
            <p:ph type="sldNum" sz="quarter" idx="2"/>
          </p:nvPr>
        </p:nvSpPr>
        <p:spPr>
          <a:xfrm>
            <a:off x="8824930" y="4826000"/>
            <a:ext cx="168090" cy="165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25" name="Google Shape;317;p43" descr="Google Shape;317;p43"/>
          <p:cNvPicPr>
            <a:picLocks noChangeAspect="1"/>
          </p:cNvPicPr>
          <p:nvPr/>
        </p:nvPicPr>
        <p:blipFill>
          <a:blip r:embed="rId2">
            <a:extLst/>
          </a:blip>
          <a:srcRect l="0" t="18202" r="26969" b="7744"/>
          <a:stretch>
            <a:fillRect/>
          </a:stretch>
        </p:blipFill>
        <p:spPr>
          <a:xfrm>
            <a:off x="4534499" y="44874"/>
            <a:ext cx="3523926" cy="50537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322;p44"/>
          <p:cNvSpPr txBox="1"/>
          <p:nvPr>
            <p:ph type="title"/>
          </p:nvPr>
        </p:nvSpPr>
        <p:spPr>
          <a:xfrm>
            <a:off x="304950" y="846924"/>
            <a:ext cx="3268200" cy="708301"/>
          </a:xfrm>
          <a:prstGeom prst="rect">
            <a:avLst/>
          </a:prstGeom>
        </p:spPr>
        <p:txBody>
          <a:bodyPr/>
          <a:lstStyle>
            <a:lvl1pPr algn="ctr" defTabSz="594359">
              <a:defRPr sz="3120"/>
            </a:lvl1pPr>
          </a:lstStyle>
          <a:p>
            <a:pPr/>
            <a:r>
              <a:t>What is missing?</a:t>
            </a:r>
          </a:p>
        </p:txBody>
      </p:sp>
      <p:sp>
        <p:nvSpPr>
          <p:cNvPr id="528" name="Google Shape;323;p44"/>
          <p:cNvSpPr txBox="1"/>
          <p:nvPr>
            <p:ph type="sldNum" sz="quarter" idx="2"/>
          </p:nvPr>
        </p:nvSpPr>
        <p:spPr>
          <a:xfrm>
            <a:off x="8824930" y="4826000"/>
            <a:ext cx="168090" cy="165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29" name="Google Shape;324;p44" descr="Google Shape;324;p44"/>
          <p:cNvPicPr>
            <a:picLocks noChangeAspect="1"/>
          </p:cNvPicPr>
          <p:nvPr/>
        </p:nvPicPr>
        <p:blipFill>
          <a:blip r:embed="rId2">
            <a:extLst/>
          </a:blip>
          <a:srcRect l="0" t="18202" r="26969" b="7744"/>
          <a:stretch>
            <a:fillRect/>
          </a:stretch>
        </p:blipFill>
        <p:spPr>
          <a:xfrm>
            <a:off x="4534499" y="44874"/>
            <a:ext cx="3523926" cy="5053727"/>
          </a:xfrm>
          <a:prstGeom prst="rect">
            <a:avLst/>
          </a:prstGeom>
          <a:ln w="12700">
            <a:miter lim="400000"/>
          </a:ln>
        </p:spPr>
      </p:pic>
      <p:sp>
        <p:nvSpPr>
          <p:cNvPr id="530" name="Google Shape;325;p44"/>
          <p:cNvSpPr/>
          <p:nvPr/>
        </p:nvSpPr>
        <p:spPr>
          <a:xfrm>
            <a:off x="5417775" y="-1"/>
            <a:ext cx="1934401" cy="1501202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330;p45"/>
          <p:cNvSpPr txBox="1"/>
          <p:nvPr>
            <p:ph type="title"/>
          </p:nvPr>
        </p:nvSpPr>
        <p:spPr>
          <a:xfrm>
            <a:off x="304950" y="846924"/>
            <a:ext cx="3268200" cy="708301"/>
          </a:xfrm>
          <a:prstGeom prst="rect">
            <a:avLst/>
          </a:prstGeom>
        </p:spPr>
        <p:txBody>
          <a:bodyPr/>
          <a:lstStyle>
            <a:lvl1pPr algn="ctr" defTabSz="594359">
              <a:defRPr sz="3120"/>
            </a:lvl1pPr>
          </a:lstStyle>
          <a:p>
            <a:pPr/>
            <a:r>
              <a:t>What is missing?</a:t>
            </a:r>
          </a:p>
        </p:txBody>
      </p:sp>
      <p:sp>
        <p:nvSpPr>
          <p:cNvPr id="533" name="Google Shape;331;p45"/>
          <p:cNvSpPr txBox="1"/>
          <p:nvPr>
            <p:ph type="body" sz="quarter" idx="1"/>
          </p:nvPr>
        </p:nvSpPr>
        <p:spPr>
          <a:xfrm>
            <a:off x="484800" y="2526350"/>
            <a:ext cx="2908500" cy="917701"/>
          </a:xfrm>
          <a:prstGeom prst="rect">
            <a:avLst/>
          </a:prstGeom>
        </p:spPr>
        <p:txBody>
          <a:bodyPr/>
          <a:lstStyle>
            <a:lvl1pPr marL="0" indent="0" algn="ctr" defTabSz="758951">
              <a:spcBef>
                <a:spcPts val="400"/>
              </a:spcBef>
              <a:buSzTx/>
              <a:buNone/>
              <a:defRPr sz="5976"/>
            </a:lvl1pPr>
          </a:lstStyle>
          <a:p>
            <a:pPr/>
            <a:r>
              <a:t>head</a:t>
            </a:r>
          </a:p>
        </p:txBody>
      </p:sp>
      <p:sp>
        <p:nvSpPr>
          <p:cNvPr id="534" name="Google Shape;332;p45"/>
          <p:cNvSpPr txBox="1"/>
          <p:nvPr>
            <p:ph type="sldNum" sz="quarter" idx="2"/>
          </p:nvPr>
        </p:nvSpPr>
        <p:spPr>
          <a:xfrm>
            <a:off x="8824930" y="4826000"/>
            <a:ext cx="168090" cy="165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35" name="Google Shape;333;p45" descr="Google Shape;333;p45"/>
          <p:cNvPicPr>
            <a:picLocks noChangeAspect="1"/>
          </p:cNvPicPr>
          <p:nvPr/>
        </p:nvPicPr>
        <p:blipFill>
          <a:blip r:embed="rId2">
            <a:extLst/>
          </a:blip>
          <a:srcRect l="0" t="18202" r="26969" b="7744"/>
          <a:stretch>
            <a:fillRect/>
          </a:stretch>
        </p:blipFill>
        <p:spPr>
          <a:xfrm>
            <a:off x="4534499" y="44874"/>
            <a:ext cx="3523926" cy="50537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338;p46"/>
          <p:cNvSpPr txBox="1"/>
          <p:nvPr>
            <p:ph type="title"/>
          </p:nvPr>
        </p:nvSpPr>
        <p:spPr>
          <a:xfrm>
            <a:off x="304950" y="846924"/>
            <a:ext cx="3268200" cy="708301"/>
          </a:xfrm>
          <a:prstGeom prst="rect">
            <a:avLst/>
          </a:prstGeom>
        </p:spPr>
        <p:txBody>
          <a:bodyPr/>
          <a:lstStyle>
            <a:lvl1pPr algn="ctr" defTabSz="594359">
              <a:defRPr sz="3120"/>
            </a:lvl1pPr>
          </a:lstStyle>
          <a:p>
            <a:pPr/>
            <a:r>
              <a:t>What is missing?</a:t>
            </a:r>
          </a:p>
        </p:txBody>
      </p:sp>
      <p:sp>
        <p:nvSpPr>
          <p:cNvPr id="538" name="Google Shape;339;p46"/>
          <p:cNvSpPr txBox="1"/>
          <p:nvPr>
            <p:ph type="sldNum" sz="quarter" idx="2"/>
          </p:nvPr>
        </p:nvSpPr>
        <p:spPr>
          <a:xfrm>
            <a:off x="8824930" y="4826000"/>
            <a:ext cx="168090" cy="165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39" name="Google Shape;340;p46" descr="Google Shape;340;p46"/>
          <p:cNvPicPr>
            <a:picLocks noChangeAspect="1"/>
          </p:cNvPicPr>
          <p:nvPr/>
        </p:nvPicPr>
        <p:blipFill>
          <a:blip r:embed="rId2">
            <a:extLst/>
          </a:blip>
          <a:srcRect l="0" t="18202" r="26969" b="7744"/>
          <a:stretch>
            <a:fillRect/>
          </a:stretch>
        </p:blipFill>
        <p:spPr>
          <a:xfrm>
            <a:off x="4534499" y="44874"/>
            <a:ext cx="3523926" cy="5053727"/>
          </a:xfrm>
          <a:prstGeom prst="rect">
            <a:avLst/>
          </a:prstGeom>
          <a:ln w="12700">
            <a:miter lim="400000"/>
          </a:ln>
        </p:spPr>
      </p:pic>
      <p:sp>
        <p:nvSpPr>
          <p:cNvPr id="540" name="Google Shape;341;p46"/>
          <p:cNvSpPr/>
          <p:nvPr/>
        </p:nvSpPr>
        <p:spPr>
          <a:xfrm>
            <a:off x="5033624" y="1566438"/>
            <a:ext cx="791101" cy="2010600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  <p:sp>
        <p:nvSpPr>
          <p:cNvPr id="541" name="Google Shape;342;p46"/>
          <p:cNvSpPr/>
          <p:nvPr/>
        </p:nvSpPr>
        <p:spPr>
          <a:xfrm>
            <a:off x="7032400" y="1566438"/>
            <a:ext cx="791101" cy="2010600"/>
          </a:xfrm>
          <a:prstGeom prst="ellipse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lIns="0" tIns="0" rIns="0" bIns="0" anchor="ctr"/>
          <a:lstStyle/>
          <a:p>
            <a:pPr>
              <a:defRPr>
                <a:solidFill>
                  <a:srgbClr val="000000"/>
                </a:solidFill>
              </a:defRPr>
            </a:p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347;p47"/>
          <p:cNvSpPr txBox="1"/>
          <p:nvPr>
            <p:ph type="title"/>
          </p:nvPr>
        </p:nvSpPr>
        <p:spPr>
          <a:xfrm>
            <a:off x="304950" y="846924"/>
            <a:ext cx="3268200" cy="708301"/>
          </a:xfrm>
          <a:prstGeom prst="rect">
            <a:avLst/>
          </a:prstGeom>
        </p:spPr>
        <p:txBody>
          <a:bodyPr/>
          <a:lstStyle>
            <a:lvl1pPr algn="ctr" defTabSz="594359">
              <a:defRPr sz="3120"/>
            </a:lvl1pPr>
          </a:lstStyle>
          <a:p>
            <a:pPr/>
            <a:r>
              <a:t>What is missing?</a:t>
            </a:r>
          </a:p>
        </p:txBody>
      </p:sp>
      <p:sp>
        <p:nvSpPr>
          <p:cNvPr id="544" name="Google Shape;348;p47"/>
          <p:cNvSpPr txBox="1"/>
          <p:nvPr>
            <p:ph type="body" sz="quarter" idx="1"/>
          </p:nvPr>
        </p:nvSpPr>
        <p:spPr>
          <a:xfrm>
            <a:off x="484800" y="2526350"/>
            <a:ext cx="2908500" cy="917701"/>
          </a:xfrm>
          <a:prstGeom prst="rect">
            <a:avLst/>
          </a:prstGeom>
        </p:spPr>
        <p:txBody>
          <a:bodyPr/>
          <a:lstStyle>
            <a:lvl1pPr marL="0" indent="0" algn="ctr" defTabSz="758951">
              <a:spcBef>
                <a:spcPts val="400"/>
              </a:spcBef>
              <a:buSzTx/>
              <a:buNone/>
              <a:defRPr sz="5976"/>
            </a:lvl1pPr>
          </a:lstStyle>
          <a:p>
            <a:pPr/>
            <a:r>
              <a:t>arms</a:t>
            </a:r>
          </a:p>
        </p:txBody>
      </p:sp>
      <p:sp>
        <p:nvSpPr>
          <p:cNvPr id="545" name="Google Shape;349;p47"/>
          <p:cNvSpPr txBox="1"/>
          <p:nvPr>
            <p:ph type="sldNum" sz="quarter" idx="2"/>
          </p:nvPr>
        </p:nvSpPr>
        <p:spPr>
          <a:xfrm>
            <a:off x="8824930" y="4826000"/>
            <a:ext cx="168090" cy="165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546" name="Google Shape;350;p47" descr="Google Shape;350;p47"/>
          <p:cNvPicPr>
            <a:picLocks noChangeAspect="1"/>
          </p:cNvPicPr>
          <p:nvPr/>
        </p:nvPicPr>
        <p:blipFill>
          <a:blip r:embed="rId2">
            <a:extLst/>
          </a:blip>
          <a:srcRect l="0" t="18202" r="26969" b="7744"/>
          <a:stretch>
            <a:fillRect/>
          </a:stretch>
        </p:blipFill>
        <p:spPr>
          <a:xfrm>
            <a:off x="4534499" y="44874"/>
            <a:ext cx="3523926" cy="50537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355;p48"/>
          <p:cNvSpPr txBox="1"/>
          <p:nvPr>
            <p:ph type="sldNum" sz="quarter" idx="2"/>
          </p:nvPr>
        </p:nvSpPr>
        <p:spPr>
          <a:xfrm>
            <a:off x="8824930" y="4826000"/>
            <a:ext cx="168090" cy="165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549" name="Google Shape;356;p48"/>
          <p:cNvSpPr txBox="1"/>
          <p:nvPr>
            <p:ph type="body" sz="quarter" idx="1"/>
          </p:nvPr>
        </p:nvSpPr>
        <p:spPr>
          <a:xfrm>
            <a:off x="731700" y="1252649"/>
            <a:ext cx="2548801" cy="263820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sz="7200">
                <a:solidFill>
                  <a:srgbClr val="9900FF"/>
                </a:solidFill>
              </a:defRPr>
            </a:lvl1pPr>
          </a:lstStyle>
          <a:p>
            <a:pPr/>
            <a:r>
              <a:t>Good job!</a:t>
            </a:r>
          </a:p>
        </p:txBody>
      </p:sp>
      <p:pic>
        <p:nvPicPr>
          <p:cNvPr id="550" name="Google Shape;357;p48" descr="Google Shape;357;p48"/>
          <p:cNvPicPr>
            <a:picLocks noChangeAspect="1"/>
          </p:cNvPicPr>
          <p:nvPr/>
        </p:nvPicPr>
        <p:blipFill>
          <a:blip r:embed="rId2">
            <a:extLst/>
          </a:blip>
          <a:srcRect l="0" t="18202" r="26969" b="7744"/>
          <a:stretch>
            <a:fillRect/>
          </a:stretch>
        </p:blipFill>
        <p:spPr>
          <a:xfrm>
            <a:off x="4534499" y="44874"/>
            <a:ext cx="3523926" cy="50537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 thruBlk="1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Número de diapositiva"/>
          <p:cNvSpPr txBox="1"/>
          <p:nvPr>
            <p:ph type="sldNum" sz="quarter" idx="2"/>
          </p:nvPr>
        </p:nvSpPr>
        <p:spPr>
          <a:xfrm>
            <a:off x="4508437" y="4826000"/>
            <a:ext cx="127001" cy="165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46" name="page2image1960720.png" descr="page2image19607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71517" y="608570"/>
            <a:ext cx="3169913" cy="3341259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Texto"/>
          <p:cNvSpPr txBox="1"/>
          <p:nvPr/>
        </p:nvSpPr>
        <p:spPr>
          <a:xfrm>
            <a:off x="5344991" y="-1498472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148" name="page2image1953440.png" descr="page2image195344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1565" y="608570"/>
            <a:ext cx="3215649" cy="3341259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Texto"/>
          <p:cNvSpPr txBox="1"/>
          <p:nvPr/>
        </p:nvSpPr>
        <p:spPr>
          <a:xfrm>
            <a:off x="592583" y="-1091387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150" name="page2image1956560.png" descr="page2image195656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902365" y="3702410"/>
            <a:ext cx="3339270" cy="1021031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Texto"/>
          <p:cNvSpPr txBox="1"/>
          <p:nvPr/>
        </p:nvSpPr>
        <p:spPr>
          <a:xfrm>
            <a:off x="2902365" y="3174040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152" name="Imagen" descr="Imagen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087243" y="1077612"/>
            <a:ext cx="1154245" cy="25970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Número de diapositiva"/>
          <p:cNvSpPr txBox="1"/>
          <p:nvPr>
            <p:ph type="sldNum" sz="quarter" idx="2"/>
          </p:nvPr>
        </p:nvSpPr>
        <p:spPr>
          <a:xfrm>
            <a:off x="4508437" y="4826000"/>
            <a:ext cx="127001" cy="165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55" name="page2image1960720.png" descr="page2image196072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71517" y="608570"/>
            <a:ext cx="3169913" cy="3341259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Texto"/>
          <p:cNvSpPr txBox="1"/>
          <p:nvPr/>
        </p:nvSpPr>
        <p:spPr>
          <a:xfrm>
            <a:off x="5344991" y="-1498472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157" name="page2image1953440.png" descr="page2image1953440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0341" y="1681210"/>
            <a:ext cx="3215648" cy="3341260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Texto"/>
          <p:cNvSpPr txBox="1"/>
          <p:nvPr/>
        </p:nvSpPr>
        <p:spPr>
          <a:xfrm>
            <a:off x="592583" y="-1091387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159" name="page2image1956560.png" descr="page2image195656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80725" y="3897851"/>
            <a:ext cx="3151497" cy="963616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Texto"/>
          <p:cNvSpPr txBox="1"/>
          <p:nvPr/>
        </p:nvSpPr>
        <p:spPr>
          <a:xfrm>
            <a:off x="2902365" y="3174040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161" name="Imagen" descr="Imagen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492640" y="212255"/>
            <a:ext cx="1154662" cy="11598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agen" descr="Imagen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97505" y="267463"/>
            <a:ext cx="1521320" cy="14355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3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325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9" grpId="3"/>
      <p:bldP build="whole" bldLvl="1" animBg="1" rev="0" advAuto="0" spid="162" grpId="1"/>
      <p:bldP build="whole" bldLvl="1" animBg="1" rev="0" advAuto="0" spid="161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Número de diapositiva"/>
          <p:cNvSpPr txBox="1"/>
          <p:nvPr>
            <p:ph type="sldNum" sz="quarter" idx="2"/>
          </p:nvPr>
        </p:nvSpPr>
        <p:spPr>
          <a:xfrm>
            <a:off x="4508437" y="4826000"/>
            <a:ext cx="127001" cy="165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65" name="page3image2016896.png" descr="page3image201689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390" y="381952"/>
            <a:ext cx="3272650" cy="3272651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Texto"/>
          <p:cNvSpPr txBox="1"/>
          <p:nvPr/>
        </p:nvSpPr>
        <p:spPr>
          <a:xfrm>
            <a:off x="489530" y="-1479776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167" name="page3image2017312.png" descr="page3image201731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93097" y="381952"/>
            <a:ext cx="3109833" cy="3272651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Texto"/>
          <p:cNvSpPr txBox="1"/>
          <p:nvPr/>
        </p:nvSpPr>
        <p:spPr>
          <a:xfrm>
            <a:off x="5349020" y="-1450798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169" name="page3image2015856.png" descr="page3image201585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724410" y="3300591"/>
            <a:ext cx="3695180" cy="1157077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Texto"/>
          <p:cNvSpPr txBox="1"/>
          <p:nvPr/>
        </p:nvSpPr>
        <p:spPr>
          <a:xfrm>
            <a:off x="2724410" y="2882867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171" name="Imagen" descr="Imagen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096946" y="719753"/>
            <a:ext cx="1154245" cy="25970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Número de diapositiva"/>
          <p:cNvSpPr txBox="1"/>
          <p:nvPr>
            <p:ph type="sldNum" sz="quarter" idx="2"/>
          </p:nvPr>
        </p:nvSpPr>
        <p:spPr>
          <a:xfrm>
            <a:off x="4508437" y="4826000"/>
            <a:ext cx="127001" cy="1651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pic>
        <p:nvPicPr>
          <p:cNvPr id="174" name="page3image2016896.png" descr="page3image201689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8716" y="381952"/>
            <a:ext cx="3272650" cy="3272651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Texto"/>
          <p:cNvSpPr txBox="1"/>
          <p:nvPr/>
        </p:nvSpPr>
        <p:spPr>
          <a:xfrm>
            <a:off x="489530" y="-1479776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176" name="page3image2017312.png" descr="page3image201731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61466" y="1742144"/>
            <a:ext cx="3109832" cy="3272651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Texto"/>
          <p:cNvSpPr txBox="1"/>
          <p:nvPr/>
        </p:nvSpPr>
        <p:spPr>
          <a:xfrm>
            <a:off x="5349020" y="-1450798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178" name="page3image2015856.png" descr="page3image2015856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9534" y="3441886"/>
            <a:ext cx="3465306" cy="1085097"/>
          </a:xfrm>
          <a:prstGeom prst="rect">
            <a:avLst/>
          </a:prstGeom>
          <a:ln w="12700">
            <a:miter lim="400000"/>
          </a:ln>
        </p:spPr>
      </p:pic>
      <p:sp>
        <p:nvSpPr>
          <p:cNvPr id="179" name="Texto"/>
          <p:cNvSpPr txBox="1"/>
          <p:nvPr/>
        </p:nvSpPr>
        <p:spPr>
          <a:xfrm>
            <a:off x="2724410" y="2882867"/>
            <a:ext cx="127001" cy="355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 </a:t>
            </a:r>
          </a:p>
        </p:txBody>
      </p:sp>
      <p:pic>
        <p:nvPicPr>
          <p:cNvPr id="180" name="Imagen" descr="Imagen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158375" y="352662"/>
            <a:ext cx="1154662" cy="11598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Imagen" descr="Imagen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555722" y="328891"/>
            <a:ext cx="1521320" cy="14355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Class="entr" nodeType="after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3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500"/>
                            </p:stCondLst>
                            <p:childTnLst>
                              <p:par>
                                <p:cTn id="14" presetClass="entr" nodeType="after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6" dur="4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8" grpId="3"/>
      <p:bldP build="whole" bldLvl="1" animBg="1" rev="0" advAuto="0" spid="181" grpId="1"/>
      <p:bldP build="whole" bldLvl="1" animBg="1" rev="0" advAuto="0" spid="180" grpId="2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Dercetus template">
  <a:themeElements>
    <a:clrScheme name="Dercetus template">
      <a:dk1>
        <a:srgbClr val="00162A"/>
      </a:dk1>
      <a:lt1>
        <a:srgbClr val="05B3F1"/>
      </a:lt1>
      <a:dk2>
        <a:srgbClr val="A7A7A7"/>
      </a:dk2>
      <a:lt2>
        <a:srgbClr val="535353"/>
      </a:lt2>
      <a:accent1>
        <a:srgbClr val="05B3F1"/>
      </a:accent1>
      <a:accent2>
        <a:srgbClr val="0073BB"/>
      </a:accent2>
      <a:accent3>
        <a:srgbClr val="B8DD63"/>
      </a:accent3>
      <a:accent4>
        <a:srgbClr val="78B329"/>
      </a:accent4>
      <a:accent5>
        <a:srgbClr val="FF9367"/>
      </a:accent5>
      <a:accent6>
        <a:srgbClr val="EE2424"/>
      </a:accent6>
      <a:hlink>
        <a:srgbClr val="0000FF"/>
      </a:hlink>
      <a:folHlink>
        <a:srgbClr val="FF00FF"/>
      </a:folHlink>
    </a:clrScheme>
    <a:fontScheme name="Dercetus templat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Dercetus 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162A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162A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rcetus template">
  <a:themeElements>
    <a:clrScheme name="Dercetus templa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5B3F1"/>
      </a:accent1>
      <a:accent2>
        <a:srgbClr val="0073BB"/>
      </a:accent2>
      <a:accent3>
        <a:srgbClr val="B8DD63"/>
      </a:accent3>
      <a:accent4>
        <a:srgbClr val="78B329"/>
      </a:accent4>
      <a:accent5>
        <a:srgbClr val="FF9367"/>
      </a:accent5>
      <a:accent6>
        <a:srgbClr val="EE2424"/>
      </a:accent6>
      <a:hlink>
        <a:srgbClr val="0000FF"/>
      </a:hlink>
      <a:folHlink>
        <a:srgbClr val="FF00FF"/>
      </a:folHlink>
    </a:clrScheme>
    <a:fontScheme name="Dercetus templat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Dercetus templa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162A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162A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