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3" r:id="rId4"/>
    <p:sldId id="25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67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1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B805D0-7635-4E42-8D82-2B29573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E38CFA-51D0-4B2A-ACCA-41128637D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804E3B-E086-4616-8BD5-AD18F599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8D74C6B-BCB5-478A-9F25-C83C769B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F200A4-1AD0-4600-8451-4E930B22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007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55618B-B62F-4997-9D43-00A661B7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5F18A20-EB40-4D65-8B15-195390A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184878-3AD5-403F-A17B-A5652D65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43AACA5-4258-4177-9501-44AA1057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36DD1E9-66B7-4F2D-9406-1C07F043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287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669BF18-53D6-4DB6-8A25-7FD4877EC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717FBCD-FA61-491B-923D-A73CDF42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08120-1D52-4BAB-93A6-7BB2F347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59F1FFB-3B13-4C0B-86F6-F513F64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525FCD-2E04-4104-BD73-31640E71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561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CB304D-236B-4E30-8E23-B4C3B26E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762A4A-1F8B-4398-8C38-93698680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BAA90A2-E1C9-40BB-9F0B-AF69E6BB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06A1B3-6019-4C04-B6F7-6434FE8B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267043-4B7E-4B98-BEFA-2CBB5CA0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91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6202F0-6883-4A8D-8BAD-0D5C8B10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9486508-FF75-409B-94BB-A771BD2E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DB183F-8CCB-45D8-B0ED-C20664A7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BC8E5E5-A3C5-4F1E-AC01-0C6FF31F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304043-8861-4E3D-89D6-D2B7998C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393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5097D2-1E7B-4505-AEB5-215EF1F4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156C2FB-299E-4F65-BCF6-1480198FD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753528C-493D-46D5-84F7-FC8392999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528D10-CED1-4E9A-85B8-162343A1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0D93882-A3AB-40E5-B4E0-B463E5D7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901688-53A3-4527-A695-166E3A13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039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5F5EB3-59B5-4185-831D-2E871168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12675D1-F07B-4C7F-B4AF-96F3EF550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C898921-8F59-4D74-A80F-27FC96F29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83857A2-145A-4691-84F2-2121FDD19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0D68A27-5E3B-4F96-9813-B620FB821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48A1826-BEEA-4F90-8F76-0A2925CB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C61F472-DE63-4796-80A8-38BF0EF8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2F8FD24-3899-4402-8C24-C0AC30B0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672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F997DA-3BC2-4ABA-AAD8-ACB476D4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C4678B9-B794-4452-9F18-9F2BFB32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89DA815-C4E1-48B2-A573-406B4E8D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29CA67D-905E-4188-865F-3DD9EEBD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6588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3A124D45-F864-4452-8587-A9711544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68FEB4F-40C2-41C5-8F28-6A4EB948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A8A606D-D74C-4A61-85EF-CCDDD99C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316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32897B-E0AC-4316-951F-7B74D303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6BB96A-F4C4-4090-A2C8-F972F44C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9FCD4F8-139D-4B87-87CF-53F739430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4326CA0-5754-45BE-837F-6E7D19D1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DA426C8-EB4A-4E25-B9E4-4C2E75DB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C12C28C-01E3-4266-AA35-4CC7941A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818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F9758F-CB02-49B9-A0BC-F896F00F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37168F1-8F24-4295-9C6A-E44F43AE4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0C47AF6-C496-40EE-892D-67173B07D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15368C9-2116-4529-8B81-A1CB6793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459474B-882A-4B52-8904-5B4A00C2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A8AD974-7AED-483B-A104-766D8F0C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629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5DCB60A-51AB-4FFE-8E14-18E1243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C2308AE-7050-4B95-B2DA-974D2BA69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B3911EA-A951-43BC-A0C5-D43D03FF8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297F-8CEB-4547-8E56-BE8BE0E55C3A}" type="datetimeFigureOut">
              <a:rPr lang="es-ES" smtClean="0"/>
              <a:pPr/>
              <a:t>31/01/2022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123342-1DC1-432E-B19D-2093E488D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4BAE78-14FD-4533-B7A3-5D0898F11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79ABB-8F02-43F3-BBCA-8D6F985FF6B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25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8.jpeg"/><Relationship Id="rId5" Type="http://schemas.openxmlformats.org/officeDocument/2006/relationships/image" Target="../media/image11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29.jpeg"/><Relationship Id="rId17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8.jpeg"/><Relationship Id="rId5" Type="http://schemas.openxmlformats.org/officeDocument/2006/relationships/image" Target="../media/image11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29.jpeg"/><Relationship Id="rId17" Type="http://schemas.openxmlformats.org/officeDocument/2006/relationships/image" Target="../media/image36.jpeg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8.jpeg"/><Relationship Id="rId5" Type="http://schemas.openxmlformats.org/officeDocument/2006/relationships/image" Target="../media/image11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29.jpeg"/><Relationship Id="rId17" Type="http://schemas.openxmlformats.org/officeDocument/2006/relationships/image" Target="../media/image37.jpeg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8.jpeg"/><Relationship Id="rId5" Type="http://schemas.openxmlformats.org/officeDocument/2006/relationships/image" Target="../media/image11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29.jpeg"/><Relationship Id="rId17" Type="http://schemas.openxmlformats.org/officeDocument/2006/relationships/image" Target="../media/image38.jpeg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8.jpeg"/><Relationship Id="rId5" Type="http://schemas.openxmlformats.org/officeDocument/2006/relationships/image" Target="../media/image11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29.jpeg"/><Relationship Id="rId17" Type="http://schemas.openxmlformats.org/officeDocument/2006/relationships/image" Target="../media/image39.jpeg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8.jpeg"/><Relationship Id="rId5" Type="http://schemas.openxmlformats.org/officeDocument/2006/relationships/image" Target="../media/image11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40.jpeg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9.jpeg"/><Relationship Id="rId5" Type="http://schemas.openxmlformats.org/officeDocument/2006/relationships/image" Target="../media/image14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11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29.jpeg"/><Relationship Id="rId17" Type="http://schemas.openxmlformats.org/officeDocument/2006/relationships/image" Target="../media/image41.jpeg"/><Relationship Id="rId2" Type="http://schemas.openxmlformats.org/officeDocument/2006/relationships/image" Target="../media/image1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8.jpeg"/><Relationship Id="rId5" Type="http://schemas.openxmlformats.org/officeDocument/2006/relationships/image" Target="../media/image11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24.png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7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9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20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2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6990">
              <a:srgbClr val="AEC2E5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4E30FE8-A124-4A5E-BA47-4FFB28A5DB8F}"/>
              </a:ext>
            </a:extLst>
          </p:cNvPr>
          <p:cNvSpPr txBox="1"/>
          <p:nvPr/>
        </p:nvSpPr>
        <p:spPr>
          <a:xfrm>
            <a:off x="1149470" y="2094440"/>
            <a:ext cx="859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¿Dónde está la tarjeta cuya imagen </a:t>
            </a:r>
          </a:p>
          <a:p>
            <a:r>
              <a:rPr lang="es-ES" sz="3200" b="1" dirty="0">
                <a:solidFill>
                  <a:srgbClr val="00B050"/>
                </a:solidFill>
              </a:rPr>
              <a:t>corresponde  a la palabra que aparece abajo?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2EC27FC-CE75-40BD-BE9C-BCC7FB987C59}"/>
              </a:ext>
            </a:extLst>
          </p:cNvPr>
          <p:cNvSpPr/>
          <p:nvPr/>
        </p:nvSpPr>
        <p:spPr>
          <a:xfrm>
            <a:off x="1353671" y="685257"/>
            <a:ext cx="64876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 Dónde está?</a:t>
            </a:r>
            <a:endParaRPr lang="es-E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47A1E4E-9368-43A1-ABAD-437DD7F4BEB9}"/>
              </a:ext>
            </a:extLst>
          </p:cNvPr>
          <p:cNvSpPr/>
          <p:nvPr/>
        </p:nvSpPr>
        <p:spPr>
          <a:xfrm>
            <a:off x="4348705" y="4728140"/>
            <a:ext cx="3035506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 </a:t>
            </a:r>
            <a:r>
              <a:rPr lang="es-ES" sz="8800" b="1" cap="none" spc="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 V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FC2230A-3744-49FA-845D-07BCB44479DB}"/>
              </a:ext>
            </a:extLst>
          </p:cNvPr>
          <p:cNvSpPr txBox="1"/>
          <p:nvPr/>
        </p:nvSpPr>
        <p:spPr>
          <a:xfrm>
            <a:off x="9099177" y="6174690"/>
            <a:ext cx="210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  <p:sp>
        <p:nvSpPr>
          <p:cNvPr id="7" name="Rectángulo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F5655C0D-4ABB-4796-B614-BEE4B1630144}"/>
              </a:ext>
            </a:extLst>
          </p:cNvPr>
          <p:cNvSpPr/>
          <p:nvPr/>
        </p:nvSpPr>
        <p:spPr>
          <a:xfrm>
            <a:off x="9229212" y="777590"/>
            <a:ext cx="205485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hlinkClick r:id="" action="ppaction://hlinkshowjump?jump=nextslide"/>
              </a:rPr>
              <a:t>JUEGA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DEA2375A-9967-4E71-8976-5C25CDEA13EB}"/>
              </a:ext>
            </a:extLst>
          </p:cNvPr>
          <p:cNvSpPr txBox="1"/>
          <p:nvPr/>
        </p:nvSpPr>
        <p:spPr>
          <a:xfrm>
            <a:off x="1475117" y="3688289"/>
            <a:ext cx="91619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Toca sobre la imagen correcta, si lo haces mal, la imagen girará sobre sí misma y si lo haces bien, se desplazará hasta llegar al lado de la palabra</a:t>
            </a:r>
          </a:p>
        </p:txBody>
      </p:sp>
    </p:spTree>
    <p:extLst>
      <p:ext uri="{BB962C8B-B14F-4D97-AF65-F5344CB8AC3E}">
        <p14:creationId xmlns:p14="http://schemas.microsoft.com/office/powerpoint/2010/main" xmlns="" val="384260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53F05C0-977E-46F1-80E4-E85C53D35F43}"/>
              </a:ext>
            </a:extLst>
          </p:cNvPr>
          <p:cNvSpPr/>
          <p:nvPr/>
        </p:nvSpPr>
        <p:spPr>
          <a:xfrm>
            <a:off x="1643937" y="810353"/>
            <a:ext cx="30625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  <a:r>
              <a:rPr lang="es-E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 bien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6E4A35AD-5009-4E47-AD94-6138D6717B3F}"/>
              </a:ext>
            </a:extLst>
          </p:cNvPr>
          <p:cNvSpPr/>
          <p:nvPr/>
        </p:nvSpPr>
        <p:spPr>
          <a:xfrm>
            <a:off x="4546050" y="2120238"/>
            <a:ext cx="20120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sigue</a:t>
            </a:r>
            <a:endParaRPr lang="es-E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59CA4E2-AFEF-4362-9EC3-36778FA2C5A2}"/>
              </a:ext>
            </a:extLst>
          </p:cNvPr>
          <p:cNvSpPr/>
          <p:nvPr/>
        </p:nvSpPr>
        <p:spPr>
          <a:xfrm>
            <a:off x="6096000" y="3631214"/>
            <a:ext cx="518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hasta el final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Flecha: a la derecha con muesca 2">
            <a:extLst>
              <a:ext uri="{FF2B5EF4-FFF2-40B4-BE49-F238E27FC236}">
                <a16:creationId xmlns:a16="http://schemas.microsoft.com/office/drawing/2014/main" xmlns="" id="{9AFDB0A8-8FE8-4042-AFD6-DF7A73F08AC8}"/>
              </a:ext>
            </a:extLst>
          </p:cNvPr>
          <p:cNvSpPr/>
          <p:nvPr/>
        </p:nvSpPr>
        <p:spPr>
          <a:xfrm>
            <a:off x="7731760" y="6065520"/>
            <a:ext cx="2733040" cy="49389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12 Imagen" descr="Imagen_maestro.png">
            <a:extLst>
              <a:ext uri="{FF2B5EF4-FFF2-40B4-BE49-F238E27FC236}">
                <a16:creationId xmlns:a16="http://schemas.microsoft.com/office/drawing/2014/main" xmlns="" id="{FC2269BB-53A1-46FB-8F6E-C7496D2B10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4612" y="1225926"/>
            <a:ext cx="1443451" cy="17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46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7E3B5D6-DFE4-41E6-AC18-E2414AFCE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3" y="1061475"/>
            <a:ext cx="1641336" cy="1237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DD7586-6F68-412E-92EC-19996CF7B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641" y="1001304"/>
            <a:ext cx="1641336" cy="12378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B10AA0B-D2E2-4CB6-AC43-D9FB0EC3FE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309" y="2956885"/>
            <a:ext cx="1670667" cy="12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682B645-29B6-4B26-B7E0-169931F17C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284" y="2664153"/>
            <a:ext cx="1676877" cy="12646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CF2D63-1DAC-4D08-BA16-429B0DAC32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455" y="2444186"/>
            <a:ext cx="1674743" cy="12630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473929B-1F86-4ED8-B2E2-06CDA07874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20" y="2644771"/>
            <a:ext cx="1666456" cy="12568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994432CB-B4A8-4058-BA59-42A95E9D8F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4" y="4216885"/>
            <a:ext cx="1641335" cy="123787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97D885D-1A11-44A2-A005-2952F67CD4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750" y="841509"/>
            <a:ext cx="1641336" cy="12378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B15EA6E-C77C-4FA0-939F-24E3F23D90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80" y="1291110"/>
            <a:ext cx="1641336" cy="123787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9D357DA1-AF95-47D0-A4B1-43854C0E9E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3031" y="5153720"/>
            <a:ext cx="2967163" cy="13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49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1065 L 0.00169 -0.01065 C 0.00221 -0.01551 0.00508 -0.03889 0.00612 -0.04444 C 0.0069 -0.04838 0.00781 -0.05231 0.00833 -0.05625 C 0.00872 -0.05903 0.00911 -0.06157 0.0095 -0.06435 C 0.00989 -0.06759 0.01015 -0.07106 0.01054 -0.0743 C 0.0108 -0.07639 0.01133 -0.07824 0.01172 -0.08032 C 0.01172 -0.08032 0.01445 -0.10023 0.0151 -0.10416 C 0.01549 -0.10671 0.01575 -0.10949 0.01614 -0.11203 C 0.01653 -0.11412 0.01705 -0.11597 0.01732 -0.11805 L 0.01953 -0.13403 C 0.01992 -0.13935 0.02031 -0.14467 0.0207 -0.15 C 0.02096 -0.15463 0.02148 -0.15926 0.02174 -0.16389 C 0.02226 -0.17037 0.02239 -0.17708 0.02291 -0.18379 C 0.02344 -0.19074 0.02409 -0.19699 0.02513 -0.2037 C 0.02552 -0.20555 0.02591 -0.20764 0.0263 -0.20949 C 0.02656 -0.21481 0.02682 -0.22014 0.02734 -0.22546 C 0.0276 -0.22824 0.02825 -0.23078 0.02851 -0.23356 C 0.0289 -0.23819 0.02929 -0.24282 0.02955 -0.24745 C 0.02995 -0.25278 0.03021 -0.2581 0.03073 -0.26342 C 0.03099 -0.26528 0.03151 -0.26736 0.0319 -0.26921 C 0.03229 -0.27268 0.03255 -0.27592 0.03294 -0.27916 C 0.03541 -0.3243 0.03372 -0.3074 0.03633 -0.33102 C 0.03854 -0.3824 0.03554 -0.33703 0.03971 -0.37083 C 0.04023 -0.37546 0.04049 -0.38009 0.04075 -0.38472 C 0.04114 -0.39004 0.04114 -0.39537 0.04192 -0.40069 C 0.04232 -0.40301 0.04336 -0.40463 0.04414 -0.40671 C 0.04492 -0.41134 0.04557 -0.41597 0.04635 -0.4206 C 0.04713 -0.42453 0.04791 -0.42847 0.0487 -0.4324 C 0.04909 -0.43518 0.04922 -0.43796 0.04974 -0.44051 C 0.05065 -0.44467 0.05208 -0.44838 0.05312 -0.45231 C 0.05364 -0.4544 0.05377 -0.45648 0.05429 -0.45833 C 0.0556 -0.46365 0.05768 -0.46875 0.05872 -0.4743 C 0.06133 -0.48842 0.05898 -0.48379 0.06432 -0.49028 C 0.06549 -0.48958 0.06679 -0.48958 0.06771 -0.48819 C 0.06927 -0.48611 0.07135 -0.47662 0.07213 -0.4743 C 0.07317 -0.47153 0.07435 -0.46898 0.07552 -0.4662 C 0.07591 -0.46435 0.0763 -0.46227 0.07656 -0.46041 C 0.07708 -0.45764 0.07721 -0.45509 0.07773 -0.45231 C 0.07838 -0.44907 0.07929 -0.44583 0.07995 -0.44236 C 0.08034 -0.43842 0.0806 -0.43449 0.08112 -0.43055 C 0.08164 -0.42639 0.08281 -0.42268 0.08333 -0.41852 C 0.08411 -0.41273 0.08515 -0.40648 0.08554 -0.40069 C 0.08607 -0.39467 0.08633 -0.38865 0.08672 -0.38264 C 0.08698 -0.37801 0.0875 -0.37338 0.08776 -0.36875 C 0.08828 -0.36273 0.08854 -0.35694 0.08893 -0.35092 C 0.08932 -0.28727 0.08932 -0.22361 0.0901 -0.15972 C 0.0901 -0.15764 0.09101 -0.15602 0.09114 -0.15393 C 0.09284 -0.13657 0.09153 -0.13865 0.09336 -0.12407 C 0.09362 -0.12199 0.09427 -0.12014 0.09453 -0.11805 C 0.09492 -0.11551 0.09518 -0.11273 0.0957 -0.11018 C 0.09635 -0.10602 0.09791 -0.09815 0.09791 -0.09815 C 0.1013 -0.09907 0.10833 -0.10069 0.11133 -0.10416 C 0.11406 -0.10717 0.11614 -0.10926 0.1181 -0.11412 C 0.11901 -0.11643 0.1194 -0.11944 0.12031 -0.12199 C 0.12161 -0.12546 0.1233 -0.12847 0.12474 -0.13194 C 0.12552 -0.13379 0.1263 -0.13588 0.12695 -0.13796 C 0.13047 -0.16273 0.12604 -0.13194 0.12929 -0.15185 C 0.12969 -0.1544 0.12969 -0.1574 0.13034 -0.15972 C 0.13086 -0.16203 0.1319 -0.16389 0.13255 -0.16574 C 0.1358 -0.19421 0.13138 -0.15903 0.13594 -0.18379 C 0.14023 -0.20694 0.13372 -0.18171 0.13932 -0.20162 C 0.13971 -0.20486 0.13984 -0.20833 0.14049 -0.21157 C 0.14101 -0.21435 0.14219 -0.21666 0.14271 -0.21944 C 0.14922 -0.26041 0.1414 -0.22384 0.14713 -0.2493 C 0.14752 -0.25393 0.14791 -0.25879 0.1483 -0.26342 C 0.14896 -0.27129 0.14987 -0.27916 0.15052 -0.28727 C 0.15091 -0.2919 0.15104 -0.29653 0.15156 -0.30115 C 0.15221 -0.30578 0.15325 -0.31041 0.1539 -0.31504 C 0.15455 -0.32014 0.15573 -0.33657 0.15612 -0.34097 C 0.15651 -0.3449 0.15664 -0.34907 0.15716 -0.35278 C 0.15781 -0.35694 0.15872 -0.36088 0.1595 -0.36481 C 0.15989 -0.36875 0.16002 -0.37291 0.16054 -0.37685 C 0.1612 -0.38078 0.16237 -0.38449 0.16276 -0.38865 C 0.16705 -0.42384 0.1608 -0.38773 0.16614 -0.41666 C 0.16653 -0.42037 0.16784 -0.43796 0.16836 -0.44236 C 0.16953 -0.45069 0.17135 -0.46018 0.17291 -0.46828 C 0.1733 -0.47222 0.17344 -0.47639 0.17396 -0.48032 C 0.17461 -0.48426 0.17539 -0.48819 0.1763 -0.49213 C 0.1763 -0.49213 0.1819 -0.51713 0.18294 -0.52199 C 0.18372 -0.52546 0.18476 -0.52847 0.18515 -0.53194 C 0.18554 -0.53472 0.18567 -0.5375 0.18633 -0.54004 C 0.18763 -0.54537 0.18997 -0.55 0.19075 -0.55578 C 0.19271 -0.56944 0.19075 -0.55833 0.19414 -0.57176 C 0.19492 -0.575 0.19544 -0.5787 0.19635 -0.58171 C 0.19765 -0.58588 0.19935 -0.58981 0.20091 -0.59375 L 0.20312 -0.59953 C 0.20429 -0.59907 0.2056 -0.59907 0.20651 -0.59768 C 0.20755 -0.59606 0.20807 -0.59375 0.20872 -0.59166 C 0.21028 -0.58657 0.21224 -0.58148 0.21315 -0.57569 C 0.21393 -0.57106 0.21471 -0.56643 0.21536 -0.5618 C 0.21588 -0.55856 0.21588 -0.55509 0.21653 -0.55185 C 0.21992 -0.53379 0.21966 -0.55602 0.2233 -0.52407 C 0.2237 -0.5206 0.22383 -0.51736 0.22435 -0.51412 C 0.22565 -0.5074 0.2289 -0.49421 0.2289 -0.49421 C 0.22929 -0.49028 0.22942 -0.48611 0.22995 -0.48217 C 0.23047 -0.4787 0.23151 -0.47569 0.23216 -0.47222 C 0.23307 -0.46828 0.23385 -0.46435 0.2345 -0.46041 C 0.23489 -0.45717 0.23502 -0.4537 0.23554 -0.45046 C 0.23828 -0.4324 0.23711 -0.44444 0.2401 -0.42847 C 0.24088 -0.42384 0.2414 -0.41921 0.24232 -0.41458 C 0.24297 -0.41111 0.24401 -0.4081 0.24453 -0.40463 C 0.24505 -0.40139 0.24531 -0.39791 0.2457 -0.39467 C 0.24648 -0.3868 0.247 -0.3787 0.24791 -0.37083 L 0.25013 -0.35092 C 0.25052 -0.34768 0.25091 -0.34421 0.2513 -0.34097 C 0.25156 -0.33703 0.25195 -0.33287 0.25234 -0.32893 C 0.25312 -0.32245 0.25416 -0.31574 0.25455 -0.30903 C 0.25534 -0.29537 0.25547 -0.28958 0.2569 -0.27731 C 0.25833 -0.26365 0.25898 -0.26967 0.26015 -0.2493 C 0.26054 -0.24352 0.2608 -0.2375 0.26133 -0.23148 C 0.26211 -0.22199 0.2625 -0.22222 0.26354 -0.21365 C 0.26432 -0.20694 0.26458 -0.2 0.26575 -0.19375 C 0.26614 -0.19166 0.26666 -0.18981 0.26692 -0.18773 C 0.27252 -0.15092 0.26653 -0.18958 0.27031 -0.15972 C 0.27109 -0.15347 0.272 -0.15254 0.2737 -0.14583 C 0.27643 -0.13426 0.27265 -0.14537 0.27695 -0.13403 C 0.27734 -0.13194 0.27747 -0.12963 0.27812 -0.12801 C 0.28047 -0.12153 0.28125 -0.12222 0.28476 -0.12014 C 0.28776 -0.1206 0.29101 -0.12014 0.29375 -0.12199 C 0.29531 -0.12291 0.29596 -0.12615 0.29713 -0.12801 C 0.30429 -0.13912 0.30156 -0.13217 0.30716 -0.14583 C 0.30885 -0.14977 0.31015 -0.15393 0.31172 -0.15787 C 0.3125 -0.15972 0.31328 -0.16157 0.31393 -0.16389 C 0.31588 -0.1706 0.31823 -0.17847 0.31953 -0.18565 C 0.32187 -0.19791 0.32148 -0.2037 0.32396 -0.21551 C 0.33125 -0.24884 0.32344 -0.20115 0.33073 -0.24537 C 0.33411 -0.26597 0.33164 -0.25787 0.33633 -0.27916 C 0.34179 -0.30416 0.34049 -0.2912 0.34531 -0.31898 C 0.35065 -0.35023 0.34687 -0.33426 0.35091 -0.36273 C 0.35833 -0.4162 0.35338 -0.38102 0.36094 -0.41852 C 0.36328 -0.43032 0.36536 -0.44236 0.36771 -0.4544 C 0.36901 -0.4618 0.37187 -0.4787 0.37435 -0.48611 C 0.37786 -0.49676 0.37851 -0.49421 0.38216 -0.50208 C 0.38307 -0.50393 0.38359 -0.50625 0.3845 -0.5081 C 0.38711 -0.51389 0.38789 -0.51412 0.39114 -0.51805 C 0.39232 -0.51666 0.39362 -0.51574 0.39453 -0.51412 C 0.39752 -0.50879 0.40065 -0.49051 0.4013 -0.48819 C 0.40234 -0.48356 0.40364 -0.47916 0.40455 -0.4743 C 0.40573 -0.46828 0.40664 -0.46227 0.40794 -0.45625 C 0.40924 -0.45092 0.4112 -0.44583 0.4125 -0.44051 C 0.4138 -0.43472 0.41458 -0.42847 0.41575 -0.42245 C 0.41719 -0.41574 0.41901 -0.40949 0.42031 -0.40254 C 0.42265 -0.39004 0.42487 -0.37754 0.42695 -0.36481 C 0.42825 -0.35694 0.4289 -0.34884 0.43034 -0.34097 C 0.43958 -0.28981 0.43268 -0.34028 0.44036 -0.28912 C 0.44166 -0.28055 0.44258 -0.27199 0.44375 -0.26342 C 0.4457 -0.24953 0.45052 -0.21574 0.4539 -0.19768 C 0.45638 -0.18426 0.45911 -0.17106 0.46172 -0.15787 C 0.46354 -0.14791 0.46432 -0.13703 0.46732 -0.12801 C 0.47578 -0.10185 0.46823 -0.12685 0.47513 -0.09815 C 0.48528 -0.05625 0.47383 -0.10486 0.48073 -0.08032 C 0.48125 -0.07824 0.48151 -0.07615 0.4819 -0.0743 C 0.48294 -0.075 0.48437 -0.07477 0.48515 -0.07615 C 0.48711 -0.07963 0.48828 -0.08403 0.48971 -0.08819 C 0.49192 -0.09467 0.49414 -0.10162 0.49635 -0.1081 C 0.49948 -0.11713 0.50156 -0.12106 0.50416 -0.13009 C 0.50651 -0.13796 0.50872 -0.14583 0.51094 -0.15393 C 0.51562 -0.17037 0.5181 -0.1787 0.52213 -0.19768 C 0.52591 -0.21551 0.53151 -0.24143 0.53333 -0.2574 C 0.53372 -0.26065 0.53385 -0.26412 0.5345 -0.26736 C 0.54153 -0.30532 0.53594 -0.26921 0.54453 -0.30717 C 0.54596 -0.31342 0.54635 -0.3206 0.54791 -0.32708 C 0.55078 -0.33935 0.55455 -0.35092 0.55794 -0.36273 C 0.56185 -0.37662 0.56758 -0.39815 0.57252 -0.40856 C 0.57435 -0.4125 0.57604 -0.4169 0.57812 -0.4206 C 0.58242 -0.42824 0.58463 -0.42731 0.59036 -0.4324 C 0.59166 -0.43356 0.59258 -0.43541 0.59375 -0.43657 C 0.60299 -0.44467 0.59088 -0.43102 0.60052 -0.44236 C 0.60573 -0.44166 0.61107 -0.44259 0.61614 -0.44051 C 0.61771 -0.43981 0.61849 -0.43657 0.61953 -0.43449 C 0.62044 -0.43264 0.62096 -0.43055 0.62174 -0.42847 C 0.62317 -0.42477 0.62604 -0.41875 0.62734 -0.41458 C 0.63333 -0.3956 0.63008 -0.40139 0.63633 -0.37268 C 0.64036 -0.35393 0.6444 -0.33773 0.64752 -0.31898 C 0.6487 -0.3118 0.64987 -0.30463 0.65091 -0.29722 C 0.65286 -0.28194 0.65651 -0.25139 0.65651 -0.25139 C 0.65742 -0.2331 0.65742 -0.22546 0.65976 -0.20764 C 0.66067 -0.20092 0.66211 -0.19444 0.66315 -0.18773 C 0.66497 -0.15879 0.66302 -0.18055 0.66653 -0.15578 C 0.66732 -0.15 0.6681 -0.14398 0.66875 -0.13796 C 0.66979 -0.12916 0.66979 -0.12453 0.67096 -0.11597 C 0.67448 -0.09166 0.66914 -0.1368 0.6733 -0.10023 C 0.67825 -0.11805 0.67226 -0.09606 0.6789 -0.12407 C 0.67955 -0.12685 0.68047 -0.12916 0.68112 -0.13194 C 0.68646 -0.15555 0.68073 -0.14768 0.69336 -0.18379 C 0.69896 -0.19953 0.69896 -0.20069 0.70573 -0.21551 C 0.70781 -0.22037 0.71028 -0.22477 0.71237 -0.2294 C 0.71471 -0.23472 0.71666 -0.24051 0.71914 -0.24537 C 0.72109 -0.2493 0.7237 -0.25185 0.72591 -0.25532 C 0.72786 -0.25856 0.72942 -0.26227 0.73151 -0.26528 C 0.73541 -0.27153 0.73958 -0.27731 0.74375 -0.28333 C 0.74518 -0.28518 0.74661 -0.28773 0.7483 -0.28912 L 0.75273 -0.29328 C 0.75651 -0.29259 0.76041 -0.29375 0.76393 -0.2912 C 0.76614 -0.28958 0.76705 -0.28472 0.76836 -0.28125 C 0.77409 -0.2662 0.77161 -0.27106 0.77513 -0.2574 C 0.77617 -0.25324 0.77747 -0.24953 0.77851 -0.24537 C 0.77929 -0.24213 0.78008 -0.23889 0.78073 -0.23541 C 0.78229 -0.22754 0.78515 -0.21157 0.78515 -0.21157 C 0.78594 -0.20231 0.7875 -0.19305 0.78737 -0.18379 C 0.78711 -0.1419 0.78789 -0.1 0.78633 -0.05833 C 0.78594 -0.04861 0.78333 -0.03981 0.78177 -0.03055 C 0.77708 -0.00092 0.78242 -0.03125 0.7763 -0.00463 C 0.77226 0.01227 0.77604 0.00278 0.7707 0.01922 C 0.76927 0.02338 0.76758 0.02709 0.76614 0.03125 C 0.76419 0.03704 0.76263 0.04329 0.76054 0.04908 C 0.75846 0.0551 0.75338 0.06459 0.75052 0.06898 C 0.74648 0.07523 0.74232 0.08102 0.73815 0.08704 C 0.73633 0.08959 0.73476 0.09329 0.73255 0.09491 C 0.72995 0.09699 0.72734 0.09885 0.72474 0.10093 C 0.72031 0.10463 0.71484 0.11019 0.71015 0.11273 C 0.70299 0.11667 0.69049 0.12153 0.68216 0.12477 L 0.57252 0.12269 C 0.56237 0.12269 0.55234 0.12361 0.54232 0.12477 C 0.53828 0.12523 0.53698 0.12801 0.53333 0.13079 C 0.5237 0.1382 0.53489 0.12824 0.52773 0.13472 L 0.52552 0.13681 " pathEditMode="relative" ptsTypes="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035431" y="200416"/>
            <a:ext cx="8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7E3B5D6-DFE4-41E6-AC18-E2414AFCE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3" y="1061475"/>
            <a:ext cx="1641336" cy="1237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DD7586-6F68-412E-92EC-19996CF7B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641" y="1001304"/>
            <a:ext cx="1641336" cy="12378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B10AA0B-D2E2-4CB6-AC43-D9FB0EC3FE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309" y="2956885"/>
            <a:ext cx="1670667" cy="12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682B645-29B6-4B26-B7E0-169931F17C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284" y="2664153"/>
            <a:ext cx="1676877" cy="12646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CF2D63-1DAC-4D08-BA16-429B0DAC32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455" y="2444186"/>
            <a:ext cx="1674743" cy="12630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473929B-1F86-4ED8-B2E2-06CDA07874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20" y="2644771"/>
            <a:ext cx="1666456" cy="12568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994432CB-B4A8-4058-BA59-42A95E9D8F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4" y="4216885"/>
            <a:ext cx="1641335" cy="123787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97D885D-1A11-44A2-A005-2952F67CD4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750" y="841509"/>
            <a:ext cx="1641336" cy="12378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B15EA6E-C77C-4FA0-939F-24E3F23D90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80" y="1291110"/>
            <a:ext cx="1641336" cy="12378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752D983-9ACB-4087-942C-51D5C77962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9009" y="5147625"/>
            <a:ext cx="2759300" cy="13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59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787 L 0.00313 0.00787 C 0.00157 0.00023 -4.16667E-6 -0.00879 -0.00247 -0.01597 C -0.00377 -0.02014 -0.00599 -0.02338 -0.0069 -0.02801 C -0.00729 -0.03009 -0.00729 -0.0324 -0.00807 -0.03402 C -0.01002 -0.03842 -0.0125 -0.0419 -0.01471 -0.04583 L -0.01809 -0.05185 C -0.01927 -0.05393 -0.02018 -0.05625 -0.02148 -0.05787 C -0.0289 -0.06782 -0.02291 -0.06018 -0.03151 -0.0699 C -0.03268 -0.07106 -0.03372 -0.07268 -0.03489 -0.07384 C -0.03632 -0.07523 -0.03776 -0.07662 -0.03932 -0.07777 C -0.04153 -0.0794 -0.04401 -0.07963 -0.04609 -0.08171 C -0.04791 -0.08379 -0.04974 -0.08611 -0.05169 -0.08773 C -0.05377 -0.08935 -0.05625 -0.08981 -0.05833 -0.09166 C -0.05989 -0.09305 -0.06132 -0.0949 -0.06289 -0.0956 C -0.0651 -0.09676 -0.06731 -0.09699 -0.06953 -0.09768 C -0.07109 -0.09815 -0.07252 -0.0993 -0.07408 -0.09977 C -0.07734 -0.10046 -0.08072 -0.10092 -0.08411 -0.10162 L -0.09309 -0.1037 C -0.10156 -0.10277 -0.11171 -0.10486 -0.11992 -0.09768 C -0.12148 -0.09629 -0.12317 -0.0956 -0.12447 -0.09375 C -0.12812 -0.08819 -0.13112 -0.08171 -0.1345 -0.07569 C -0.13567 -0.07384 -0.13658 -0.07129 -0.13789 -0.0699 C -0.14479 -0.06157 -0.13763 -0.0706 -0.14453 -0.05995 C -0.14974 -0.05185 -0.15507 -0.04676 -0.15911 -0.03588 C -0.15989 -0.03402 -0.16054 -0.03194 -0.16132 -0.03009 C -0.16445 -0.02338 -0.1664 -0.02222 -0.17031 -0.01597 C -0.17669 -0.00602 -0.17226 -0.00972 -0.17812 -0.00602 C -0.1832 0.00718 -0.17721 -0.00578 -0.18372 0.00185 C -0.18737 0.00602 -0.18984 0.01297 -0.19388 0.01574 C -0.19752 0.01852 -0.20169 0.01968 -0.20507 0.02385 C -0.20612 0.025 -0.20716 0.02685 -0.20833 0.02778 C -0.21015 0.02894 -0.21211 0.02894 -0.21393 0.02963 C -0.225 0.03449 -0.20559 0.02824 -0.22408 0.03357 C -0.2319 0.0331 -0.23984 0.03357 -0.24752 0.03172 C -0.25104 0.03079 -0.25416 0.02732 -0.25768 0.0257 C -0.25911 0.025 -0.26067 0.02454 -0.26211 0.02385 C -0.26328 0.02315 -0.26432 0.02223 -0.26549 0.02176 C -0.26849 0.02037 -0.27148 0.01945 -0.27447 0.01783 C -0.27552 0.01713 -0.27669 0.01621 -0.27773 0.01574 C -0.27994 0.01482 -0.28229 0.01435 -0.2845 0.01389 C -0.28606 0.0125 -0.28763 0.01158 -0.28893 0.00973 C -0.29023 0.0081 -0.29114 0.00579 -0.29231 0.00394 C -0.29414 0.00093 -0.29596 -0.00185 -0.29791 -0.00416 C -0.29895 -0.00532 -0.30013 -0.00555 -0.3013 -0.00602 C -0.30546 -0.01342 -0.30481 -0.01273 -0.31028 -0.02014 C -0.31132 -0.02152 -0.31263 -0.02245 -0.31367 -0.02407 C -0.31484 -0.02592 -0.31575 -0.02824 -0.31692 -0.03009 C -0.31914 -0.03287 -0.32174 -0.03449 -0.32369 -0.03796 C -0.32487 -0.04004 -0.32578 -0.04213 -0.32708 -0.04398 C -0.32942 -0.04745 -0.33216 -0.04953 -0.33489 -0.05185 C -0.33567 -0.05393 -0.33619 -0.05625 -0.33711 -0.05787 C -0.33997 -0.06296 -0.34257 -0.06458 -0.34609 -0.06782 C -0.35052 -0.07569 -0.35599 -0.08657 -0.36171 -0.09166 C -0.36471 -0.09444 -0.36796 -0.09629 -0.3707 -0.09977 C -0.3789 -0.10926 -0.36862 -0.09745 -0.37851 -0.10764 C -0.37968 -0.10879 -0.38072 -0.11041 -0.3819 -0.11157 C -0.3858 -0.11551 -0.38593 -0.11527 -0.38971 -0.11759 C -0.39088 -0.11898 -0.39192 -0.1206 -0.39309 -0.12152 C -0.39544 -0.12338 -0.4013 -0.12639 -0.40429 -0.12754 C -0.40651 -0.12824 -0.40872 -0.12893 -0.41106 -0.1294 C -0.41692 -0.12893 -0.42317 -0.13032 -0.4289 -0.12754 C -0.43307 -0.12546 -0.4401 -0.11551 -0.4401 -0.11551 C -0.44088 -0.11365 -0.4414 -0.11134 -0.44231 -0.10972 C -0.45052 -0.09305 -0.44557 -0.10648 -0.45247 -0.08981 C -0.45403 -0.08588 -0.45494 -0.08125 -0.4569 -0.07777 C -0.45911 -0.07384 -0.46184 -0.0706 -0.46367 -0.06574 C -0.4651 -0.0618 -0.46653 -0.05764 -0.46809 -0.05393 C -0.46927 -0.05115 -0.47044 -0.04884 -0.47148 -0.04583 C -0.47239 -0.04352 -0.47278 -0.04051 -0.47369 -0.03796 C -0.47578 -0.0324 -0.47812 -0.02731 -0.48046 -0.02199 C -0.48151 -0.01944 -0.48281 -0.0169 -0.48372 -0.01412 C -0.48489 -0.01088 -0.4858 -0.00717 -0.48711 -0.00416 C -0.48802 -0.00185 -0.48945 -0.00023 -0.49049 0.00185 C -0.49166 0.0044 -0.4927 0.00718 -0.49388 0.00973 C -0.49544 0.01366 -0.49674 0.01783 -0.4983 0.02176 C -0.49947 0.02431 -0.50065 0.02685 -0.50169 0.02963 C -0.50572 0.04121 -0.50156 0.03496 -0.50729 0.04167 C -0.50807 0.04352 -0.50859 0.04584 -0.5095 0.04769 C -0.51132 0.05139 -0.51653 0.05973 -0.51849 0.06158 C -0.51979 0.06297 -0.52148 0.06273 -0.52291 0.06343 C -0.52487 0.06459 -0.52669 0.06598 -0.52851 0.0676 C -0.53151 0.06991 -0.5375 0.07547 -0.5375 0.07547 C -0.54492 0.07408 -0.55247 0.07361 -0.55989 0.07153 C -0.56158 0.07107 -0.56289 0.06875 -0.56432 0.0676 C -0.56549 0.06667 -0.56666 0.06621 -0.5677 0.06551 L -0.57773 0.05348 C -0.58007 0.05093 -0.58216 0.04769 -0.5845 0.0456 C -0.58606 0.04422 -0.58763 0.04329 -0.58893 0.04167 C -0.59961 0.02824 -0.5845 0.0426 -0.59687 0.03172 C -0.59791 0.02963 -0.59882 0.02732 -0.60013 0.0257 C -0.60117 0.02454 -0.60247 0.02454 -0.60351 0.02385 C -0.60507 0.02246 -0.60651 0.0213 -0.60807 0.01968 C -0.60924 0.01852 -0.61015 0.0169 -0.61132 0.01574 C -0.61289 0.01435 -0.61445 0.0132 -0.61588 0.01181 C -0.61705 0.01065 -0.61796 0.0088 -0.61927 0.00787 C -0.62031 0.00695 -0.62148 0.00672 -0.62252 0.00579 C -0.62408 0.00463 -0.62552 0.00301 -0.62708 0.00185 C -0.64231 -0.00856 -0.63203 -0.00092 -0.64166 -0.00602 C -0.65273 -0.01203 -0.64375 -0.00902 -0.65612 -0.01203 C -0.67708 -0.01088 -0.69791 -0.01041 -0.71888 -0.0081 C -0.72122 -0.00787 -0.7233 -0.00509 -0.72552 -0.00416 C -0.72708 -0.00347 -0.72851 -0.00301 -0.73007 -0.00208 C -0.74362 0.0051 -0.73086 -0.00069 -0.74127 0.00394 C -0.74309 0.00579 -0.74479 0.00834 -0.74687 0.00973 C -0.74817 0.01088 -0.75 0.01042 -0.7513 0.01181 C -0.75937 0.01968 -0.75442 0.01783 -0.76028 0.0257 C -0.76197 0.02801 -0.76393 0.02963 -0.76588 0.03172 C -0.77773 0.05834 -0.7625 0.0257 -0.77591 0.04954 C -0.78867 0.07223 -0.76757 0.04098 -0.78489 0.06551 C -0.78528 0.0676 -0.78541 0.06968 -0.78606 0.07153 C -0.78658 0.07361 -0.7875 0.07547 -0.78828 0.07755 C -0.78945 0.08079 -0.79062 0.08403 -0.79166 0.0875 C -0.79244 0.09051 -0.79309 0.09398 -0.79388 0.09746 C -0.79466 0.10139 -0.79531 0.10533 -0.79609 0.10926 L -0.79713 0.11528 C -0.79687 0.13843 -0.79674 0.16181 -0.79609 0.18496 C -0.79596 0.18704 -0.79531 0.18889 -0.79492 0.19098 C -0.79453 0.19352 -0.79427 0.1963 -0.79388 0.19885 C -0.79114 0.21435 -0.79101 0.21435 -0.78828 0.22662 C -0.78789 0.2301 -0.78789 0.23357 -0.78711 0.23658 C -0.78632 0.24028 -0.78476 0.24306 -0.78372 0.24653 C -0.7832 0.24861 -0.7832 0.2507 -0.78268 0.25255 C -0.78177 0.25579 -0.77786 0.26435 -0.77708 0.26644 C -0.77513 0.27153 -0.77382 0.27593 -0.77148 0.28056 C -0.76862 0.28588 -0.76549 0.29098 -0.7625 0.2963 C -0.76132 0.29838 -0.76054 0.30093 -0.75911 0.30232 C -0.74687 0.31528 -0.75208 0.31181 -0.74453 0.31621 C -0.74349 0.3176 -0.74244 0.31922 -0.74127 0.32037 C -0.73854 0.32269 -0.73515 0.32454 -0.73229 0.32616 C -0.72356 0.3257 -0.70026 0.33264 -0.6875 0.32037 C -0.68515 0.31806 -0.68307 0.31505 -0.68072 0.31227 C -0.67968 0.31088 -0.67838 0.30996 -0.67747 0.30834 C -0.6763 0.30625 -0.67526 0.30417 -0.67408 0.30232 C -0.672 0.29931 -0.66927 0.29769 -0.66731 0.29445 L -0.66067 0.28241 C -0.6595 0.28056 -0.65859 0.27824 -0.65729 0.27639 C -0.65572 0.27454 -0.65416 0.27269 -0.65273 0.2706 C -0.65039 0.26667 -0.64895 0.26111 -0.64609 0.25857 C -0.64336 0.25602 -0.64062 0.25417 -0.63828 0.2507 C -0.62838 0.23588 -0.6457 0.25556 -0.62487 0.23079 C -0.62252 0.22801 -0.6207 0.22385 -0.61809 0.22269 L -0.61367 0.22084 C -0.60546 0.21111 -0.61575 0.22292 -0.60572 0.21273 C -0.59974 0.20672 -0.6052 0.21042 -0.59908 0.20672 C -0.59791 0.20556 -0.59687 0.20394 -0.5957 0.20278 C -0.59466 0.20185 -0.59349 0.20162 -0.59231 0.20093 C -0.59049 0.19954 -0.58867 0.19792 -0.58671 0.19676 C -0.58528 0.19607 -0.58372 0.19584 -0.58229 0.19491 C -0.58046 0.19375 -0.57565 0.18982 -0.5733 0.18889 C -0.57109 0.18797 -0.56888 0.1875 -0.56666 0.18681 C -0.55872 0.1875 -0.55091 0.18773 -0.54309 0.18889 C -0.54192 0.18912 -0.54062 0.18959 -0.53971 0.19098 C -0.53294 0.20023 -0.53437 0.2 -0.53072 0.2088 C -0.52864 0.21412 -0.52408 0.22477 -0.52408 0.22477 C -0.52122 0.24005 -0.52552 0.22037 -0.51953 0.23658 C -0.51783 0.24167 -0.51744 0.24838 -0.5151 0.25255 C -0.51367 0.25533 -0.51197 0.25764 -0.51067 0.26065 C -0.50924 0.26366 -0.50846 0.26736 -0.50729 0.2706 C -0.5052 0.27593 -0.50221 0.28056 -0.50052 0.28635 C -0.49987 0.28912 -0.49934 0.2919 -0.4983 0.29445 C -0.49739 0.29676 -0.49596 0.29815 -0.49492 0.30047 C -0.49375 0.30278 -0.49283 0.30579 -0.49166 0.30834 C -0.48645 0.31875 -0.48763 0.31435 -0.48151 0.32431 C -0.47382 0.33658 -0.47903 0.33287 -0.47148 0.33611 C -0.46705 0.34398 -0.46836 0.34306 -0.46132 0.34815 C -0.45924 0.34977 -0.45677 0.35023 -0.45468 0.35209 C -0.44661 0.35926 -0.45039 0.35695 -0.44349 0.35996 C -0.43411 0.35949 -0.42474 0.35926 -0.41549 0.3581 C -0.41341 0.35787 -0.40533 0.35278 -0.40429 0.35209 L -0.40091 0.35 C -0.39987 0.34954 -0.39856 0.34908 -0.39752 0.34815 C -0.39336 0.34422 -0.39166 0.34306 -0.3875 0.3382 C -0.38164 0.33125 -0.37994 0.32662 -0.37408 0.31621 L -0.3707 0.31042 L -0.36731 0.3044 C -0.36627 0.30232 -0.36523 0.3 -0.36393 0.29838 C -0.36106 0.29445 -0.3582 0.28982 -0.35507 0.28635 C -0.35312 0.28449 -0.3513 0.28264 -0.34947 0.28056 C -0.34791 0.27871 -0.34648 0.27639 -0.34492 0.27454 C -0.34127 0.27037 -0.3375 0.26644 -0.33372 0.2625 L -0.32812 0.25648 C -0.3263 0.25463 -0.32474 0.25139 -0.32252 0.2507 L -0.31692 0.24861 C -0.3151 0.24723 -0.31328 0.24584 -0.31132 0.24468 C -0.30703 0.2419 -0.30442 0.24028 -0.30013 0.23866 C -0.29843 0.23797 -0.29205 0.23611 -0.2901 0.23473 C -0.27903 0.22732 -0.29453 0.23241 -0.27552 0.22871 C -0.27408 0.22801 -0.27265 0.22709 -0.27109 0.22662 C -0.25533 0.22199 -0.2677 0.22732 -0.25768 0.22269 L -0.2151 0.22477 C -0.21341 0.225 -0.21367 0.2301 -0.21289 0.23264 C -0.2108 0.23912 -0.21041 0.23912 -0.20729 0.24468 C -0.20625 0.24977 -0.2052 0.25579 -0.2039 0.26065 C -0.20182 0.26806 -0.20091 0.26644 -0.1983 0.27454 C -0.19505 0.28473 -0.19726 0.2831 -0.19388 0.29236 C -0.19257 0.29584 -0.19088 0.29908 -0.18932 0.30232 C -0.18893 0.3051 -0.18906 0.30787 -0.18828 0.31042 C -0.1875 0.31273 -0.18593 0.31412 -0.18489 0.31621 C -0.18333 0.31945 -0.18177 0.32269 -0.18046 0.32616 C -0.17877 0.3301 -0.17747 0.33426 -0.17591 0.3382 C -0.17513 0.34005 -0.17461 0.34236 -0.17369 0.34422 L -0.16471 0.35996 C -0.16367 0.36204 -0.16276 0.36482 -0.16132 0.36598 C -0.15989 0.36736 -0.15833 0.36852 -0.1569 0.36991 C -0.15533 0.37176 -0.15403 0.37431 -0.15247 0.37593 C -0.14856 0.38033 -0.14778 0.3801 -0.14349 0.38195 C -0.13828 0.38125 -0.13294 0.38125 -0.12773 0.37986 C -0.12278 0.37871 -0.11888 0.37361 -0.11432 0.36991 C -0.11328 0.36922 -0.11211 0.36875 -0.11106 0.36806 C -0.1095 0.3669 -0.10807 0.36528 -0.10651 0.36412 C -0.10546 0.3632 -0.10429 0.36297 -0.10312 0.36204 C -0.10013 0.35949 -0.09713 0.35672 -0.09427 0.35417 C -0.0927 0.35278 -0.09114 0.35185 -0.08971 0.35 C -0.08867 0.34885 -0.08763 0.34723 -0.08632 0.34607 C -0.08463 0.34445 -0.08255 0.34375 -0.08072 0.34213 C -0.07773 0.33959 -0.07513 0.33542 -0.07187 0.33426 C -0.06744 0.33264 -0.06132 0.33056 -0.05729 0.32824 C -0.0513 0.32477 -0.05638 0.32755 -0.0483 0.32431 C -0.04687 0.32361 -0.04531 0.32269 -0.04388 0.32223 C -0.03971 0.3213 -0.03567 0.32084 -0.03151 0.32037 C -0.01927 0.32084 -0.0069 0.32037 0.00547 0.32223 C 0.00704 0.32246 0.00834 0.325 0.0099 0.32616 C 0.01094 0.32709 0.01211 0.32755 0.01329 0.32824 C 0.02097 0.3419 0.01732 0.33704 0.02331 0.34422 C 0.0237 0.34676 0.0237 0.34977 0.02448 0.35209 C 0.02566 0.35648 0.02813 0.35949 0.02891 0.36412 L 0.03112 0.37593 L 0.0323 0.38195 L 0.03347 0.38797 C 0.03308 0.40047 0.03373 0.41343 0.0323 0.4257 C 0.03138 0.43334 0.02787 0.4382 0.02448 0.44167 C 0.02305 0.44306 0.02149 0.44445 0.01993 0.4456 C 0.01888 0.44653 0.01771 0.44699 0.01667 0.44769 C 0.01289 0.44954 0.01042 0.45023 0.00651 0.45162 L -0.11106 0.44954 C -0.11289 0.44954 -0.11471 0.44815 -0.11666 0.44769 C -0.11914 0.44676 -0.12187 0.4463 -0.12447 0.4456 C -0.12669 0.44514 -0.1289 0.44398 -0.13112 0.44375 C -0.14336 0.44121 -0.14362 0.44236 -0.15468 0.43959 C -0.15651 0.43912 -0.15833 0.4382 -0.16028 0.43773 C -0.16432 0.43681 -0.16849 0.43658 -0.17252 0.43565 C -0.17487 0.43519 -0.17708 0.43403 -0.17929 0.4338 C -0.19961 0.43125 -0.24596 0.43033 -0.25989 0.42963 L -0.26992 0.42778 C -0.27408 0.42709 -0.27812 0.42662 -0.28229 0.4257 C -0.28671 0.42477 -0.29127 0.42292 -0.2957 0.42176 C -0.2983 0.42107 -0.30091 0.4206 -0.30351 0.41968 C -0.3069 0.41875 -0.31263 0.41621 -0.31588 0.41574 C -0.32408 0.41482 -0.33229 0.41459 -0.34049 0.41389 C -0.38632 0.40973 -0.33125 0.41389 -0.38867 0.40973 C -0.40911 0.41042 -0.43033 0.40371 -0.45013 0.41389 C -0.4513 0.41435 -0.45247 0.41505 -0.45351 0.41574 C -0.45572 0.41968 -0.45924 0.42246 -0.46028 0.42778 L -0.4625 0.43959 C -0.46211 0.45787 -0.46289 0.48611 -0.46028 0.50741 C -0.46002 0.50949 -0.45963 0.51135 -0.45911 0.5132 C -0.45781 0.51875 -0.45546 0.52338 -0.45468 0.52917 C -0.45273 0.54329 -0.45494 0.53172 -0.45013 0.54514 C -0.44934 0.54769 -0.44882 0.55047 -0.44791 0.55301 C -0.44518 0.56135 -0.44127 0.57153 -0.43671 0.57709 L -0.43333 0.58102 C -0.43268 0.58287 -0.43216 0.58519 -0.43112 0.58704 C -0.42916 0.59051 -0.41888 0.59885 -0.41888 0.59885 C -0.41888 0.59885 -0.40989 0.60695 -0.40989 0.60695 C -0.40872 0.6081 -0.40768 0.60973 -0.40651 0.61088 C -0.40234 0.61459 -0.40078 0.61482 -0.39648 0.6169 C -0.39427 0.61875 -0.39218 0.62153 -0.38971 0.62269 C -0.38463 0.62547 -0.37929 0.62639 -0.37408 0.62871 C -0.35859 0.63565 -0.38242 0.62523 -0.36393 0.63264 C -0.36093 0.63403 -0.35807 0.63565 -0.35507 0.63681 C -0.35312 0.63727 -0.3513 0.63797 -0.34947 0.63866 C -0.34791 0.63935 -0.34648 0.64028 -0.34492 0.64074 C -0.34231 0.64144 -0.33971 0.6419 -0.33711 0.6426 C -0.33554 0.64306 -0.33424 0.64445 -0.33268 0.64468 C -0.3233 0.64584 -0.31393 0.64607 -0.30468 0.64676 L -0.26328 0.64468 C -0.26093 0.64445 -0.25872 0.64352 -0.25651 0.6426 C -0.25273 0.64144 -0.24544 0.63889 -0.24088 0.63681 C -0.23971 0.63611 -0.23854 0.63565 -0.2375 0.63473 C -0.23632 0.63357 -0.23541 0.63102 -0.23411 0.63079 C -0.22929 0.62963 -0.22447 0.63079 -0.21953 0.63079 L -0.21849 0.6307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010379" y="200416"/>
            <a:ext cx="85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7E3B5D6-DFE4-41E6-AC18-E2414AFCE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3" y="1061475"/>
            <a:ext cx="1641336" cy="1237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DD7586-6F68-412E-92EC-19996CF7B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641" y="1001304"/>
            <a:ext cx="1641336" cy="12378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B10AA0B-D2E2-4CB6-AC43-D9FB0EC3FE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309" y="2956885"/>
            <a:ext cx="1670667" cy="12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682B645-29B6-4B26-B7E0-169931F17C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284" y="2664153"/>
            <a:ext cx="1676877" cy="12646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CF2D63-1DAC-4D08-BA16-429B0DAC32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455" y="2444186"/>
            <a:ext cx="1674743" cy="12630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473929B-1F86-4ED8-B2E2-06CDA07874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20" y="2644771"/>
            <a:ext cx="1666456" cy="12568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994432CB-B4A8-4058-BA59-42A95E9D8F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4" y="4216885"/>
            <a:ext cx="1641335" cy="123787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97D885D-1A11-44A2-A005-2952F67CD4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750" y="841509"/>
            <a:ext cx="1641336" cy="12378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B15EA6E-C77C-4FA0-939F-24E3F23D90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80" y="1291110"/>
            <a:ext cx="1641336" cy="12378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79342D-9B87-43BF-87E3-D4A80EB2C7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863" y="5189587"/>
            <a:ext cx="2810446" cy="13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50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09 L -0.00417 0.00209 C 0.00078 0.00139 0.00559 0.00139 0.01041 -2.22222E-6 C 0.01445 -0.00116 0.01809 -0.00463 0.02161 -0.00787 C 0.02356 -0.01134 0.02734 -0.01736 0.02838 -0.02176 C 0.02955 -0.02685 0.03059 -0.03773 0.03059 -0.03773 C 0.03059 -0.03796 0.03059 -0.06088 0.02838 -0.06759 C 0.0263 -0.07384 0.02382 -0.07963 0.02161 -0.08541 C 0.02083 -0.0875 0.02044 -0.09004 0.0194 -0.09143 C 0.01757 -0.09421 0.01575 -0.09699 0.0138 -0.09953 C 0.01119 -0.10278 0.00846 -0.10578 0.00599 -0.10949 C 0.00468 -0.11111 0.00403 -0.11412 0.0026 -0.11528 C -0.00248 -0.12014 -0.00834 -0.12176 -0.01302 -0.12731 C -0.01954 -0.13495 -0.01771 -0.13449 -0.02318 -0.13727 C -0.03724 -0.14467 -0.02513 -0.13866 -0.04441 -0.14328 C -0.05118 -0.14491 -0.06459 -0.14907 -0.06459 -0.14907 L -0.11159 -0.14722 C -0.11459 -0.14699 -0.11771 -0.14676 -0.12058 -0.14514 C -0.12487 -0.14282 -0.12865 -0.13796 -0.13282 -0.13518 C -0.13581 -0.13333 -0.13881 -0.13264 -0.1418 -0.13125 C -0.14701 -0.1287 -0.15235 -0.12639 -0.15756 -0.12338 C -0.16133 -0.12106 -0.17579 -0.10856 -0.17878 -0.10532 C -0.18034 -0.1037 -0.18164 -0.10092 -0.18321 -0.09953 C -0.18646 -0.09629 -0.19024 -0.09491 -0.19336 -0.09143 C -0.20638 -0.07685 -0.20092 -0.08055 -0.20782 -0.06967 C -0.21003 -0.0662 -0.21263 -0.06342 -0.21459 -0.05972 C -0.2224 -0.04444 -0.21537 -0.05 -0.2224 -0.0456 C -0.22279 -0.04097 -0.22305 -0.03634 -0.22357 -0.03171 C -0.22383 -0.02916 -0.22474 -0.02662 -0.22461 -0.02384 C -0.22396 -0.00324 -0.22292 0.01736 -0.22136 0.03797 C -0.2211 0.04144 -0.21967 0.04445 -0.21901 0.04792 C -0.21589 0.06482 -0.2211 0.0463 -0.21459 0.07176 C -0.21355 0.07616 -0.2073 0.08866 -0.20677 0.08959 C -0.19688 0.10718 -0.18451 0.1206 -0.17201 0.13148 C -0.15482 0.1463 -0.12136 0.17477 -0.10157 0.17732 L -0.07019 0.18125 C -0.06198 0.18241 -0.05378 0.18426 -0.04558 0.18519 C -0.03516 0.18634 -0.02461 0.18658 -0.0142 0.18727 C 0.07786 0.19144 0.00612 0.18681 0.06862 0.19121 C 0.07799 0.19051 0.08737 0.19028 0.09661 0.18912 C 0.10768 0.18773 0.11211 0.18634 0.12122 0.18125 C 0.13619 0.17269 0.15156 0.16597 0.16601 0.15533 C 0.17057 0.15209 0.175 0.14838 0.17955 0.14537 C 0.18867 0.13889 0.18671 0.14329 0.19739 0.13148 C 0.20286 0.12547 0.21315 0.11158 0.21315 0.11158 C 0.21432 0.10625 0.21783 0.09468 0.21757 0.08773 C 0.21731 0.07824 0.21679 0.06875 0.21536 0.05972 C 0.21458 0.05509 0.21263 0.05139 0.2108 0.04792 C 0.20559 0.03773 0.20273 0.03519 0.19635 0.02986 C 0.19257 0.02685 0.18346 0.02107 0.18059 0.01991 C 0.17474 0.01736 0.16875 0.01597 0.16276 0.01412 C 0.14609 0.0088 0.14856 0.00996 0.12916 0.00602 L 0.05976 0.00996 C 0.05664 0.01019 0.05364 0.01065 0.05078 0.01204 C 0.04244 0.01597 0.03437 0.0213 0.02617 0.02593 C 0.025 0.02662 0.02382 0.02709 0.02278 0.02801 C 0.02122 0.02917 0.01979 0.03079 0.01823 0.03195 C 0.01302 0.03588 0.01419 0.03195 0.00703 0.03982 C 0.00013 0.04769 -0.00495 0.05625 -0.00977 0.06783 C -0.01094 0.07084 -0.01524 0.08912 -0.01537 0.08959 C -0.01472 0.1044 -0.01472 0.16574 -0.00743 0.18519 C -0.0056 0.19028 -0.00118 0.20255 0.00143 0.20718 C 0.01914 0.23634 0.00781 0.21783 0.01823 0.22894 C 0.02057 0.23148 0.02252 0.23496 0.025 0.23681 C 0.03151 0.24236 0.03867 0.24514 0.04518 0.25093 C 0.04661 0.25209 0.04804 0.25394 0.04961 0.25486 C 0.05403 0.25718 0.05859 0.25903 0.06302 0.26088 C 0.075 0.26551 0.06979 0.26366 0.07877 0.26667 C 0.08919 0.26621 0.09974 0.2669 0.11015 0.26482 C 0.11328 0.26412 0.11601 0.26042 0.11901 0.2588 C 0.12083 0.25787 0.12278 0.25741 0.12461 0.25672 C 0.12838 0.25347 0.13203 0.25 0.1358 0.24676 C 0.13763 0.24537 0.13971 0.24468 0.1414 0.24283 C 0.14283 0.24144 0.14362 0.23889 0.14479 0.23681 C 0.14518 0.23496 0.14596 0.2331 0.14596 0.23102 C 0.14596 0.225 0.14557 0.21898 0.14479 0.21297 C 0.1444 0.20949 0.14062 0.19908 0.13919 0.19722 C 0.13724 0.19445 0.13463 0.19329 0.13242 0.19121 C 0.13125 0.19005 0.13033 0.18797 0.12916 0.18727 C 0.12096 0.18125 0.11041 0.18079 0.10221 0.17917 L 0.07981 0.17523 C 0.07539 0.17454 0.07096 0.17384 0.0664 0.17315 L 0.04856 0.1713 C 0.01979 0.17199 -0.00899 0.1713 -0.03776 0.17315 C -0.04467 0.17361 -0.07644 0.18264 -0.08477 0.18519 C -0.09519 0.1882 -0.10691 0.19144 -0.11719 0.19722 C -0.16276 0.22222 -0.12409 0.2007 -0.14076 0.21297 C -0.14362 0.21528 -0.14675 0.2169 -0.14961 0.21898 C -0.15313 0.22153 -0.15782 0.22431 -0.16081 0.22894 C -0.16511 0.23542 -0.16498 0.23588 -0.16758 0.24283 C -0.16927 0.26991 -0.17006 0.26852 -0.16537 0.30463 C -0.16498 0.30787 -0.16329 0.31019 -0.16198 0.3125 C -0.15599 0.32315 -0.15573 0.32014 -0.1474 0.32639 C -0.14323 0.32963 -0.13946 0.33403 -0.13516 0.33634 C -0.13191 0.3382 -0.12839 0.3375 -0.125 0.33843 C -0.10547 0.34329 -0.14401 0.33681 -0.10599 0.34236 L -0.02097 0.34051 C -0.00248 0.33866 0.01575 0.33287 0.03398 0.32847 C 0.04518 0.32593 0.05625 0.32153 0.06757 0.3206 L 0.09218 0.31852 L 0.13919 0.30648 C 0.1526 0.30255 0.16588 0.2963 0.17955 0.29468 L 0.21198 0.29074 C 0.22135 0.29121 0.23073 0.29097 0.23997 0.29259 C 0.24127 0.29283 0.24218 0.29537 0.24336 0.29653 C 0.24414 0.29769 0.25078 0.3044 0.25234 0.30648 C 0.25351 0.30834 0.25455 0.31065 0.25559 0.3125 C 0.25599 0.31459 0.25625 0.31667 0.25677 0.31852 C 0.25742 0.3206 0.25846 0.32222 0.25898 0.32454 C 0.25989 0.32824 0.26119 0.33634 0.26119 0.33634 C 0.26158 0.34097 0.26198 0.34584 0.26237 0.35047 C 0.26276 0.3544 0.26354 0.35834 0.26354 0.36227 C 0.26354 0.38218 0.26328 0.40209 0.26237 0.42199 C 0.26198 0.42894 0.25833 0.43982 0.25677 0.44584 C 0.25494 0.45301 0.25403 0.45996 0.25117 0.46574 C 0.24869 0.47084 0.24531 0.47616 0.24218 0.47963 C 0.24075 0.48125 0.23919 0.48218 0.23776 0.4838 C 0.22773 0.49398 0.24336 0.48472 0.21875 0.50162 C 0.2138 0.50486 0.20911 0.50857 0.20416 0.51158 C 0.20299 0.51227 0.20182 0.51273 0.20078 0.51366 C 0.19882 0.51528 0.19713 0.51806 0.19518 0.51945 C 0.18463 0.52732 0.18398 0.52685 0.175 0.5294 C 0.17096 0.53218 0.16692 0.53519 0.16276 0.5375 C 0.15976 0.53912 0.15664 0.53982 0.15377 0.54144 C 0.15182 0.54236 0.15 0.54422 0.14817 0.54537 C 0.14257 0.54861 0.14492 0.54514 0.14257 0.54931 L 0.1414 0.56343 " pathEditMode="relative" ptsTypes="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0960275" y="200416"/>
            <a:ext cx="90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7E3B5D6-DFE4-41E6-AC18-E2414AFCE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3" y="1061475"/>
            <a:ext cx="1641336" cy="1237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DD7586-6F68-412E-92EC-19996CF7B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641" y="1001304"/>
            <a:ext cx="1641336" cy="12378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B10AA0B-D2E2-4CB6-AC43-D9FB0EC3FE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309" y="2956885"/>
            <a:ext cx="1670667" cy="12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682B645-29B6-4B26-B7E0-169931F17C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284" y="2664153"/>
            <a:ext cx="1676877" cy="12646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CF2D63-1DAC-4D08-BA16-429B0DAC32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455" y="2444186"/>
            <a:ext cx="1674743" cy="12630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473929B-1F86-4ED8-B2E2-06CDA07874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20" y="2644771"/>
            <a:ext cx="1666456" cy="12568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994432CB-B4A8-4058-BA59-42A95E9D8F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4" y="4216885"/>
            <a:ext cx="1641335" cy="123787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97D885D-1A11-44A2-A005-2952F67CD4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750" y="841509"/>
            <a:ext cx="1641336" cy="12378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B15EA6E-C77C-4FA0-939F-24E3F23D90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80" y="1291110"/>
            <a:ext cx="1641336" cy="12378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A7959BD-D130-4338-A010-91FD950DB58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6133" y="5192634"/>
            <a:ext cx="2772176" cy="13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22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-0.01806 L -0.00847 -0.01806 C -0.00586 -0.02547 -0.00391 -0.03334 -0.00065 -0.04005 C 0.00573 -0.05324 0.02096 -0.07385 0.02955 -0.07986 C 0.04909 -0.09375 0.07396 -0.09931 0.0944 -0.10556 C 0.11159 -0.10232 0.12916 -0.10324 0.14596 -0.09584 C 0.1526 -0.09283 0.16341 -0.05672 0.16497 -0.05 C 0.1694 -0.03056 0.17383 -0.01088 0.17617 0.00972 C 0.17942 0.03819 0.18138 0.05694 0.18737 0.09143 C 0.19114 0.11296 0.19531 0.13449 0.20078 0.15509 C 0.20469 0.1699 0.20963 0.18403 0.21536 0.19676 C 0.22018 0.2074 0.2263 0.21597 0.23216 0.22477 C 0.23307 0.22592 0.23437 0.22615 0.23554 0.22662 C 0.27031 0.23981 0.25716 0.23611 0.29375 0.23865 C 0.29518 0.23796 0.29687 0.23819 0.29817 0.23657 C 0.31823 0.21227 0.3151 0.21227 0.32955 0.175 C 0.3375 0.13264 0.34388 0.09815 0.35638 0.05162 C 0.36054 0.03634 0.36445 0.02083 0.36875 0.00578 C 0.372 -0.00579 0.38307 -0.01968 0.38659 -0.02199 C 0.39804 -0.0301 0.41054 -0.03148 0.42239 -0.03611 C 0.43476 -0.03334 0.44765 -0.03542 0.45937 -0.02801 C 0.47057 -0.02107 0.4789 0.02963 0.48073 0.03958 C 0.50052 0.14884 0.48255 0.07662 0.50755 0.1949 C 0.51198 0.21597 0.52435 0.27893 0.53893 0.29838 L 0.54336 0.30416 C 0.54739 0.30231 0.55182 0.30139 0.55573 0.29838 C 0.58659 0.2743 0.59179 0.26597 0.61953 0.2287 C 0.62122 0.22639 0.62226 0.22315 0.62396 0.2206 C 0.63906 0.19861 0.65338 0.17384 0.66979 0.15509 C 0.71888 0.09907 0.71601 0.10648 0.76159 0.09328 C 0.76758 0.09537 0.77461 0.09305 0.77955 0.0993 C 0.80117 0.12639 0.80208 0.15347 0.80976 0.1949 C 0.8125 0.24074 0.81758 0.27778 0.80638 0.32407 C 0.80156 0.34444 0.79245 0.36157 0.78294 0.37592 C 0.77122 0.39328 0.75703 0.4044 0.74375 0.41759 C 0.74166 0.41967 0.73932 0.4206 0.73698 0.42176 C 0.71432 0.43125 0.69179 0.44375 0.66875 0.44953 C 0.64427 0.45555 0.61953 0.45486 0.59479 0.4574 C 0.56575 0.45023 0.5362 0.44699 0.50755 0.43565 C 0.48086 0.425 0.45625 0.39907 0.42916 0.3919 C 0.31575 0.36134 0.375 0.37037 0.25117 0.36782 L 0.0888 0.37199 C 0.0862 0.37199 0.08359 0.37268 0.08099 0.37384 C 0.06562 0.38078 0.03515 0.39583 0.03515 0.39583 C 0.02799 0.41227 0.0207 0.42847 0.0138 0.4456 C 0.01315 0.44722 0.01289 0.44953 0.01276 0.45139 C 0.01107 0.46736 0.00976 0.48333 0.0082 0.4993 C 0.01159 0.52106 0.01315 0.54421 0.01836 0.56481 C 0.02291 0.58333 0.0306 0.59861 0.03737 0.61458 C 0.03854 0.61736 0.04023 0.61875 0.04179 0.6206 C 0.05299 0.63333 0.06393 0.64676 0.07539 0.65856 C 0.07708 0.66018 0.07916 0.66018 0.08099 0.66041 C 0.09817 0.66342 0.11536 0.66574 0.13255 0.66852 L 0.22995 0.64861 C 0.23255 0.64791 0.23515 0.64791 0.23776 0.64653 C 0.27148 0.6287 0.30455 0.60717 0.33854 0.59074 L 0.38776 0.5669 C 0.38971 0.56597 0.3914 0.56342 0.39336 0.56296 C 0.40677 0.55879 0.42018 0.55625 0.43359 0.55301 C 0.44922 0.55486 0.51875 0.55185 0.55117 0.57477 C 0.55416 0.57708 0.55638 0.58148 0.55898 0.58472 C 0.55976 0.5868 0.56133 0.58842 0.56133 0.59074 C 0.56133 0.59606 0.55781 0.59815 0.55573 0.59884 C 0.54817 0.60115 0.54075 0.60278 0.53333 0.60463 C 0.51263 0.59444 0.5181 0.60347 0.51198 0.59282 L 0.51198 0.59676 " pathEditMode="relative" ptsTypes="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0897645" y="200416"/>
            <a:ext cx="96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13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7E3B5D6-DFE4-41E6-AC18-E2414AFCE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3" y="1061475"/>
            <a:ext cx="1641336" cy="1237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DD7586-6F68-412E-92EC-19996CF7B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641" y="1001304"/>
            <a:ext cx="1641336" cy="12378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B10AA0B-D2E2-4CB6-AC43-D9FB0EC3FE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309" y="2956885"/>
            <a:ext cx="1670667" cy="12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682B645-29B6-4B26-B7E0-169931F17C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284" y="2664153"/>
            <a:ext cx="1676877" cy="12646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CF2D63-1DAC-4D08-BA16-429B0DAC32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455" y="2444186"/>
            <a:ext cx="1674743" cy="12630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473929B-1F86-4ED8-B2E2-06CDA07874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20" y="2644771"/>
            <a:ext cx="1666456" cy="12568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994432CB-B4A8-4058-BA59-42A95E9D8F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4" y="4216885"/>
            <a:ext cx="1641335" cy="123787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97D885D-1A11-44A2-A005-2952F67CD4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750" y="841509"/>
            <a:ext cx="1641336" cy="12378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B15EA6E-C77C-4FA0-939F-24E3F23D90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80" y="1291110"/>
            <a:ext cx="1641336" cy="12378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0A2D23-7BF7-4E0C-828F-8F71E888C96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712" y="5186538"/>
            <a:ext cx="2809808" cy="12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99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2014 L -0.00209 0.00439 C 0.01849 0.00301 0.03906 0.00254 0.0595 0.00046 C 0.07148 -0.00093 0.08346 -0.00324 0.09531 -0.00556 C 0.09869 -0.00625 0.10208 -0.00672 0.10533 -0.00764 C 0.10885 -0.00857 0.11211 -0.01065 0.11549 -0.01158 C 0.12135 -0.0132 0.1276 -0.01297 0.13333 -0.01551 C 0.13632 -0.0169 0.13932 -0.01852 0.14231 -0.01945 C 0.14492 -0.02037 0.14752 -0.02084 0.15013 -0.02153 C 0.15208 -0.02199 0.1539 -0.02292 0.15573 -0.02361 C 0.15794 -0.02547 0.16015 -0.02778 0.1625 -0.0294 C 0.16471 -0.03102 0.16692 -0.03195 0.16914 -0.03357 C 0.17291 -0.03588 0.17669 -0.03889 0.18033 -0.04144 C 0.18033 -0.04144 0.19153 -0.04931 0.19153 -0.04931 C 0.19388 -0.05139 0.19596 -0.05348 0.1983 -0.05533 C 0.20195 -0.05834 0.20625 -0.05903 0.2095 -0.06343 C 0.21093 -0.06528 0.21237 -0.0676 0.21393 -0.06922 C 0.21836 -0.07408 0.2181 -0.07176 0.22174 -0.07732 C 0.22304 -0.07894 0.22395 -0.08125 0.22513 -0.08311 C 0.22695 -0.08611 0.22916 -0.08797 0.23073 -0.09121 C 0.23333 -0.09607 0.2375 -0.10718 0.2375 -0.10718 C 0.23828 -0.11111 0.23867 -0.11528 0.23971 -0.11898 C 0.24049 -0.12176 0.2414 -0.12431 0.24192 -0.12709 C 0.24648 -0.14861 0.23906 -0.12084 0.24531 -0.14283 C 0.24687 -0.15903 0.24752 -0.16019 0.24531 -0.18079 C 0.24505 -0.18311 0.24375 -0.18449 0.2431 -0.18658 C 0.24218 -0.18936 0.24179 -0.19213 0.24088 -0.19468 C 0.23997 -0.19699 0.23854 -0.19838 0.2375 -0.2007 C 0.23372 -0.20834 0.23489 -0.20834 0.23073 -0.21459 C 0.22708 -0.21991 0.22734 -0.2176 0.22291 -0.22246 C 0.22135 -0.22431 0.21992 -0.22662 0.21849 -0.22848 C 0.21653 -0.23079 0.21093 -0.23727 0.2095 -0.23843 C 0.20729 -0.24005 0.20494 -0.24074 0.20273 -0.24236 C 0.20091 -0.24375 0.19908 -0.24514 0.19713 -0.2463 C 0.19609 -0.24723 0.19492 -0.24769 0.19388 -0.24838 C 0.18997 -0.25093 0.18841 -0.25255 0.18489 -0.2544 C 0.17968 -0.25695 0.17968 -0.25625 0.17369 -0.25834 C 0.17174 -0.25903 0.16992 -0.25973 0.1681 -0.26019 C 0.15989 -0.25973 0.15169 -0.25949 0.14349 -0.25834 C 0.14231 -0.25811 0.14114 -0.25718 0.1401 -0.25625 C 0.13815 -0.25463 0.13632 -0.25232 0.1345 -0.25047 C 0.13333 -0.24769 0.13242 -0.24491 0.13112 -0.24236 C 0.12981 -0.23959 0.12799 -0.2375 0.12669 -0.23449 C 0.12539 -0.23148 0.12448 -0.22778 0.1233 -0.22454 C 0.12213 -0.21389 0.12109 -0.20625 0.12109 -0.19468 C 0.12109 -0.17801 0.12148 -0.16135 0.12213 -0.14491 C 0.12239 -0.13936 0.12565 -0.13311 0.12669 -0.12894 C 0.1276 -0.12523 0.12747 -0.12037 0.1289 -0.11713 C 0.13033 -0.11366 0.1332 -0.10718 0.1345 -0.10301 C 0.13528 -0.10047 0.1358 -0.09769 0.13671 -0.09514 C 0.13776 -0.09236 0.13906 -0.09005 0.1401 -0.08727 C 0.14127 -0.08403 0.14205 -0.0801 0.14349 -0.07732 C 0.14427 -0.07547 0.14583 -0.07477 0.14687 -0.07338 C 0.14804 -0.07153 0.14895 -0.06922 0.15013 -0.06736 C 0.1526 -0.06389 0.1552 -0.06181 0.15794 -0.05926 C 0.16393 -0.04537 0.1582 -0.05602 0.16692 -0.04746 C 0.17643 -0.0382 0.16575 -0.04306 0.17812 -0.03936 C 0.18007 -0.0382 0.18177 -0.03658 0.18372 -0.03542 C 0.18554 -0.03449 0.19466 -0.03195 0.19609 -0.03148 C 0.20638 -0.02871 0.20455 -0.0294 0.21731 -0.02755 C 0.22552 -0.02824 0.23385 -0.02755 0.24192 -0.0294 C 0.24505 -0.03033 0.24778 -0.03403 0.25091 -0.03542 C 0.29049 -0.0551 0.23789 -0.02616 0.27109 -0.04352 C 0.28541 -0.05093 0.27695 -0.04885 0.29231 -0.05348 C 0.29531 -0.05417 0.2983 -0.0544 0.3013 -0.05533 C 0.33307 -0.06528 0.2914 -0.0544 0.32031 -0.06135 L 0.33593 -0.06528 C 0.35312 -0.06436 0.37122 -0.08311 0.37851 -0.05741 C 0.37903 -0.05556 0.37929 -0.05348 0.37955 -0.05139 C 0.37929 -0.04537 0.37981 -0.03889 0.37851 -0.03357 C 0.37643 -0.02477 0.37031 -0.02153 0.36614 -0.0176 C 0.35976 -0.01135 0.35468 -0.00348 0.34713 0.00046 C 0.33645 0.00578 0.34205 0.0037 0.33033 0.00625 C 0.3233 0.00949 0.30533 0.01759 0.3013 0.01828 C 0.28437 0.02106 0.29296 0.01898 0.27552 0.0243 L 0.14791 0.02222 C 0.12734 0.02176 0.13698 0.02014 0.11653 0.01435 C 0.1125 0.01319 0.10833 0.01296 0.10429 0.01227 C 0.08997 0.00602 0.07864 0.00115 0.0651 -0.00556 C 0.06132 -0.00741 0.05755 -0.00949 0.0539 -0.01158 C 0.05052 -0.01366 0.04713 -0.01528 0.04388 -0.0176 C 0.04114 -0.01945 0.03867 -0.02176 0.03606 -0.02361 C 0.03346 -0.02523 0.03073 -0.0257 0.02812 -0.02755 C 0.02578 -0.02917 0.02369 -0.03172 0.02148 -0.03357 C 0.01849 -0.03565 0.01549 -0.03727 0.0125 -0.03936 C 0.01015 -0.04121 0.00807 -0.04375 0.00573 -0.04537 C 0.00286 -0.04769 -0.00026 -0.04908 -0.00313 -0.05139 C -0.00547 -0.05324 -0.00756 -0.05556 -0.0099 -0.05741 C -0.01693 -0.06273 -0.02878 -0.06852 -0.03451 -0.07523 C -0.04792 -0.09121 -0.03412 -0.07662 -0.04909 -0.08727 C -0.05222 -0.08936 -0.05495 -0.09306 -0.05808 -0.09514 C -0.06055 -0.09699 -0.06329 -0.09746 -0.06589 -0.09908 C -0.0711 -0.10278 -0.07618 -0.10764 -0.08151 -0.11111 C -0.09011 -0.1169 -0.11185 -0.13125 -0.12409 -0.13496 C -0.13256 -0.1375 -0.14974 -0.14098 -0.14974 -0.14098 C -0.16055 -0.13959 -0.17162 -0.14074 -0.1823 -0.13704 C -0.18868 -0.13473 -0.1948 -0.1294 -0.20013 -0.12292 C -0.20534 -0.1169 -0.22175 -0.09954 -0.22813 -0.08727 C -0.23034 -0.08311 -0.2323 -0.07824 -0.23373 -0.07338 C -0.23829 -0.05787 -0.2392 -0.05047 -0.24154 -0.03542 C -0.24193 -0.0301 -0.24232 -0.02477 -0.24271 -0.01945 C -0.2431 -0.01482 -0.24388 -0.01042 -0.24375 -0.00556 C -0.24349 0.00694 -0.24271 0.01967 -0.24154 0.03217 C -0.23998 0.04907 -0.23295 0.07986 -0.2293 0.09189 C -0.22409 0.10833 -0.22136 0.11921 -0.21355 0.13356 C -0.21068 0.13912 -0.2069 0.14305 -0.20352 0.14768 C -0.19089 0.16412 -0.17826 0.17893 -0.16211 0.18541 C -0.15052 0.19004 -0.1392 0.19745 -0.12735 0.1993 C -0.05808 0.20995 -0.0931 0.20671 -0.02214 0.20926 C 0.00729 0.20602 0.03685 0.20509 0.06627 0.1993 C 0.07395 0.19768 0.08125 0.19189 0.08867 0.18727 C 0.10442 0.17777 0.12044 0.16967 0.13567 0.15764 C 0.1431 0.15162 0.15091 0.14676 0.15794 0.13958 C 0.1875 0.10995 0.20403 0.0875 0.23073 0.05208 C 0.24323 0.03541 0.247 0.03171 0.25651 0.01018 C 0.26171 -0.00139 0.27356 -0.03148 0.27773 -0.04746 C 0.27942 -0.05394 0.28906 -0.09653 0.29231 -0.11111 C 0.29375 -0.1176 0.29453 -0.125 0.29674 -0.13102 C 0.30026 -0.14028 0.3069 -0.15903 0.31132 -0.1669 C 0.31731 -0.17732 0.32395 -0.18681 0.33033 -0.19653 C 0.33632 -0.20602 0.34101 -0.21459 0.3483 -0.22061 C 0.35403 -0.22523 0.36002 -0.22963 0.36614 -0.23241 C 0.37421 -0.23611 0.39075 -0.24051 0.39075 -0.24051 C 0.40273 -0.23982 0.41471 -0.23959 0.42656 -0.23843 C 0.42812 -0.2382 0.42968 -0.23773 0.43112 -0.23635 C 0.43541 -0.23264 0.45507 -0.21389 0.46132 -0.20463 C 0.47408 -0.18565 0.48203 -0.17361 0.49153 -0.15278 C 0.49466 -0.14607 0.50169 -0.12917 0.5039 -0.12107 C 0.50533 -0.11528 0.50599 -0.10903 0.50716 -0.10301 C 0.51302 -0.07662 0.51888 -0.05625 0.52291 -0.0294 C 0.52552 -0.0125 0.52955 0.02222 0.52955 0.02222 C 0.53125 0.05625 0.5319 0.06504 0.5319 0.10787 C 0.5319 0.13889 0.53125 0.17014 0.53073 0.20139 C 0.53046 0.21643 0.52916 0.23426 0.52734 0.24907 C 0.52617 0.25949 0.522 0.2787 0.5207 0.2868 C 0.51992 0.29143 0.5194 0.29629 0.51836 0.30069 C 0.51744 0.30486 0.51614 0.30879 0.5151 0.31273 C 0.51419 0.31597 0.51367 0.31944 0.51276 0.32268 C 0.5108 0.33055 0.50872 0.33727 0.50612 0.34467 C 0.49948 0.36296 0.49661 0.37268 0.48711 0.38634 C 0.47461 0.40416 0.4888 0.38495 0.47474 0.40023 C 0.47018 0.40532 0.46627 0.4125 0.46132 0.4162 C 0.45872 0.41828 0.45612 0.42014 0.45351 0.42222 C 0.45052 0.42477 0.44765 0.42801 0.44453 0.43009 C 0.44166 0.43217 0.43033 0.4368 0.42773 0.43819 C 0.42513 0.43935 0.42252 0.4412 0.41992 0.44213 C 0.41692 0.44305 0.41393 0.44352 0.41093 0.44398 C 0.39557 0.44722 0.40065 0.44606 0.37955 0.44814 L 0.33815 0.44398 C 0.33606 0.44375 0.32838 0.44097 0.32591 0.44004 C 0.31562 0.43078 0.32018 0.43356 0.3125 0.43009 C 0.30846 0.42291 0.30403 0.41481 0.29908 0.41018 L 0.29453 0.40625 C 0.28724 0.3868 0.29869 0.41689 0.28893 0.39236 C 0.28268 0.37639 0.28685 0.38472 0.28112 0.3743 C 0.28073 0.37245 0.28046 0.37037 0.27994 0.36852 C 0.27916 0.36527 0.27526 0.35671 0.27435 0.35463 C 0.27096 0.34606 0.27369 0.35046 0.26875 0.34467 C 0.26783 0.33981 0.26757 0.33657 0.26549 0.33264 C 0.26484 0.33148 0.26393 0.33125 0.26315 0.33055 L 0.26315 0.33055 " pathEditMode="relative" ptsTypes="AAAAAAAAAAAAAAAAAAAAAAAAAAAAAAAAAA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0897645" y="200416"/>
            <a:ext cx="96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7E3B5D6-DFE4-41E6-AC18-E2414AFCE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3" y="1061475"/>
            <a:ext cx="1641336" cy="1237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DD7586-6F68-412E-92EC-19996CF7B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641" y="1001304"/>
            <a:ext cx="1641336" cy="12378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B10AA0B-D2E2-4CB6-AC43-D9FB0EC3FE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309" y="2956885"/>
            <a:ext cx="1670667" cy="12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682B645-29B6-4B26-B7E0-169931F17C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284" y="2664153"/>
            <a:ext cx="1676877" cy="12646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CF2D63-1DAC-4D08-BA16-429B0DAC32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455" y="2444186"/>
            <a:ext cx="1674743" cy="12630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473929B-1F86-4ED8-B2E2-06CDA07874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20" y="2644771"/>
            <a:ext cx="1666456" cy="12568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994432CB-B4A8-4058-BA59-42A95E9D8F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4" y="4216885"/>
            <a:ext cx="1641335" cy="123787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97D885D-1A11-44A2-A005-2952F67CD4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750" y="841509"/>
            <a:ext cx="1641336" cy="12378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B15EA6E-C77C-4FA0-939F-24E3F23D90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80" y="1291110"/>
            <a:ext cx="1641336" cy="12378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FD76E77-6053-40AF-A21D-6681C851288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420" y="5186538"/>
            <a:ext cx="2851333" cy="12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21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486 L 0.00261 0.00486 C 0.00378 -0.00162 0.00365 -0.00926 0.00599 -0.01505 C 0.00769 -0.01945 0.01107 -0.02107 0.01381 -0.02292 C 0.03503 -0.03774 0.03659 -0.0338 0.06303 -0.03496 L 0.12019 -0.03681 C 0.15287 -0.05787 0.14076 -0.04306 0.15938 -0.07269 C 0.16303 -0.10232 0.16719 -0.12084 0.16263 -0.15232 C 0.15977 -0.17246 0.15547 -0.19237 0.14922 -0.20996 C 0.14375 -0.22593 0.13529 -0.2382 0.128 -0.25186 C 0.1267 -0.25417 0.125 -0.25602 0.12357 -0.25787 C 0.11498 -0.26783 0.10638 -0.27801 0.09779 -0.28774 C 0.09636 -0.28912 0.09493 -0.29098 0.09323 -0.29167 C 0.05144 -0.30973 0.05678 -0.30394 0.00482 -0.30741 C -0.02018 -0.30186 -0.03242 -0.29954 -0.06562 -0.28774 C -0.08072 -0.28218 -0.09557 -0.27431 -0.11041 -0.26783 C -0.1388 -0.24005 -0.15078 -0.24005 -0.16419 -0.18612 C -0.16705 -0.17454 -0.16562 -0.16088 -0.1664 -0.14838 C -0.16523 -0.1338 -0.16432 -0.11899 -0.16302 -0.10463 C -0.16289 -0.10255 -0.16237 -0.10047 -0.16197 -0.09862 C -0.15833 -0.08264 -0.15429 -0.0669 -0.15078 -0.05093 C -0.14843 -0.04028 -0.14622 -0.02963 -0.14401 -0.01899 C -0.14205 0.00023 -0.13789 0.02314 -0.14739 0.04074 C -0.15156 0.04861 -0.15937 0.04467 -0.16523 0.04675 C -0.18958 0.04282 -0.21432 0.04467 -0.23802 0.03472 C -0.25625 0.02708 -0.27291 0.00995 -0.28958 -0.0051 C -0.33437 -0.04561 -0.37721 -0.09352 -0.42382 -0.12639 C -0.49921 -0.17963 -0.47122 -0.16551 -0.5414 -0.19607 C -0.54362 -0.197 -0.54583 -0.19792 -0.54817 -0.19815 C -0.56458 -0.19931 -0.58098 -0.19931 -0.59739 -0.2 C -0.62617 -0.19584 -0.65924 -0.20649 -0.6802 -0.16019 C -0.68671 -0.14607 -0.68697 -0.1257 -0.69023 -0.10857 C -0.6875 -0.07408 -0.68945 0.00601 -0.66796 0.03865 C -0.66106 0.04907 -0.65221 0.05578 -0.64322 0.05856 C -0.62708 0.06388 -0.61041 0.06134 -0.59401 0.06273 C -0.57682 0.0574 -0.55911 0.05648 -0.54257 0.04675 C -0.51171 0.02847 -0.48333 -0.00325 -0.46197 -0.04676 C -0.44687 -0.07755 -0.43763 -0.12292 -0.41822 -0.14838 C -0.40781 -0.16204 -0.39596 -0.17338 -0.38359 -0.1801 C -0.34947 -0.19885 -0.32278 -0.19653 -0.28841 -0.19815 C -0.27916 -0.19075 -0.26966 -0.1838 -0.26041 -0.17616 C -0.25924 -0.17524 -0.25807 -0.17385 -0.25703 -0.17223 C -0.22955 -0.12084 -0.24205 -0.14028 -0.21341 -0.07269 C -0.20143 -0.04445 -0.19244 -0.01042 -0.17643 0.01088 C -0.16263 0.02939 -0.15013 0.05162 -0.13502 0.06666 C -0.10299 0.09861 -0.06718 0.09838 -0.03203 0.11041 C 0.00222 0.12222 0.02253 0.13217 0.05417 0.15625 C 0.06146 0.1618 0.06823 0.16944 0.0754 0.17615 C 0.0806 0.18657 0.08672 0.19606 0.09102 0.20787 C 0.0961 0.22152 0.09935 0.23703 0.10339 0.25162 C 0.10391 0.25347 0.10417 0.25555 0.10443 0.25763 C 0.10678 0.27291 0.10899 0.28819 0.1112 0.30347 C 0.1086 0.33333 0.10977 0.36504 0.10339 0.39305 C 0.10066 0.40486 0.09219 0.40995 0.08542 0.41481 C 0.05469 0.4368 0.0375 0.43125 0.00378 0.43287 L -0.0332 0.43078 C -0.0444 0.428 -0.06054 0.41319 -0.07018 0.403 C -0.07369 0.39907 -0.08671 0.38333 -0.0914 0.375 C -0.09205 0.37407 -0.09218 0.37245 -0.09257 0.37106 L -0.09257 0.37106 " pathEditMode="relative" ptsTypes="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0897645" y="200416"/>
            <a:ext cx="96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7E3B5D6-DFE4-41E6-AC18-E2414AFCEB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3" y="1061475"/>
            <a:ext cx="1641336" cy="1237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DD7586-6F68-412E-92EC-19996CF7B3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641" y="1001304"/>
            <a:ext cx="1641336" cy="12378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B10AA0B-D2E2-4CB6-AC43-D9FB0EC3FE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309" y="2956885"/>
            <a:ext cx="1670667" cy="12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682B645-29B6-4B26-B7E0-169931F17C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284" y="2664153"/>
            <a:ext cx="1676877" cy="12646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CF2D63-1DAC-4D08-BA16-429B0DAC32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455" y="2444186"/>
            <a:ext cx="1674743" cy="12630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473929B-1F86-4ED8-B2E2-06CDA07874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20" y="2644771"/>
            <a:ext cx="1666456" cy="12568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994432CB-B4A8-4058-BA59-42A95E9D8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4" y="4216885"/>
            <a:ext cx="1641335" cy="123787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97D885D-1A11-44A2-A005-2952F67CD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750" y="841509"/>
            <a:ext cx="1641336" cy="12378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B15EA6E-C77C-4FA0-939F-24E3F23D90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80" y="1291110"/>
            <a:ext cx="1641336" cy="12378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4F7144B-08E8-4402-82BE-2081EC28BA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3965" y="4050105"/>
            <a:ext cx="1676877" cy="12646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4CD362A-AF06-4CC2-A501-8A34724AB95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462" y="5179770"/>
            <a:ext cx="2632938" cy="13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65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231 L -0.00391 0.00231 C 0.00026 -0.00324 0.00482 -0.00764 0.00846 -0.01412 C 0.01758 -0.03033 0.01341 -0.025 0.01979 -0.03241 C 0.02318 -0.05046 0.01745 -0.02292 0.02383 -0.04329 C 0.02487 -0.04676 0.02526 -0.0507 0.02591 -0.0544 L 0.02695 -0.05995 C 0.02734 -0.06158 0.02747 -0.06366 0.02799 -0.06528 C 0.02864 -0.06783 0.02943 -0.07014 0.03008 -0.07269 C 0.03112 -0.07708 0.03307 -0.09144 0.03307 -0.09283 C 0.03346 -0.09769 0.03372 -0.10255 0.03411 -0.10741 C 0.03437 -0.10972 0.03476 -0.11227 0.03515 -0.11458 C 0.03476 -0.14884 0.03802 -0.1787 0.03307 -0.20972 C 0.03281 -0.21158 0.03242 -0.2132 0.03203 -0.21505 C 0.03164 -0.21759 0.03164 -0.22014 0.03099 -0.22245 C 0.0306 -0.22454 0.02956 -0.22593 0.02903 -0.22778 C 0.02474 -0.24306 0.03177 -0.22315 0.02591 -0.23889 C 0.02513 -0.24468 0.025 -0.2463 0.02383 -0.25162 C 0.02318 -0.25463 0.02239 -0.25764 0.02174 -0.26088 C 0.02109 -0.26435 0.02096 -0.26852 0.01979 -0.27176 C 0.01836 -0.27546 0.0164 -0.27847 0.01562 -0.28264 C 0.01419 -0.29051 0.01536 -0.28681 0.01159 -0.29375 C 0.00976 -0.30324 0.01172 -0.29537 0.00742 -0.30463 C 0.00664 -0.30625 0.00612 -0.30833 0.00534 -0.31019 C 0.00443 -0.3125 0.00338 -0.31505 0.00234 -0.31736 C 0.0013 -0.31945 0.00026 -0.32107 -0.00078 -0.32292 C -0.00143 -0.32523 -0.00195 -0.32801 -0.00287 -0.33009 C -0.00508 -0.33565 -0.00925 -0.33958 -0.01211 -0.34306 L -0.01524 -0.34653 C -0.01927 -0.35741 -0.01576 -0.34977 -0.02552 -0.36111 C -0.02643 -0.3625 -0.02748 -0.36389 -0.02852 -0.36482 C -0.0319 -0.36759 -0.03555 -0.36921 -0.0388 -0.37222 C -0.04245 -0.37546 -0.04414 -0.37708 -0.04805 -0.3794 C -0.04935 -0.38033 -0.05078 -0.38056 -0.05222 -0.38125 C -0.0543 -0.38241 -0.05625 -0.38357 -0.05833 -0.38495 C -0.06511 -0.38935 -0.06263 -0.38889 -0.0707 -0.39236 C -0.07266 -0.39306 -0.07474 -0.39329 -0.07682 -0.39421 C -0.0793 -0.39514 -0.08151 -0.39722 -0.08399 -0.39769 C -0.0905 -0.39908 -0.09701 -0.39908 -0.10352 -0.39954 L -0.15391 -0.39583 C -0.15469 -0.39583 -0.16589 -0.39283 -0.16719 -0.39236 C -0.17214 -0.39005 -0.18164 -0.38495 -0.18164 -0.38495 C -0.19479 -0.37083 -0.17813 -0.38773 -0.19297 -0.37593 C -0.19479 -0.37431 -0.19623 -0.37199 -0.19805 -0.37037 C -0.19974 -0.36898 -0.20156 -0.36783 -0.20326 -0.36667 C -0.20456 -0.36435 -0.20586 -0.36158 -0.20729 -0.35949 C -0.21237 -0.35162 -0.21263 -0.35486 -0.21758 -0.34306 C -0.21966 -0.3382 -0.22188 -0.33333 -0.2237 -0.32824 C -0.22448 -0.32662 -0.22513 -0.32477 -0.22578 -0.32292 C -0.22682 -0.32037 -0.22787 -0.31806 -0.22891 -0.31551 C -0.22956 -0.31389 -0.23034 -0.31204 -0.23099 -0.31019 C -0.23203 -0.30718 -0.23281 -0.3037 -0.23399 -0.30093 C -0.2349 -0.29884 -0.2362 -0.29745 -0.23711 -0.29537 C -0.23828 -0.29259 -0.23906 -0.28935 -0.24024 -0.28634 C -0.24219 -0.28125 -0.24427 -0.27662 -0.24636 -0.27176 L -0.25248 -0.25718 C -0.25391 -0.25394 -0.25847 -0.24306 -0.25977 -0.24074 C -0.26107 -0.2382 -0.2625 -0.23588 -0.2638 -0.23333 C -0.2711 -0.21898 -0.26797 -0.22107 -0.2793 -0.20787 C -0.28125 -0.20533 -0.28333 -0.20278 -0.28542 -0.20046 C -0.28737 -0.19838 -0.28945 -0.19676 -0.29154 -0.19491 C -0.29636 -0.1912 -0.30091 -0.18658 -0.30599 -0.18403 C -0.31172 -0.18102 -0.31745 -0.17732 -0.32344 -0.175 C -0.32813 -0.17315 -0.33828 -0.16898 -0.34297 -0.16759 C -0.34597 -0.16667 -0.34909 -0.16644 -0.35222 -0.16574 L -0.42305 -0.16945 C -0.42722 -0.16968 -0.43138 -0.16991 -0.43542 -0.1713 C -0.43998 -0.17292 -0.44427 -0.17662 -0.44883 -0.17847 C -0.48932 -0.19653 -0.44063 -0.17083 -0.47761 -0.19329 C -0.48711 -0.19908 -0.49688 -0.2037 -0.50625 -0.20972 C -0.51107 -0.21273 -0.51589 -0.21551 -0.5207 -0.21875 C -0.52487 -0.22153 -0.52891 -0.225 -0.53307 -0.22778 C -0.55977 -0.2456 -0.52904 -0.2206 -0.56693 -0.25533 C -0.57031 -0.25833 -0.57409 -0.26042 -0.57722 -0.26435 C -0.59597 -0.28773 -0.57956 -0.26644 -0.5957 -0.29005 C -0.5987 -0.29445 -0.60182 -0.29861 -0.60495 -0.30278 C -0.60794 -0.30671 -0.61133 -0.30949 -0.61419 -0.31366 C -0.6168 -0.31759 -0.61888 -0.32245 -0.62136 -0.32662 C -0.62331 -0.32986 -0.62565 -0.33218 -0.62761 -0.33565 C -0.63268 -0.34491 -0.63268 -0.34745 -0.63685 -0.35764 C -0.64232 -0.37107 -0.63972 -0.36204 -0.64401 -0.37593 C -0.64479 -0.37824 -0.64557 -0.38056 -0.6461 -0.3831 C -0.64701 -0.38796 -0.64727 -0.39306 -0.64805 -0.39769 L -0.64909 -0.40324 C -0.64883 -0.40995 -0.64922 -0.4169 -0.64805 -0.42338 C -0.6474 -0.42708 -0.64544 -0.42963 -0.64401 -0.43241 C -0.64206 -0.43658 -0.6405 -0.43912 -0.63789 -0.44167 C -0.63516 -0.44421 -0.63255 -0.44722 -0.62956 -0.44884 C -0.62552 -0.45139 -0.62149 -0.45417 -0.61732 -0.45625 C -0.60469 -0.46273 -0.6125 -0.4588 -0.59362 -0.46713 C -0.59089 -0.46829 -0.58828 -0.47037 -0.58542 -0.47083 L -0.57513 -0.47269 L -0.56589 -0.47454 L -0.54232 -0.47801 C -0.52201 -0.47685 -0.50182 -0.47662 -0.48164 -0.47454 C -0.47852 -0.47408 -0.47552 -0.47222 -0.4724 -0.47083 C -0.46745 -0.46875 -0.45534 -0.46343 -0.44883 -0.45995 C -0.44766 -0.45926 -0.4349 -0.45208 -0.43125 -0.44884 C -0.42956 -0.44722 -0.42787 -0.44537 -0.42617 -0.44352 C -0.42513 -0.44236 -0.42396 -0.4412 -0.42305 -0.43982 C -0.4194 -0.43403 -0.4168 -0.42847 -0.4138 -0.42153 C -0.4099 -0.41227 -0.41367 -0.41945 -0.40977 -0.41227 C -0.40742 -0.39977 -0.41016 -0.41528 -0.40768 -0.39769 C -0.40742 -0.39583 -0.40703 -0.39421 -0.40664 -0.39236 C -0.40703 -0.3831 -0.40677 -0.37384 -0.40768 -0.36482 C -0.40794 -0.36273 -0.40899 -0.36111 -0.40977 -0.35949 C -0.4125 -0.35347 -0.41393 -0.35232 -0.41797 -0.34838 C -0.42018 -0.3463 -0.42643 -0.34074 -0.4293 -0.33935 C -0.43125 -0.33843 -0.43333 -0.33843 -0.43542 -0.3375 C -0.4375 -0.33658 -0.43945 -0.33472 -0.44154 -0.3338 C -0.44701 -0.33171 -0.45951 -0.33056 -0.46315 -0.33009 C -0.48464 -0.32477 -0.44818 -0.33357 -0.49805 -0.32662 C -0.52435 -0.32292 -0.49128 -0.32037 -0.52787 -0.31921 L -0.58138 -0.31736 C -0.60091 -0.3125 -0.57891 -0.31759 -0.62136 -0.31366 C -0.62409 -0.31343 -0.62682 -0.31227 -0.62956 -0.31181 C -0.63542 -0.31111 -0.64128 -0.31065 -0.64714 -0.31019 C -0.66393 -0.30579 -0.64375 -0.31042 -0.67487 -0.30648 C -0.67722 -0.30602 -0.68555 -0.30347 -0.68815 -0.30278 C -0.69154 -0.30023 -0.69479 -0.29676 -0.69844 -0.29537 C -0.71159 -0.29074 -0.7155 -0.28982 -0.73333 -0.27546 C -0.73711 -0.27222 -0.74089 -0.26921 -0.74466 -0.2662 C -0.74805 -0.26366 -0.75156 -0.26158 -0.75495 -0.25903 C -0.76458 -0.25116 -0.76524 -0.25093 -0.7724 -0.23889 C -0.7763 -0.23241 -0.78373 -0.21875 -0.78373 -0.21875 C -0.78477 -0.21458 -0.78607 -0.21042 -0.78685 -0.20602 C -0.78789 -0.19977 -0.78867 -0.17801 -0.7888 -0.175 C -0.78854 -0.16042 -0.7888 -0.1456 -0.78789 -0.13102 C -0.7875 -0.1257 -0.78333 -0.11088 -0.78164 -0.10556 C -0.778 -0.09352 -0.77761 -0.0919 -0.7724 -0.08171 C -0.77044 -0.07801 -0.76862 -0.07384 -0.76628 -0.07083 C -0.75573 -0.05764 -0.75274 -0.05602 -0.74167 -0.0507 C -0.73242 -0.0463 -0.72331 -0.04097 -0.7138 -0.03796 C -0.70456 -0.03495 -0.69544 -0.03056 -0.68607 -0.0287 C -0.67357 -0.02639 -0.66081 -0.02639 -0.64805 -0.02523 L -0.62656 -0.02338 L -0.4405 -0.02523 C -0.43203 -0.02546 -0.42344 -0.02801 -0.41485 -0.0287 C -0.4056 -0.02963 -0.39636 -0.03009 -0.38711 -0.03056 C -0.34714 -0.03658 -0.37787 -0.03241 -0.34193 -0.03611 L -0.30807 -0.03982 L -0.27513 -0.04329 L -0.19089 -0.04884 C -0.17995 -0.04838 -0.16888 -0.04931 -0.15794 -0.04699 C -0.15651 -0.04676 -0.1556 -0.04375 -0.15495 -0.04167 C -0.15417 -0.03935 -0.1543 -0.03681 -0.15391 -0.03426 C -0.1543 -0.02454 -0.15443 -0.01482 -0.15495 -0.00509 C -0.15508 -0.00255 -0.15534 1.11111E-6 -0.15599 0.00231 C -0.15899 0.0125 -0.16432 0.02639 -0.16823 0.03704 C -0.17044 0.04259 -0.1737 0.05208 -0.17643 0.05694 C -0.17774 0.05926 -0.17943 0.06042 -0.1806 0.0625 C -0.18177 0.06458 -0.18242 0.06782 -0.18373 0.06991 C -0.18776 0.07616 -0.1888 0.07407 -0.19297 0.07893 C -0.20586 0.09421 -0.19076 0.07986 -0.20326 0.09005 C -0.20534 0.09167 -0.20742 0.09329 -0.20938 0.09537 C -0.21146 0.09768 -0.21328 0.10092 -0.2155 0.10278 C -0.22057 0.10694 -0.22617 0.10856 -0.23099 0.11366 C -0.23268 0.11551 -0.23425 0.11782 -0.23607 0.11921 C -0.23867 0.12106 -0.24427 0.12292 -0.24427 0.12292 C -0.24714 0.12616 -0.24831 0.12778 -0.25156 0.13009 C -0.26068 0.13657 -0.25482 0.13032 -0.26081 0.1375 C -0.26146 0.13935 -0.26224 0.14097 -0.26276 0.14282 C -0.26367 0.14653 -0.26367 0.15069 -0.26485 0.15393 C -0.26628 0.15764 -0.26758 0.16018 -0.26797 0.16481 C -0.2681 0.16782 -0.26797 0.17083 -0.26797 0.17407 L -0.26797 0.17407 " pathEditMode="relative" ptsTypes="AAAAAAAAAAAAAAAAAAAAAAAAAAAAAAAAAAAAAAA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0897645" y="200416"/>
            <a:ext cx="96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>
                <a:solidFill>
                  <a:srgbClr val="C00000"/>
                </a:solidFill>
                <a:latin typeface="Arial Black" panose="020B0A04020102020204" pitchFamily="34" charset="0"/>
              </a:rPr>
              <a:t>16</a:t>
            </a:r>
            <a:endParaRPr lang="es-ES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7E3B5D6-DFE4-41E6-AC18-E2414AFCEB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3" y="1061475"/>
            <a:ext cx="1641336" cy="12378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DD7586-6F68-412E-92EC-19996CF7B3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641" y="1001304"/>
            <a:ext cx="1641336" cy="12378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B10AA0B-D2E2-4CB6-AC43-D9FB0EC3FE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6309" y="2956885"/>
            <a:ext cx="1670667" cy="12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8682B645-29B6-4B26-B7E0-169931F17C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9284" y="2664153"/>
            <a:ext cx="1676877" cy="126468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8CF2D63-1DAC-4D08-BA16-429B0DAC32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8455" y="2444186"/>
            <a:ext cx="1674743" cy="12630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3473929B-1F86-4ED8-B2E2-06CDA07874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20" y="2644771"/>
            <a:ext cx="1666456" cy="125682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994432CB-B4A8-4058-BA59-42A95E9D8F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14" y="4216885"/>
            <a:ext cx="1641335" cy="123787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97D885D-1A11-44A2-A005-2952F67CD4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8750" y="841509"/>
            <a:ext cx="1641336" cy="123787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B15EA6E-C77C-4FA0-939F-24E3F23D90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80" y="1291110"/>
            <a:ext cx="1641336" cy="12378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5D2A9B0-F508-407B-A375-E19E885A6AD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884" y="5183490"/>
            <a:ext cx="2835648" cy="129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5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185 L -0.0043 -0.00185 C -0.00404 -0.01111 -0.00377 -0.02037 -0.00325 -0.02962 C -0.00286 -0.03541 -0.00052 -0.0449 0.00013 -0.04953 C 0.00104 -0.05625 0.00195 -0.06319 0.00352 -0.06944 C 0.00404 -0.07175 0.00495 -0.07337 0.00573 -0.07546 C 0.0086 -0.09583 0.00469 -0.0706 0.00912 -0.09143 C 0.00964 -0.09398 0.00964 -0.09675 0.01016 -0.0993 C 0.01094 -0.10254 0.01511 -0.11087 0.01576 -0.11319 C 0.0168 -0.11643 0.01706 -0.12013 0.01797 -0.12314 C 0.01888 -0.12615 0.02031 -0.12847 0.02136 -0.13125 C 0.02266 -0.13449 0.02344 -0.13796 0.02474 -0.1412 C 0.02565 -0.14328 0.02708 -0.1449 0.02813 -0.14699 C 0.03086 -0.153 0.03294 -0.15972 0.03594 -0.16504 C 0.03893 -0.17037 0.04154 -0.17638 0.04492 -0.18101 C 0.04636 -0.18287 0.04792 -0.18472 0.04935 -0.1868 C 0.05651 -0.19791 0.05287 -0.19699 0.06393 -0.20879 C 0.06576 -0.21087 0.06771 -0.2125 0.06953 -0.21481 C 0.07149 -0.21712 0.07318 -0.22037 0.07513 -0.22268 C 0.08008 -0.22893 0.08203 -0.22939 0.0875 -0.23472 C 0.08932 -0.23657 0.09102 -0.23912 0.0931 -0.2405 C 0.11328 -0.25532 0.09961 -0.24444 0.11315 -0.25046 C 0.1155 -0.25162 0.11771 -0.253 0.11992 -0.25462 C 0.12175 -0.25578 0.12357 -0.25787 0.12552 -0.25856 C 0.13073 -0.25995 0.13594 -0.25972 0.14115 -0.26041 C 0.14375 -0.26087 0.14636 -0.2618 0.14896 -0.2625 L 0.19271 -0.26041 C 0.19792 -0.26018 0.20221 -0.25671 0.20729 -0.25462 C 0.20912 -0.2537 0.21094 -0.25324 0.21289 -0.25254 C 0.21432 -0.25115 0.21576 -0.24976 0.21732 -0.24861 C 0.21966 -0.24675 0.22513 -0.24351 0.22735 -0.2405 C 0.22865 -0.23888 0.22943 -0.23634 0.23073 -0.23472 C 0.23594 -0.228 0.23425 -0.23356 0.23854 -0.22662 C 0.24089 -0.22291 0.2431 -0.21875 0.24531 -0.21481 C 0.24636 -0.21273 0.24766 -0.21111 0.2487 -0.20879 L 0.25534 -0.19282 C 0.25651 -0.19027 0.25742 -0.18726 0.25873 -0.18495 C 0.26602 -0.17199 0.26237 -0.17916 0.2711 -0.15902 C 0.27214 -0.15648 0.27305 -0.15347 0.27435 -0.15115 C 0.27591 -0.14837 0.27748 -0.14583 0.27891 -0.14305 C 0.28008 -0.14074 0.28099 -0.13773 0.28229 -0.13518 C 0.2918 -0.11643 0.28555 -0.12939 0.29349 -0.11736 C 0.29675 -0.11226 0.29883 -0.10532 0.30352 -0.10324 C 0.31498 -0.09814 0.30078 -0.10509 0.3125 -0.09745 C 0.31393 -0.09629 0.3155 -0.09629 0.31693 -0.09537 C 0.31849 -0.09421 0.31979 -0.09189 0.32149 -0.09143 C 0.32513 -0.09004 0.32891 -0.09004 0.33268 -0.08935 C 0.35169 -0.09004 0.3707 -0.08958 0.38971 -0.09143 C 0.39206 -0.09166 0.39414 -0.09444 0.39649 -0.09537 C 0.39896 -0.09652 0.40169 -0.09675 0.4043 -0.09745 C 0.40651 -0.0993 0.40873 -0.10162 0.41094 -0.10324 C 0.41315 -0.10486 0.4155 -0.10555 0.41771 -0.1074 C 0.41966 -0.10879 0.42136 -0.11134 0.42331 -0.11319 C 0.4263 -0.11597 0.42995 -0.11712 0.43229 -0.12129 C 0.43333 -0.12314 0.43438 -0.12546 0.43568 -0.12731 C 0.43776 -0.13009 0.44232 -0.13518 0.44232 -0.13518 C 0.44453 -0.1412 0.44505 -0.14212 0.44688 -0.14907 C 0.44727 -0.15092 0.44753 -0.153 0.44792 -0.15509 C 0.44831 -0.15972 0.44857 -0.16435 0.44909 -0.16898 C 0.44935 -0.17222 0.45013 -0.17546 0.45013 -0.17893 C 0.45013 -0.18819 0.44974 -0.19768 0.44909 -0.20671 C 0.4487 -0.21226 0.44857 -0.21805 0.44688 -0.22268 C 0.44141 -0.23726 0.44805 -0.21898 0.44232 -0.23657 C 0.44167 -0.23865 0.44076 -0.2405 0.44011 -0.24259 C 0.43893 -0.24583 0.43802 -0.24953 0.43672 -0.25254 C 0.43581 -0.25486 0.43438 -0.25648 0.43333 -0.25856 C 0.43216 -0.26111 0.43112 -0.26388 0.43008 -0.26643 C 0.4293 -0.26851 0.42865 -0.2706 0.42774 -0.27245 C 0.42682 -0.27453 0.42565 -0.27662 0.42448 -0.27847 C 0.42344 -0.27986 0.42214 -0.28078 0.4211 -0.2824 C 0.41979 -0.28425 0.41901 -0.2868 0.41771 -0.28842 C 0.41641 -0.29004 0.41458 -0.29074 0.41328 -0.29236 C 0.41016 -0.29606 0.40755 -0.30138 0.4043 -0.30439 C 0.40208 -0.30625 0.39974 -0.3081 0.39753 -0.31018 C 0.3957 -0.31203 0.39388 -0.31458 0.39193 -0.3162 C 0.38985 -0.31805 0.3875 -0.31875 0.38529 -0.32013 C 0.38151 -0.32268 0.37787 -0.32615 0.37409 -0.32824 C 0.36888 -0.33078 0.36354 -0.3331 0.35833 -0.33611 C 0.35052 -0.34074 0.3418 -0.34629 0.33373 -0.34814 L 0.31589 -0.35208 C 0.31289 -0.35277 0.30977 -0.35277 0.3069 -0.35393 C 0.30352 -0.35532 0.30026 -0.35763 0.29675 -0.3581 C 0.28073 -0.35972 0.26471 -0.35925 0.2487 -0.35995 C 0.22175 -0.36319 0.22487 -0.36365 0.18711 -0.35995 C 0.18177 -0.35949 0.17669 -0.3574 0.17136 -0.35601 C 0.16875 -0.35462 0.16615 -0.35347 0.16354 -0.35208 C 0.16133 -0.35092 0.15912 -0.34907 0.1569 -0.34814 C 0.1543 -0.34699 0.15169 -0.34675 0.14896 -0.34606 C 0.14323 -0.34189 0.14297 -0.34143 0.13672 -0.33819 C 0.13412 -0.3368 0.13151 -0.33564 0.12891 -0.33425 C 0.12435 -0.33171 0.11992 -0.32847 0.1155 -0.32615 C 0.10951 -0.32314 0.10651 -0.32199 0.10091 -0.31828 C 0.08555 -0.30833 0.10547 -0.32106 0.08971 -0.30833 C 0.0875 -0.30648 0.08516 -0.30555 0.08294 -0.30439 C 0.07995 -0.30023 0.07721 -0.29583 0.07396 -0.29236 C 0.07214 -0.29027 0.07018 -0.28865 0.06836 -0.28634 C 0.0668 -0.28402 0.0655 -0.28078 0.06393 -0.27847 C 0.06107 -0.27407 0.05716 -0.27175 0.05495 -0.26643 C 0.04518 -0.24328 0.05755 -0.27199 0.04831 -0.25254 C 0.04701 -0.25 0.04596 -0.24722 0.04492 -0.24467 C 0.04219 -0.225 0.0461 -0.24907 0.04037 -0.2287 C 0.03971 -0.22615 0.03985 -0.22337 0.03932 -0.22083 C 0.03867 -0.21736 0.03763 -0.21412 0.03711 -0.21087 C 0.03581 -0.20324 0.03516 -0.18935 0.03477 -0.18287 C 0.03633 -0.13148 0.03203 -0.12847 0.03932 -0.0993 C 0.03998 -0.09652 0.04076 -0.09398 0.04154 -0.09143 C 0.04193 -0.08865 0.04219 -0.08611 0.04271 -0.08333 C 0.04336 -0.07939 0.0457 -0.06944 0.04714 -0.0655 C 0.04818 -0.06273 0.04948 -0.06041 0.05052 -0.05763 C 0.05143 -0.05509 0.05182 -0.05208 0.05274 -0.04953 C 0.05651 -0.03888 0.05573 -0.04375 0.06055 -0.03356 C 0.06563 -0.02314 0.05925 -0.03171 0.06732 -0.01967 C 0.08399 0.00487 0.07005 -0.01574 0.08073 -0.00393 C 0.08229 -0.00208 0.0836 0.00047 0.08516 0.00209 C 0.08698 0.00394 0.08906 0.00463 0.09076 0.00602 C 0.09271 0.00788 0.0944 0.01042 0.09636 0.01204 C 0.09961 0.01482 0.10977 0.02176 0.11432 0.02408 C 0.11615 0.025 0.1181 0.02524 0.11992 0.02593 C 0.12253 0.02709 0.12513 0.02894 0.12774 0.0301 C 0.1306 0.03125 0.13985 0.03334 0.14232 0.03403 C 0.14453 0.0345 0.14675 0.03542 0.14896 0.03588 C 0.15195 0.03681 0.15508 0.03704 0.15794 0.03797 C 0.16094 0.03889 0.16393 0.04121 0.16693 0.0419 C 0.17305 0.04329 0.20807 0.04561 0.21055 0.04584 L 0.33932 0.04399 C 0.35638 0.04329 0.35339 0.04051 0.36615 0.03588 C 0.36875 0.03496 0.38086 0.03241 0.38294 0.03195 C 0.40039 0.02315 0.38073 0.03241 0.39974 0.02593 C 0.42201 0.01852 0.39466 0.02477 0.41888 0.02014 C 0.42188 0.01875 0.42487 0.0176 0.42774 0.01598 C 0.43151 0.01413 0.43516 0.01181 0.43893 0.01019 C 0.44688 0.00649 0.4707 -0.00138 0.4737 -0.00185 C 0.5013 -0.00694 0.48789 -0.00509 0.51393 -0.00787 C 0.53346 -0.01273 0.50925 -0.00601 0.53073 -0.01388 C 0.53333 -0.01481 0.53607 -0.01481 0.53867 -0.01574 C 0.54206 -0.01689 0.54531 -0.01875 0.5487 -0.01967 C 0.55469 -0.02152 0.56068 -0.02222 0.56667 -0.02384 L 0.57448 -0.02569 L 0.63932 -0.02384 C 0.64128 -0.02361 0.64596 -0.01875 0.64727 -0.01782 C 0.64831 -0.01689 0.64948 -0.01666 0.65052 -0.01574 C 0.65208 -0.01458 0.65352 -0.01296 0.65508 -0.0118 C 0.65612 -0.01087 0.65729 -0.01064 0.65846 -0.00972 C 0.66094 -0.00763 0.66576 -4.81481E-6 0.66732 0.00209 C 0.66849 0.00348 0.66966 0.00463 0.6707 0.00602 C 0.67305 0.00996 0.67487 0.01505 0.67748 0.01806 C 0.68281 0.02431 0.67969 0.02061 0.68646 0.0301 C 0.68711 0.03264 0.68776 0.03542 0.68867 0.03797 C 0.69102 0.04468 0.69232 0.04653 0.69531 0.05186 C 0.69922 0.06875 0.6957 0.0551 0.70091 0.07176 C 0.70182 0.07431 0.70235 0.07732 0.70326 0.07963 C 0.70417 0.08264 0.7056 0.08473 0.70651 0.08774 C 0.71029 0.09977 0.70755 0.09445 0.7099 0.10556 C 0.71055 0.10834 0.71146 0.11088 0.71211 0.11366 C 0.71537 0.14213 0.71094 0.10672 0.7155 0.13149 C 0.71654 0.13658 0.71706 0.14213 0.71771 0.14746 L 0.71888 0.15533 L 0.72005 0.16343 C 0.71966 0.18913 0.71992 0.21505 0.71888 0.24098 C 0.71875 0.24399 0.71732 0.24607 0.71667 0.24885 C 0.7138 0.26042 0.71758 0.24931 0.71328 0.26088 C 0.71289 0.26274 0.71276 0.26505 0.71211 0.2669 C 0.7082 0.27917 0.70677 0.28033 0.70091 0.29075 C 0.69727 0.29723 0.6957 0.30024 0.69089 0.30649 C 0.68906 0.3088 0.68711 0.31042 0.68529 0.3125 C 0.68281 0.31551 0.67474 0.32755 0.6707 0.33056 C 0.66901 0.33172 0.66706 0.33172 0.66511 0.33241 C 0.66328 0.3345 0.66146 0.33681 0.65951 0.33843 C 0.65807 0.33959 0.65651 0.33959 0.65508 0.34051 C 0.6513 0.34283 0.64753 0.34584 0.64388 0.34838 C 0.64193 0.34977 0.64024 0.35186 0.63828 0.35232 C 0.63607 0.35301 0.62839 0.3551 0.62591 0.35625 C 0.6237 0.35741 0.62149 0.35926 0.61927 0.36042 C 0.61732 0.36112 0.60495 0.36551 0.6013 0.36621 C 0.59727 0.36713 0.5931 0.3676 0.58906 0.36829 C 0.57123 0.37454 0.58789 0.36922 0.54753 0.37431 L 0.5319 0.37616 C 0.52852 0.37686 0.52513 0.37778 0.52188 0.37825 C 0.51693 0.37894 0.51211 0.37963 0.50729 0.38033 C 0.48893 0.37963 0.4707 0.3801 0.45248 0.37825 C 0.45 0.37801 0.44792 0.37547 0.4457 0.37431 L 0.44232 0.37223 C 0.44128 0.37153 0.43998 0.37153 0.43893 0.37038 C 0.43789 0.36899 0.43685 0.36737 0.43568 0.36621 C 0.4319 0.36297 0.42995 0.36436 0.42552 0.36436 L 0.42552 0.36829 " pathEditMode="relative" ptsTypes="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71B1C3E-9697-4970-9328-6F04A507B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3350"/>
            <a:ext cx="3429000" cy="3429000"/>
          </a:xfrm>
          <a:prstGeom prst="rect">
            <a:avLst/>
          </a:prstGeom>
        </p:spPr>
      </p:pic>
      <p:pic>
        <p:nvPicPr>
          <p:cNvPr id="5" name="Imagen 4">
            <a:hlinkClick r:id="" action="ppaction://noaction">
              <a:snd r:embed="rId3" name="applause.wav"/>
            </a:hlinkClick>
            <a:hlinkHover r:id="" action="ppaction://noaction">
              <a:snd r:embed="rId3" name="applause.wav"/>
            </a:hlinkHover>
            <a:extLst>
              <a:ext uri="{FF2B5EF4-FFF2-40B4-BE49-F238E27FC236}">
                <a16:creationId xmlns:a16="http://schemas.microsoft.com/office/drawing/2014/main" xmlns="" id="{2A3E316D-AF9C-4A82-9F21-BD33FA4D2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675" y="2288287"/>
            <a:ext cx="3428999" cy="34838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2B8EF8D-C55F-48B0-8D06-1F715613F89B}"/>
              </a:ext>
            </a:extLst>
          </p:cNvPr>
          <p:cNvSpPr txBox="1"/>
          <p:nvPr/>
        </p:nvSpPr>
        <p:spPr>
          <a:xfrm>
            <a:off x="7772400" y="6486525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Castillo”</a:t>
            </a:r>
          </a:p>
        </p:txBody>
      </p:sp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xmlns="" id="{7145D6A6-5AE3-40C0-8093-AFFD5537FCBD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pic>
        <p:nvPicPr>
          <p:cNvPr id="13" name="12 Imagen" descr="Imagen_maestro.png">
            <a:extLst>
              <a:ext uri="{FF2B5EF4-FFF2-40B4-BE49-F238E27FC236}">
                <a16:creationId xmlns:a16="http://schemas.microsoft.com/office/drawing/2014/main" xmlns="" id="{47007935-CFFD-45E6-8BC0-6AE098FC46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Imagen 13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2684316D-1536-42AB-8D50-3C0458F97A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6441" y="681071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54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8593FA-60AE-40C3-BFB5-9BDB6C491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579" y="2784497"/>
            <a:ext cx="1670667" cy="12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1D5106-B4B3-463F-A694-5152DC04E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69" y="4096471"/>
            <a:ext cx="1670667" cy="12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88F12C-90BC-46F9-8D45-157253504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150" y="2591787"/>
            <a:ext cx="1670667" cy="12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DDDE58-6693-4553-B246-5DCA7B34A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9090" y="2591787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D865CE9C-CFC1-49B7-BE00-0B3BDB2CF7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332" y="2664153"/>
            <a:ext cx="1670667" cy="126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8F0CC98-0F96-4271-A6CD-050D6EB4A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9" y="1136574"/>
            <a:ext cx="1670667" cy="126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F48B33E-1D07-4F41-9EE6-3E835B61F6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618" y="1002970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A409C5A-AAAB-4442-AA51-2F5A8398F6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538" y="964256"/>
            <a:ext cx="1676877" cy="126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D7CFD23-7CF5-4629-951C-6A41E48893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388" y="827747"/>
            <a:ext cx="167066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E1A2980-195D-4ED1-B55E-D1C29C75702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999" y="5174444"/>
            <a:ext cx="2807834" cy="13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99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0.00463 L 0.0039 0.00463 C 0.00208 -0.00023 0.00065 -0.00532 -0.0013 -0.00995 C -0.00339 -0.01505 -0.00573 -0.01667 -0.00847 -0.02083 C -0.00964 -0.02245 -0.01042 -0.02477 -0.01159 -0.02639 C -0.0155 -0.03148 -0.01602 -0.03148 -0.01979 -0.03356 C -0.03138 -0.04907 -0.01589 -0.0294 -0.02904 -0.04282 C -0.02982 -0.04352 -0.03021 -0.0456 -0.03112 -0.04653 C -0.03307 -0.04815 -0.03529 -0.04861 -0.03724 -0.05 C -0.03893 -0.05139 -0.04076 -0.05231 -0.04245 -0.0537 C -0.04349 -0.05463 -0.0444 -0.05648 -0.04544 -0.05741 C -0.0474 -0.05903 -0.04961 -0.05972 -0.05169 -0.06111 L -0.05469 -0.06296 L -0.05781 -0.06458 C -0.05886 -0.06597 -0.05977 -0.06736 -0.06094 -0.06829 C -0.0625 -0.06991 -0.06654 -0.0713 -0.0681 -0.07199 C -0.07318 -0.07454 -0.06979 -0.07361 -0.0763 -0.07755 C -0.07761 -0.07824 -0.07917 -0.07824 -0.08047 -0.0794 C -0.09414 -0.08958 -0.08281 -0.08542 -0.09688 -0.08843 C -0.10612 -0.09259 -0.09479 -0.08796 -0.11016 -0.09213 C -0.11159 -0.09236 -0.11289 -0.09352 -0.11432 -0.09398 C -0.13542 -0.09977 -0.11485 -0.09259 -0.12865 -0.09745 L -0.22526 -0.09398 C -0.22735 -0.09375 -0.22943 -0.09259 -0.23151 -0.09213 C -0.25313 -0.08657 -0.22292 -0.09514 -0.25196 -0.08657 L -0.25821 -0.08472 C -0.26159 -0.08241 -0.26589 -0.07894 -0.26953 -0.07755 C -0.27149 -0.07662 -0.27357 -0.07616 -0.27565 -0.07569 C -0.27735 -0.07384 -0.27891 -0.07153 -0.28073 -0.07014 C -0.29323 -0.06111 -0.28972 -0.06597 -0.29818 -0.05926 C -0.30716 -0.05208 -0.30156 -0.05602 -0.30951 -0.04815 C -0.31498 -0.04306 -0.3155 -0.04282 -0.32084 -0.03912 C -0.33138 -0.02454 -0.32696 -0.03056 -0.33425 -0.02083 C -0.33555 -0.01898 -0.33724 -0.01782 -0.33828 -0.01528 C -0.34987 0.01204 -0.33373 -0.02546 -0.34453 -0.00255 C -0.34675 0.00231 -0.34675 0.0044 -0.34857 0.01019 C -0.34922 0.01204 -0.35 0.01389 -0.35065 0.01574 C -0.3513 0.0206 -0.35143 0.02569 -0.35274 0.03032 C -0.35339 0.03264 -0.3543 0.03495 -0.35469 0.0375 C -0.3556 0.04236 -0.35612 0.04745 -0.35677 0.05231 L -0.35781 0.05949 C -0.35755 0.09005 -0.35742 0.12037 -0.35677 0.15093 C -0.35677 0.15463 -0.35638 0.15833 -0.35573 0.16181 C -0.35534 0.16435 -0.3543 0.16667 -0.35378 0.16921 C -0.35326 0.17083 -0.35313 0.17269 -0.35274 0.17454 C -0.35209 0.17755 -0.3513 0.18056 -0.35065 0.1838 C -0.34857 0.19352 -0.35091 0.18588 -0.34649 0.19838 C -0.34584 0.20023 -0.34531 0.20231 -0.34453 0.2037 C -0.34362 0.20532 -0.34245 0.20625 -0.34141 0.20741 C -0.34076 0.20926 -0.34024 0.21157 -0.33932 0.21296 C -0.33451 0.2206 -0.33412 0.21991 -0.32904 0.22199 C -0.328 0.22338 -0.32709 0.225 -0.32604 0.22569 C -0.32031 0.2294 -0.3155 0.22986 -0.30951 0.23125 C -0.30703 0.23079 -0.29557 0.23032 -0.29102 0.22755 C -0.28893 0.22639 -0.28334 0.22014 -0.28177 0.21852 C -0.28073 0.21736 -0.27969 0.21597 -0.27878 0.21481 C -0.27552 0.21088 -0.27396 0.2088 -0.27149 0.2037 C -0.26784 0.1963 -0.26641 0.19306 -0.26432 0.1838 C -0.26315 0.17847 -0.2612 0.16736 -0.2612 0.16736 C -0.26159 0.14167 -0.26159 0.1162 -0.26224 0.09051 C -0.26237 0.08866 -0.26276 0.08681 -0.26328 0.08519 C -0.2638 0.0831 -0.26459 0.08148 -0.26537 0.07963 C -0.26641 0.07708 -0.26745 0.07477 -0.26849 0.07222 C -0.26953 0.06944 -0.27005 0.06574 -0.27149 0.06319 C -0.27565 0.05602 -0.27722 0.05602 -0.28177 0.05394 C -0.28281 0.05231 -0.2836 0.05 -0.2849 0.04861 C -0.28919 0.04375 -0.2905 0.0456 -0.29518 0.04306 C -0.30534 0.03773 -0.29492 0.0412 -0.30651 0.03403 C -0.30912 0.03218 -0.31198 0.03148 -0.31472 0.03032 C -0.31953 0.02801 -0.32513 0.02454 -0.33008 0.02292 C -0.33281 0.02199 -0.33555 0.02176 -0.33828 0.02106 C -0.34453 0.01991 -0.35065 0.01944 -0.35677 0.01759 C -0.36055 0.0162 -0.36432 0.01481 -0.3681 0.01389 C -0.37813 0.01134 -0.39206 0.01088 -0.40104 0.01019 L -0.478 0.01204 C -0.48099 0.01227 -0.48347 0.01597 -0.48633 0.01759 C -0.48867 0.01898 -0.49102 0.01991 -0.49349 0.02106 C -0.49675 0.02269 -0.50547 0.02616 -0.50886 0.02847 C -0.54284 0.05069 -0.50742 0.0294 -0.52735 0.0412 C -0.52904 0.04375 -0.5306 0.04653 -0.53255 0.04861 C -0.53919 0.05602 -0.53763 0.05093 -0.54284 0.05949 C -0.54557 0.06412 -0.54766 0.0706 -0.55104 0.07407 C -0.55534 0.0787 -0.55625 0.0787 -0.55925 0.08519 C -0.56263 0.09236 -0.56693 0.10185 -0.56953 0.11065 C -0.57031 0.11366 -0.57084 0.1169 -0.57149 0.11991 C -0.57279 0.12477 -0.57474 0.12917 -0.57565 0.13449 C -0.57604 0.13634 -0.57643 0.13796 -0.57669 0.13981 C -0.57748 0.14468 -0.57813 0.14954 -0.57878 0.1544 C -0.58008 0.1662 -0.5793 0.16065 -0.58073 0.17083 C -0.58047 0.18796 -0.58034 0.20509 -0.57982 0.22199 C -0.57969 0.22407 -0.57904 0.22569 -0.57878 0.22755 C -0.57839 0.22986 -0.57826 0.23241 -0.57774 0.23495 C -0.57722 0.2375 -0.5763 0.23958 -0.57565 0.24213 C -0.57487 0.24514 -0.57435 0.24838 -0.57357 0.25139 C -0.57292 0.2537 -0.57214 0.25602 -0.57149 0.25856 C -0.5711 0.26042 -0.5711 0.2625 -0.57057 0.26412 C -0.57005 0.26551 -0.56472 0.27986 -0.56328 0.28241 C -0.5625 0.2838 -0.56133 0.28472 -0.56029 0.28611 C -0.55534 0.29907 -0.56224 0.28287 -0.55209 0.29514 C -0.55104 0.2963 -0.55 0.29792 -0.54896 0.29884 C -0.54584 0.30162 -0.5405 0.30185 -0.53763 0.30255 C -0.53073 0.30116 -0.52396 0.30046 -0.51706 0.29884 C -0.51524 0.29838 -0.51107 0.29468 -0.5099 0.29329 C -0.50612 0.28935 -0.50339 0.28634 -0.50065 0.28056 C -0.49987 0.27894 -0.49935 0.27685 -0.49857 0.275 C -0.49766 0.27315 -0.49649 0.27153 -0.49557 0.26968 C -0.49453 0.26736 -0.49063 0.25579 -0.49037 0.25486 C -0.48516 0.23449 -0.49115 0.25139 -0.48633 0.23843 C -0.48594 0.23426 -0.48555 0.23009 -0.48529 0.22569 C -0.4849 0.22199 -0.48425 0.21852 -0.48425 0.21481 C -0.48425 0.19583 -0.48438 0.17685 -0.48529 0.1581 C -0.48542 0.15532 -0.48672 0.15324 -0.48724 0.15093 C -0.48776 0.14907 -0.48789 0.14722 -0.48828 0.14537 C -0.48893 0.14282 -0.48972 0.14051 -0.49037 0.13796 C -0.49115 0.13495 -0.49167 0.13194 -0.49245 0.12894 C -0.49297 0.12685 -0.49362 0.125 -0.49453 0.12338 C -0.49779 0.11713 -0.50378 0.10532 -0.50886 0.09977 C -0.51016 0.09815 -0.51172 0.09769 -0.51302 0.09606 C -0.51966 0.0875 -0.51172 0.09213 -0.52123 0.08866 C -0.52292 0.08681 -0.52461 0.08495 -0.5263 0.08333 C -0.52878 0.08102 -0.53529 0.07731 -0.53763 0.07593 C -0.54245 0.07338 -0.54714 0.06991 -0.55209 0.06875 L -0.56641 0.06505 C -0.56875 0.06435 -0.57123 0.06343 -0.57357 0.06319 L -0.59102 0.06134 C -0.60612 0.06204 -0.62123 0.06181 -0.63633 0.06319 C -0.64896 0.06435 -0.6543 0.06551 -0.66511 0.07222 C -0.66979 0.07523 -0.67461 0.07917 -0.67839 0.08519 C -0.68138 0.08958 -0.68464 0.09375 -0.68659 0.09977 L -0.68972 0.1088 C -0.69011 0.1125 -0.69024 0.1162 -0.69076 0.11991 C -0.69128 0.12292 -0.69232 0.12569 -0.69284 0.12894 C -0.69336 0.1338 -0.69349 0.13866 -0.69375 0.14352 C -0.6931 0.1581 -0.69284 0.17292 -0.6918 0.18727 C -0.69102 0.19815 -0.68906 0.20162 -0.68659 0.21111 C -0.68555 0.21528 -0.6849 0.21991 -0.6836 0.22384 C -0.68177 0.2294 -0.67474 0.24537 -0.67227 0.24954 C -0.66563 0.26042 -0.65964 0.27292 -0.65169 0.28056 C -0.64349 0.28843 -0.63568 0.29792 -0.62709 0.30417 C -0.62292 0.30741 -0.61888 0.31065 -0.61472 0.31343 C -0.60339 0.32083 -0.59544 0.32477 -0.58386 0.32986 C -0.57253 0.33495 -0.56146 0.33935 -0.55 0.34259 C -0.53594 0.34653 -0.53203 0.34653 -0.5181 0.34815 C -0.51042 0.34792 -0.46914 0.3537 -0.44922 0.34259 C -0.44675 0.3412 -0.44453 0.33889 -0.44206 0.33727 C -0.42123 0.32222 -0.44597 0.34144 -0.42669 0.32431 C -0.4237 0.32176 -0.42044 0.31991 -0.41745 0.31713 C -0.41393 0.31366 -0.41068 0.30949 -0.40716 0.30602 C -0.40078 0.29977 -0.39453 0.29606 -0.38867 0.28773 C -0.36563 0.25509 -0.39349 0.2831 -0.36198 0.24583 C -0.35847 0.24167 -0.34453 0.23264 -0.34037 0.2294 C -0.33659 0.22639 -0.33294 0.22269 -0.32904 0.22014 C -0.32539 0.21782 -0.32149 0.2169 -0.31771 0.21481 C -0.31432 0.21273 -0.31094 0.20949 -0.30742 0.20741 C -0.2961 0.20069 -0.29766 0.20324 -0.28698 0.19838 C -0.28347 0.19676 -0.28008 0.19444 -0.27669 0.19282 C -0.27057 0.19005 -0.26432 0.18819 -0.25821 0.18565 C -0.25547 0.18426 -0.25274 0.18241 -0.25 0.18194 C -0.24076 0.18009 -0.22227 0.17824 -0.22227 0.17824 C -0.21901 0.1787 -0.20443 0.17963 -0.19753 0.1838 C -0.19388 0.18588 -0.18959 0.18958 -0.1862 0.19282 C -0.18451 0.19444 -0.18268 0.19606 -0.18112 0.19838 C -0.17682 0.20417 -0.17292 0.21065 -0.16875 0.21667 C -0.16706 0.21898 -0.16537 0.22153 -0.16367 0.22384 C -0.16198 0.22639 -0.1599 0.22824 -0.15847 0.23125 C -0.15677 0.23495 -0.15521 0.23866 -0.15339 0.24213 C -0.14675 0.25509 -0.14922 0.24769 -0.1431 0.26227 C -0.13959 0.2706 -0.1362 0.2794 -0.13281 0.28773 C -0.12891 0.29769 -0.12591 0.30463 -0.12253 0.31528 C -0.12071 0.3213 -0.11927 0.32755 -0.11745 0.33356 C -0.11315 0.34699 -0.10794 0.35972 -0.10404 0.37361 C -0.10339 0.37616 -0.10261 0.37847 -0.10196 0.38102 C -0.1013 0.38403 -0.10078 0.38727 -0.09987 0.39005 C -0.09909 0.39329 -0.09779 0.39606 -0.09688 0.39931 C -0.08946 0.42292 -0.1013 0.38704 -0.09167 0.41574 C -0.0888 0.43657 -0.09284 0.41088 -0.08867 0.42847 C -0.08802 0.43079 -0.08815 0.43356 -0.08763 0.43588 C -0.08646 0.44074 -0.08464 0.44537 -0.08347 0.45046 C -0.08281 0.45347 -0.08203 0.45648 -0.08138 0.45949 C -0.08073 0.46319 -0.08021 0.4669 -0.07943 0.4706 C -0.07878 0.47292 -0.078 0.47523 -0.07735 0.47778 C -0.07617 0.48264 -0.07617 0.48542 -0.07526 0.49051 C -0.07461 0.49421 -0.07396 0.49792 -0.07318 0.50162 C -0.07292 0.50347 -0.0724 0.50509 -0.07214 0.50694 C -0.07188 0.50995 -0.07149 0.51319 -0.07123 0.5162 C -0.07084 0.51852 -0.07031 0.52106 -0.07018 0.52338 C -0.06966 0.52824 -0.0694 0.5331 -0.06914 0.53796 C -0.0694 0.55625 -0.06927 0.57477 -0.07018 0.59282 C -0.07044 0.59769 -0.0737 0.59954 -0.07526 0.60208 C -0.0888 0.62199 -0.06732 0.59306 -0.08242 0.61111 C -0.08425 0.61319 -0.08568 0.61644 -0.08763 0.61852 C -0.09024 0.6213 -0.0931 0.62338 -0.09584 0.62569 C -0.09714 0.62708 -0.09844 0.62847 -0.09987 0.6294 C -0.10196 0.63056 -0.10417 0.63125 -0.10612 0.6331 L -0.11432 0.64028 C -0.11563 0.64167 -0.11693 0.64352 -0.11849 0.64398 L -0.12357 0.64583 C -0.13021 0.65185 -0.12617 0.64884 -0.13594 0.65324 L -0.13998 0.65509 L -0.1944 0.65324 C -0.20091 0.65278 -0.20755 0.65278 -0.21393 0.65139 C -0.21615 0.65093 -0.2181 0.64884 -0.22018 0.64769 C -0.22123 0.64699 -0.22227 0.64699 -0.22318 0.64583 C -0.22422 0.64468 -0.22513 0.64306 -0.2263 0.64213 C -0.22826 0.64074 -0.23047 0.63981 -0.23242 0.63843 C -0.23347 0.63796 -0.23464 0.63773 -0.23555 0.63681 L -0.23867 0.6331 L -0.23867 0.6331 " pathEditMode="relative" ptsTypes="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8593FA-60AE-40C3-BFB5-9BDB6C491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579" y="2784497"/>
            <a:ext cx="1670667" cy="12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1D5106-B4B3-463F-A694-5152DC04E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69" y="4096471"/>
            <a:ext cx="1670667" cy="12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88F12C-90BC-46F9-8D45-157253504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150" y="2591787"/>
            <a:ext cx="1670667" cy="12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DDDE58-6693-4553-B246-5DCA7B34A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9090" y="2591787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D865CE9C-CFC1-49B7-BE00-0B3BDB2CF7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332" y="2664153"/>
            <a:ext cx="1670667" cy="126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8F0CC98-0F96-4271-A6CD-050D6EB4A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9" y="1136574"/>
            <a:ext cx="1670667" cy="126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F48B33E-1D07-4F41-9EE6-3E835B61F6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618" y="1002970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A409C5A-AAAB-4442-AA51-2F5A8398F6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538" y="964256"/>
            <a:ext cx="1676877" cy="126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D7CFD23-7CF5-4629-951C-6A41E48893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388" y="827747"/>
            <a:ext cx="167066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0253B8D-2FE1-48A8-9FC1-B8A354A999E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8911" y="5153720"/>
            <a:ext cx="2819397" cy="13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55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509 L -0.00208 -0.00509 C -0.01654 -0.02453 -0.00195 -0.00347 -0.0112 -0.0199 C -0.01224 -0.02199 -0.01367 -0.02338 -0.01497 -0.02523 C -0.01654 -0.02777 -0.01797 -0.03055 -0.01953 -0.03333 L -0.02253 -0.03865 C -0.02331 -0.04004 -0.02396 -0.04166 -0.02474 -0.04282 C -0.02578 -0.04421 -0.02695 -0.04514 -0.02786 -0.04676 C -0.02865 -0.04838 -0.02917 -0.05069 -0.03008 -0.05208 C -0.03099 -0.0537 -0.03216 -0.05463 -0.03307 -0.05625 C -0.0349 -0.05926 -0.03646 -0.06296 -0.03841 -0.06574 C -0.04727 -0.07754 -0.03633 -0.0625 -0.04375 -0.07384 C -0.04466 -0.07523 -0.04583 -0.07615 -0.04674 -0.07777 C -0.04831 -0.08032 -0.04961 -0.08356 -0.0513 -0.08588 C -0.05326 -0.08865 -0.0556 -0.09074 -0.05729 -0.09398 C -0.06771 -0.11227 -0.05234 -0.08565 -0.06185 -0.10069 C -0.06354 -0.10324 -0.06458 -0.10694 -0.06641 -0.10879 C -0.06745 -0.10972 -0.06862 -0.11018 -0.06953 -0.11134 C -0.07109 -0.11389 -0.07253 -0.1169 -0.07396 -0.11944 C -0.07474 -0.12083 -0.07539 -0.12268 -0.0763 -0.12361 C -0.07734 -0.12453 -0.07839 -0.125 -0.0793 -0.12615 C -0.08099 -0.1287 -0.0819 -0.13264 -0.08385 -0.13426 C -0.09336 -0.14282 -0.08008 -0.13055 -0.08997 -0.14097 C -0.09141 -0.14259 -0.09297 -0.14375 -0.09453 -0.14514 C -0.09531 -0.14583 -0.09596 -0.14699 -0.09674 -0.14791 C -0.10208 -0.15324 -0.0974 -0.14815 -0.10286 -0.15185 C -0.10391 -0.15254 -0.10482 -0.1537 -0.10586 -0.15463 C -0.10664 -0.15509 -0.10742 -0.15532 -0.10807 -0.15578 C -0.10911 -0.15671 -0.11003 -0.1581 -0.1112 -0.15856 C -0.11315 -0.15949 -0.11523 -0.15926 -0.11719 -0.15995 C -0.11927 -0.16065 -0.12331 -0.1625 -0.12331 -0.1625 C -0.13008 -0.16227 -0.13698 -0.1625 -0.14375 -0.16134 C -0.14466 -0.16111 -0.14518 -0.15902 -0.14596 -0.15856 C -0.14792 -0.1574 -0.15208 -0.15578 -0.15208 -0.15578 C -0.15677 -0.15046 -0.15156 -0.15578 -0.15807 -0.15185 C -0.15924 -0.15115 -0.16016 -0.15023 -0.1612 -0.14907 C -0.16198 -0.14838 -0.16263 -0.14699 -0.16341 -0.14652 C -0.16458 -0.1456 -0.16589 -0.1456 -0.16719 -0.14514 C -0.16797 -0.14421 -0.16862 -0.14305 -0.16953 -0.14236 C -0.17331 -0.13912 -0.17148 -0.14421 -0.1763 -0.13565 C -0.18281 -0.1243 -0.18008 -0.12963 -0.18464 -0.11944 C -0.18542 -0.11597 -0.18633 -0.1125 -0.18685 -0.10879 C -0.1888 -0.09699 -0.18659 -0.10902 -0.18841 -0.0993 C -0.18815 -0.08402 -0.18828 -0.06875 -0.18763 -0.05347 C -0.18763 -0.05162 -0.18659 -0.05 -0.1862 -0.04815 C -0.18555 -0.04583 -0.18516 -0.04375 -0.18464 -0.04143 C -0.18438 -0.04004 -0.18411 -0.03865 -0.18385 -0.03727 C -0.18359 -0.03565 -0.18346 -0.03379 -0.18307 -0.03194 C -0.17917 -0.01504 -0.18151 -0.02639 -0.17852 -0.01713 C -0.17799 -0.01551 -0.1776 -0.01342 -0.17708 -0.0118 C -0.17643 -0.00995 -0.17552 -0.00833 -0.17474 -0.00648 C -0.17161 0.00255 -0.175 -0.00139 -0.16875 0.00973 C -0.16719 0.0125 -0.16589 0.01551 -0.16419 0.01783 C -0.16211 0.0206 -0.1599 0.02269 -0.15807 0.02593 C -0.15716 0.02778 -0.15625 0.02986 -0.15508 0.03125 C -0.15391 0.03264 -0.15247 0.03287 -0.1513 0.03403 C -0.15 0.03519 -0.14883 0.03681 -0.14753 0.03797 C -0.14492 0.04028 -0.13529 0.04584 -0.13464 0.04607 C -0.13281 0.04699 -0.13112 0.04792 -0.1293 0.04885 C -0.12786 0.04977 -0.1263 0.05093 -0.12474 0.05162 C -0.12305 0.05232 -0.12122 0.05232 -0.11953 0.05278 C -0.1099 0.05232 -0.10026 0.05255 -0.09063 0.05162 C -0.08971 0.05139 -0.08203 0.04699 -0.08086 0.04607 C -0.07773 0.04398 -0.06797 0.03611 -0.06641 0.03403 L -0.05964 0.02454 C -0.05833 0.02292 -0.05703 0.0213 -0.05586 0.01922 C -0.04219 -0.00509 -0.05586 0.02014 -0.04831 0.0044 C -0.04753 0.00301 -0.04661 0.00185 -0.04596 0.00023 C -0.0444 -0.00324 -0.04323 -0.00717 -0.04141 -0.01041 C -0.04063 -0.0118 -0.03984 -0.01296 -0.03919 -0.01458 C -0.03854 -0.0162 -0.03828 -0.01828 -0.03763 -0.0199 C -0.0362 -0.02361 -0.03464 -0.02708 -0.03307 -0.03055 C -0.03164 -0.03426 -0.03008 -0.03796 -0.02852 -0.04143 C -0.0276 -0.04375 -0.02656 -0.04583 -0.02552 -0.04815 L -0.02096 -0.05902 C -0.01758 -0.07106 -0.01979 -0.06458 -0.01419 -0.07777 C -0.01341 -0.07963 -0.01276 -0.08148 -0.01185 -0.0831 C -0.01016 -0.08634 -0.00807 -0.08912 -0.00664 -0.09259 C -0.00508 -0.09606 -0.00404 -0.10069 -0.00208 -0.10347 L 0.00404 -0.11134 C 0.00651 -0.11481 0.00794 -0.1169 0.01081 -0.11944 C 0.01211 -0.1206 0.01341 -0.12129 0.01458 -0.12222 C 0.01562 -0.12291 0.01654 -0.1243 0.01771 -0.125 C 0.01888 -0.12569 0.02018 -0.12569 0.02148 -0.12615 C 0.0224 -0.12662 0.02344 -0.12708 0.02448 -0.12754 C 0.03086 -0.13333 0.02396 -0.12777 0.03125 -0.13171 C 0.03255 -0.1324 0.03372 -0.13379 0.03503 -0.13426 C 0.0431 -0.13819 0.04635 -0.1375 0.0556 -0.13842 C 0.06289 -0.13796 0.07018 -0.13773 0.07747 -0.13703 C 0.0793 -0.1368 0.08112 -0.13634 0.08281 -0.13565 C 0.08411 -0.13518 0.08529 -0.13379 0.08659 -0.1331 C 0.09128 -0.12986 0.09049 -0.13055 0.09492 -0.12893 C 0.09622 -0.12801 0.09753 -0.12731 0.0987 -0.12615 C 0.1043 -0.12176 0.09935 -0.125 0.10404 -0.12222 C 0.10508 -0.12083 0.10599 -0.11921 0.10703 -0.11828 C 0.10781 -0.11736 0.10872 -0.11759 0.10937 -0.1169 C 0.11211 -0.11342 0.11107 -0.11273 0.11315 -0.10879 C 0.11458 -0.10578 0.11615 -0.10347 0.11771 -0.10069 C 0.11836 -0.0993 0.11927 -0.09815 0.11992 -0.09652 C 0.12331 -0.08865 0.12148 -0.09305 0.12526 -0.0831 L 0.12669 -0.07916 C 0.12695 -0.07731 0.12708 -0.07546 0.12747 -0.07384 C 0.12786 -0.07222 0.12865 -0.07129 0.12904 -0.06967 C 0.12943 -0.06759 0.12943 -0.06504 0.12982 -0.06296 C 0.1306 -0.05833 0.13216 -0.05416 0.13281 -0.04953 C 0.13464 -0.03634 0.13242 -0.05277 0.13437 -0.03727 C 0.13451 -0.03565 0.1349 -0.03379 0.13503 -0.03194 C 0.1349 -0.01134 0.13503 0.00926 0.13437 0.02986 C 0.13424 0.03287 0.13333 0.03542 0.13281 0.03797 C 0.13047 0.04977 0.13229 0.03982 0.12904 0.05278 C 0.12669 0.06273 0.12682 0.06551 0.1237 0.07315 C 0.12201 0.07732 0.12005 0.08102 0.11836 0.08519 C 0.11745 0.08797 0.11654 0.09074 0.11536 0.09329 C 0.11458 0.09491 0.11328 0.09584 0.11237 0.09723 C 0.11107 0.09931 0.1099 0.10185 0.10859 0.10394 C 0.10638 0.10764 0.10273 0.11227 0.10026 0.11482 C 0.09818 0.1169 0.09245 0.12153 0.09036 0.12292 C 0.08867 0.12408 0.08685 0.12454 0.08503 0.1257 C 0.07786 0.13056 0.07174 0.13727 0.06393 0.13912 C 0.04779 0.1426 0.05586 0.14121 0.03958 0.14306 C 0.02604 0.14213 0.01237 0.1426 -0.0013 0.14051 C -0.00495 0.13982 -0.00833 0.13658 -0.01185 0.13496 C -0.01589 0.13334 -0.02005 0.13218 -0.02396 0.12963 C -0.03945 0.11945 -0.02018 0.13195 -0.03685 0.12153 C -0.03893 0.12037 -0.04089 0.11852 -0.04297 0.1176 C -0.04544 0.11621 -0.04805 0.11574 -0.05052 0.11482 C -0.0526 0.11412 -0.05456 0.11273 -0.05664 0.11204 C -0.05859 0.11135 -0.06068 0.11135 -0.06263 0.11088 C -0.06953 0.10857 -0.06823 0.10741 -0.07552 0.10533 C -0.07826 0.10463 -0.08112 0.10463 -0.08385 0.10394 C -0.08789 0.10324 -0.09596 0.10139 -0.09596 0.10139 C -0.10651 0.10185 -0.12005 0.10023 -0.13164 0.10394 C -0.13268 0.1044 -0.13359 0.10486 -0.13464 0.10533 C -0.13594 0.10672 -0.13711 0.10834 -0.13841 0.10949 C -0.13984 0.11065 -0.14297 0.11204 -0.14297 0.11204 C -0.14401 0.11343 -0.14505 0.11459 -0.14596 0.11621 C -0.15104 0.12523 -0.14375 0.11574 -0.14974 0.12292 C -0.15026 0.12477 -0.15065 0.12662 -0.1513 0.12824 C -0.15469 0.13681 -0.1526 0.12732 -0.15586 0.13773 C -0.15703 0.14144 -0.15755 0.14584 -0.15807 0.14977 C -0.15898 0.15695 -0.15898 0.1581 -0.15964 0.16598 C -0.15911 0.18565 -0.16068 0.18889 -0.15807 0.20093 C -0.15768 0.20324 -0.15703 0.20533 -0.15664 0.20764 C -0.15417 0.22199 -0.15651 0.21459 -0.15352 0.22246 C -0.15169 0.23542 -0.15417 0.21945 -0.1513 0.23473 C -0.15091 0.23635 -0.15104 0.23843 -0.15052 0.24005 C -0.15 0.24213 -0.14896 0.24352 -0.14831 0.24537 C -0.1457 0.25185 -0.14661 0.25185 -0.14141 0.25903 C -0.13919 0.26204 -0.13737 0.26713 -0.13464 0.26829 C -0.13255 0.26922 -0.1306 0.26991 -0.12852 0.27107 C -0.12786 0.27153 -0.12708 0.27223 -0.1263 0.27246 C -0.12357 0.27315 -0.1207 0.27338 -0.11797 0.27385 C -0.11289 0.27338 -0.10156 0.27269 -0.09518 0.27107 C -0.09271 0.27037 -0.08763 0.26829 -0.08763 0.26829 C -0.08568 0.26667 -0.08372 0.26435 -0.08164 0.26297 C -0.08034 0.26204 -0.07904 0.26135 -0.07786 0.26019 C -0.07656 0.25926 -0.07331 0.25463 -0.07253 0.25348 C -0.07096 0.25162 -0.06927 0.25047 -0.06797 0.24815 C -0.06719 0.24676 -0.06641 0.2456 -0.06563 0.24422 C -0.0651 0.24283 -0.06484 0.24121 -0.06419 0.24005 C -0.06354 0.23889 -0.06263 0.2382 -0.06185 0.23727 C -0.06159 0.23565 -0.06159 0.2338 -0.0612 0.23195 C -0.06029 0.22871 -0.05872 0.22639 -0.05729 0.22385 C -0.05586 0.21621 -0.05768 0.22338 -0.0543 0.21574 C -0.05039 0.20672 -0.05195 0.20625 -0.04596 0.19838 C -0.04362 0.19514 -0.04258 0.19422 -0.04063 0.19028 C -0.03268 0.17361 -0.04831 0.20255 -0.03229 0.17408 C -0.03138 0.17223 -0.0306 0.16991 -0.0293 0.16875 C -0.02799 0.16736 -0.02682 0.16598 -0.02552 0.16459 C -0.02396 0.16297 -0.02253 0.16088 -0.02096 0.15926 C -0.01953 0.15764 -0.01784 0.15672 -0.01641 0.15533 C -0.01198 0.15047 -0.00833 0.14514 -0.00352 0.14167 C -0.0026 0.14098 -0.00156 0.14074 -0.00052 0.14051 C 0.00078 0.13982 0.00195 0.13959 0.00326 0.13912 C 0.00482 0.13866 0.00625 0.13843 0.00781 0.13773 C 0.00937 0.13704 0.01081 0.13588 0.01237 0.13496 C 0.01354 0.13449 0.01484 0.13426 0.01615 0.13357 C 0.01771 0.13287 0.01914 0.13195 0.0207 0.13102 C 0.02201 0.1301 0.02318 0.12894 0.02448 0.12824 C 0.03242 0.12454 0.03581 0.12523 0.04492 0.12431 C 0.05 0.12477 0.05508 0.12454 0.06003 0.1257 C 0.06211 0.12593 0.06615 0.12824 0.06615 0.12824 C 0.06693 0.12917 0.06771 0.1301 0.06836 0.13102 C 0.07044 0.13357 0.0724 0.13658 0.07448 0.13912 C 0.07526 0.14005 0.07604 0.14074 0.07669 0.14167 C 0.07891 0.14514 0.08125 0.14838 0.08281 0.15255 C 0.08333 0.15394 0.08372 0.15533 0.08437 0.15648 C 0.08555 0.15903 0.08685 0.16111 0.08815 0.1632 C 0.09049 0.17153 0.08906 0.16713 0.09271 0.17685 C 0.09323 0.17801 0.09388 0.17917 0.09414 0.18079 C 0.0944 0.18218 0.09453 0.18357 0.09492 0.18496 C 0.09557 0.18727 0.09661 0.18912 0.09727 0.19167 C 0.09792 0.19422 0.09818 0.19699 0.0987 0.19977 C 0.09896 0.20093 0.09935 0.20232 0.09948 0.20371 C 0.09974 0.20556 0.09987 0.20741 0.10026 0.20903 C 0.10065 0.21135 0.1013 0.21366 0.10169 0.21574 C 0.10156 0.22801 0.10169 0.24005 0.10104 0.25209 C 0.10091 0.25417 0.09987 0.25579 0.09948 0.25764 C 0.09883 0.26111 0.09948 0.26574 0.09792 0.26829 C 0.09258 0.27801 0.09909 0.26574 0.09336 0.27917 C 0.09284 0.28056 0.0918 0.28172 0.09115 0.2831 C 0.08776 0.29028 0.0901 0.28727 0.08581 0.29398 C 0.0849 0.29537 0.08385 0.29653 0.08281 0.29792 C 0.07865 0.30417 0.06992 0.31829 0.06458 0.32223 C 0.06107 0.325 0.05768 0.32801 0.05404 0.33033 C 0.05195 0.33172 0.05 0.33287 0.04792 0.33426 C 0.04622 0.33565 0.04453 0.33727 0.04271 0.33843 C 0.04089 0.33959 0.03919 0.34028 0.03737 0.34098 C 0.03568 0.34167 0.02904 0.34329 0.02747 0.34375 C 0.02604 0.34468 0.02448 0.34607 0.02292 0.34653 C 0.01315 0.34931 0.00117 0.34699 -0.00807 0.34653 L -0.01563 0.34098 C -0.01693 0.34028 -0.01823 0.33912 -0.01953 0.33843 C -0.02096 0.3375 -0.02253 0.33681 -0.02396 0.33565 C -0.02708 0.33357 -0.02995 0.33079 -0.03307 0.32894 C -0.0362 0.32709 -0.03945 0.32639 -0.04219 0.32361 C -0.04414 0.32153 -0.04857 0.31667 -0.05052 0.31551 C -0.05221 0.31459 -0.05404 0.31459 -0.05586 0.31412 C -0.06497 0.30602 -0.05586 0.3132 -0.06497 0.3088 C -0.06628 0.3081 -0.06745 0.30672 -0.06875 0.30602 C -0.07018 0.30533 -0.07174 0.3051 -0.07331 0.30463 C -0.08112 0.30209 -0.07292 0.30394 -0.08542 0.30209 C -0.0957 0.30255 -0.10612 0.30232 -0.11641 0.30348 C -0.11901 0.30371 -0.12148 0.30533 -0.12409 0.30602 C -0.12565 0.30648 -0.12982 0.30764 -0.13164 0.3088 C -0.13958 0.31412 -0.12995 0.30926 -0.13763 0.31273 C -0.13841 0.31366 -0.13919 0.31459 -0.13997 0.31551 C -0.14089 0.31644 -0.14219 0.31667 -0.14297 0.31829 C -0.14479 0.3213 -0.14753 0.32894 -0.14753 0.32894 C -0.14909 0.35116 -0.14922 0.34769 -0.14753 0.38287 C -0.1474 0.38473 -0.14648 0.38635 -0.14596 0.3882 C -0.1457 0.39005 -0.14557 0.3919 -0.14518 0.39352 C -0.1444 0.39769 -0.1431 0.40116 -0.14141 0.4044 C -0.14023 0.40695 -0.13867 0.40949 -0.13685 0.41111 C -0.1362 0.41181 -0.13529 0.41181 -0.13464 0.4125 C -0.12917 0.41736 -0.13594 0.4132 -0.1293 0.41783 C -0.12786 0.41898 -0.1263 0.41968 -0.12474 0.4206 C -0.12409 0.42107 -0.12331 0.4213 -0.12253 0.42199 C -0.12201 0.42223 -0.11758 0.42547 -0.11641 0.42593 C -0.11263 0.42732 -0.10638 0.42801 -0.10286 0.42871 C -0.08346 0.43727 -0.09883 0.43148 -0.05586 0.42986 C -0.0543 0.42917 -0.05286 0.42801 -0.0513 0.42732 C -0.05026 0.42685 -0.04922 0.42639 -0.04831 0.42593 C -0.04245 0.42269 -0.04245 0.42246 -0.03763 0.41922 C -0.03659 0.41736 -0.03568 0.41551 -0.03464 0.41389 C -0.03398 0.41273 -0.03294 0.41227 -0.03229 0.41111 C -0.0306 0.40787 -0.02786 0.40023 -0.02786 0.40023 C -0.02591 0.39028 -0.02852 0.40278 -0.02552 0.39236 C -0.02487 0.39005 -0.02461 0.38773 -0.02396 0.38542 C -0.02357 0.38403 -0.02292 0.38287 -0.02253 0.38148 C -0.0194 0.37037 -0.02461 0.38496 -0.02018 0.37338 C -0.01992 0.37153 -0.01966 0.36991 -0.01953 0.36806 C -0.01914 0.36574 -0.01914 0.36343 -0.01875 0.36135 C -0.01836 0.35903 -0.01771 0.35672 -0.01719 0.35463 C -0.01628 0.34653 -0.01667 0.34815 -0.01497 0.33982 C -0.01445 0.3375 -0.01406 0.33519 -0.01341 0.3331 C -0.01276 0.33102 -0.01185 0.3294 -0.0112 0.32755 C -0.00885 0.31528 -0.01055 0.32176 -0.00508 0.3088 L -0.00286 0.30348 C -0.00065 0.29838 0.00273 0.28959 0.00547 0.28727 C 0.00651 0.28635 0.00755 0.28542 0.00859 0.28449 C 0.0099 0.28334 0.01107 0.28148 0.01237 0.28056 C 0.0138 0.2794 0.01536 0.27871 0.01693 0.27778 C 0.02305 0.27385 0.01823 0.2757 0.02526 0.27385 C 0.03333 0.26806 0.02422 0.27385 0.03437 0.26968 C 0.04714 0.26435 0.02669 0.26875 0.0487 0.26574 L 0.1487 0.2669 C 0.15221 0.26713 0.15312 0.26922 0.15625 0.27107 C 0.15755 0.27176 0.15885 0.27199 0.16016 0.27246 C 0.16146 0.27292 0.16406 0.27408 0.16536 0.275 C 0.16641 0.27593 0.16745 0.27709 0.16849 0.27778 C 0.16914 0.27824 0.16992 0.27848 0.1707 0.27917 C 0.17148 0.27986 0.17214 0.28102 0.17292 0.28172 C 0.17422 0.28287 0.17552 0.28357 0.17682 0.28449 C 0.1793 0.28658 0.18073 0.28797 0.18281 0.29121 C 0.18437 0.29375 0.18737 0.29931 0.18737 0.29931 C 0.1888 0.30926 0.18893 0.30787 0.18737 0.32361 C 0.18724 0.32523 0.18646 0.32639 0.18581 0.32755 C 0.18477 0.32986 0.18203 0.33449 0.1806 0.33565 C 0.17917 0.33704 0.17734 0.33681 0.17604 0.33843 C 0.17201 0.34306 0.17565 0.33959 0.1707 0.34236 C 0.1694 0.34329 0.16823 0.34445 0.16693 0.34514 C 0.16562 0.34584 0.16432 0.34584 0.16315 0.34653 C 0.16159 0.34723 0.16016 0.34838 0.15859 0.34908 C 0.15495 0.35093 0.15404 0.35023 0.15026 0.35185 C 0.14844 0.35255 0.14674 0.35371 0.14492 0.35463 C 0.1431 0.35533 0.13672 0.35672 0.13503 0.35718 C 0.12578 0.35973 0.1349 0.3581 0.11992 0.35996 C 0.11029 0.36273 0.12083 0.35996 0.1056 0.36273 C 0.10378 0.36297 0.10195 0.36366 0.10026 0.36389 C 0.08164 0.36713 0.09622 0.36366 0.08437 0.36667 L -0.00729 0.36528 C -0.03672 0.36435 -0.02018 0.36273 -0.03919 0.36135 L -0.08307 0.35857 L -0.10742 0.35718 L -0.13164 0.35463 C -0.13542 0.35417 -0.13919 0.35371 -0.14297 0.35324 C -0.14779 0.35255 -0.1526 0.35116 -0.15742 0.35047 C -0.16185 0.34977 -0.16641 0.34977 -0.17096 0.34908 C -0.17578 0.34838 -0.1806 0.34699 -0.18542 0.34653 C -0.19427 0.34537 -0.20313 0.34468 -0.21185 0.34375 L -0.23464 0.34098 L -0.3043 0.34236 C -0.30586 0.3426 -0.30742 0.34329 -0.30885 0.34375 C -0.31146 0.34468 -0.31393 0.34537 -0.31641 0.34653 C -0.31875 0.34746 -0.32109 0.34792 -0.32331 0.34908 C -0.32461 0.34977 -0.32578 0.35116 -0.32708 0.35185 C -0.32813 0.35255 -0.32917 0.35278 -0.33008 0.35324 C -0.33086 0.35348 -0.33164 0.35417 -0.33242 0.35463 C -0.33659 0.35949 -0.33307 0.35486 -0.33763 0.36389 C -0.33867 0.36598 -0.33984 0.36736 -0.34076 0.36945 C -0.34375 0.3757 -0.34063 0.37107 -0.34375 0.37871 C -0.3444 0.38033 -0.34531 0.38148 -0.34596 0.38287 C -0.34753 0.39352 -0.34557 0.38287 -0.34909 0.39352 C -0.34948 0.39491 -0.34948 0.3963 -0.34974 0.39769 C -0.35026 0.39954 -0.35078 0.40116 -0.3513 0.40301 C -0.35417 0.42338 -0.34961 0.3926 -0.35365 0.41389 C -0.3543 0.41736 -0.35456 0.42107 -0.35508 0.42454 C -0.35534 0.42639 -0.35573 0.42824 -0.35586 0.42986 C -0.35612 0.4331 -0.35625 0.43635 -0.35664 0.43935 C -0.35677 0.44074 -0.35716 0.44213 -0.35742 0.44352 C -0.35768 0.44514 -0.35794 0.44699 -0.35807 0.44885 C -0.35703 0.50857 -0.35924 0.47246 -0.35664 0.49329 C -0.35638 0.4956 -0.35638 0.49792 -0.35586 0.5 C -0.35456 0.50625 -0.35286 0.51135 -0.35052 0.51621 C -0.34987 0.5176 -0.34909 0.51898 -0.34831 0.52014 C -0.34609 0.52338 -0.34414 0.52801 -0.34141 0.52963 C -0.34076 0.5301 -0.33984 0.53033 -0.33919 0.53102 C -0.33763 0.53264 -0.33633 0.53519 -0.33464 0.53635 C -0.33177 0.53843 -0.32865 0.53935 -0.32552 0.54051 C -0.31693 0.54352 -0.31771 0.54375 -0.30807 0.54445 C -0.29909 0.54514 -0.28997 0.54537 -0.28086 0.54584 C -0.26667 0.54885 -0.28477 0.54514 -0.2612 0.54838 C -0.25612 0.54908 -0.25104 0.55093 -0.24596 0.55116 C -0.20885 0.55348 -0.23086 0.55232 -0.18008 0.55394 C -0.0957 0.55278 -0.06784 0.55139 0.01081 0.55394 C 0.01315 0.55394 0.01536 0.5551 0.01771 0.55533 C 0.03073 0.55602 0.04388 0.55602 0.05703 0.55648 C 0.05937 0.55695 0.06159 0.55718 0.06393 0.55787 C 0.06471 0.5581 0.06536 0.55903 0.06615 0.55926 C 0.06862 0.56019 0.0737 0.56204 0.0737 0.56204 L 0.0806 0.57014 C 0.08125 0.57084 0.08203 0.57199 0.08281 0.57269 C 0.08385 0.57361 0.0849 0.57431 0.08581 0.57547 C 0.08672 0.57662 0.08724 0.57824 0.08815 0.5794 C 0.0888 0.58056 0.08971 0.58102 0.09036 0.58218 C 0.09648 0.5919 0.09258 0.58889 0.09727 0.59167 C 0.09818 0.59283 0.09922 0.59422 0.10026 0.5956 C 0.10104 0.59676 0.10156 0.59861 0.10247 0.59977 C 0.10312 0.60047 0.10404 0.60047 0.10482 0.60093 C 0.11211 0.61088 0.10273 0.59931 0.11237 0.60764 C 0.1224 0.61667 0.1099 0.60579 0.11771 0.61181 C 0.11875 0.6125 0.11966 0.61389 0.1207 0.61459 C 0.12187 0.61528 0.12318 0.61528 0.12448 0.61574 C 0.12526 0.61621 0.12604 0.61667 0.12669 0.61713 C 0.12799 0.61806 0.12917 0.61945 0.1306 0.61991 C 0.13672 0.62223 0.14766 0.6213 0.15247 0.6213 L 0.15703 0.6145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8593FA-60AE-40C3-BFB5-9BDB6C491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579" y="2784497"/>
            <a:ext cx="1670667" cy="12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1D5106-B4B3-463F-A694-5152DC04E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69" y="4096471"/>
            <a:ext cx="1670667" cy="12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88F12C-90BC-46F9-8D45-157253504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150" y="2591787"/>
            <a:ext cx="1670667" cy="12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DDDE58-6693-4553-B246-5DCA7B34A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9090" y="2591787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D865CE9C-CFC1-49B7-BE00-0B3BDB2CF7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332" y="2664153"/>
            <a:ext cx="1670667" cy="126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8F0CC98-0F96-4271-A6CD-050D6EB4A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9" y="1136574"/>
            <a:ext cx="1670667" cy="126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F48B33E-1D07-4F41-9EE6-3E835B61F6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618" y="1002970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A409C5A-AAAB-4442-AA51-2F5A8398F6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538" y="964256"/>
            <a:ext cx="1676877" cy="126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D7CFD23-7CF5-4629-951C-6A41E48893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388" y="827747"/>
            <a:ext cx="167066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729BFDC6-C773-4305-9236-1EADCC7882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5320" y="5153720"/>
            <a:ext cx="2792989" cy="13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59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162 L -0.00261 -0.00162 C 0.00156 -0.00209 0.00573 -0.00232 0.00989 -0.00324 C 0.01302 -0.00371 0.01601 -0.00533 0.01901 -0.00602 C 0.02096 -0.00672 0.02292 -0.00718 0.02487 -0.00764 C 0.0276 -0.00811 0.03047 -0.00857 0.0332 -0.00903 C 0.03542 -0.00949 0.03763 -0.01019 0.03984 -0.01065 C 0.04492 -0.01343 0.04987 -0.0169 0.05495 -0.01945 C 0.0569 -0.02037 0.05885 -0.0213 0.06068 -0.02246 C 0.06849 -0.02709 0.0763 -0.03218 0.08411 -0.03727 C 0.08711 -0.03912 0.09036 -0.04028 0.09323 -0.04329 C 0.11627 -0.06644 0.09583 -0.04468 0.11159 -0.06389 C 0.11849 -0.07246 0.1181 -0.06968 0.12409 -0.08033 C 0.12539 -0.08241 0.12617 -0.08519 0.12734 -0.08773 C 0.12812 -0.08912 0.12917 -0.09051 0.12995 -0.09213 C 0.13138 -0.09537 0.13255 -0.09908 0.13411 -0.10255 C 0.13476 -0.10417 0.13594 -0.1051 0.13659 -0.10695 C 0.13789 -0.11019 0.13893 -0.11366 0.13984 -0.11736 C 0.1444 -0.1338 0.14674 -0.14236 0.14909 -0.1588 C 0.14948 -0.16158 0.14961 -0.16459 0.14987 -0.1676 C 0.14935 -0.18681 0.14961 -0.20625 0.14818 -0.22547 C 0.14792 -0.23079 0.14609 -0.23542 0.14492 -0.24028 C 0.14414 -0.24329 0.1431 -0.24607 0.14245 -0.24908 C 0.13919 -0.26204 0.14687 -0.25324 0.12995 -0.2713 C 0.12851 -0.27292 0.12708 -0.27431 0.12578 -0.2757 C 0.12487 -0.27686 0.12422 -0.27824 0.12318 -0.27871 C 0.1194 -0.28079 0.11549 -0.28172 0.11159 -0.28311 L 0.06484 -0.28172 C 0.06133 -0.28148 0.05755 -0.28148 0.05404 -0.28033 C 0.02956 -0.27107 0.0207 -0.2625 -0.0043 -0.24607 C -0.0263 -0.23172 -0.01107 -0.24306 -0.03516 -0.22547 C -0.03906 -0.22246 -0.04271 -0.21898 -0.04675 -0.21644 C -0.05521 -0.21158 -0.05807 -0.21042 -0.06589 -0.20324 C -0.06888 -0.20047 -0.07136 -0.19699 -0.07422 -0.19422 C -0.08112 -0.18797 -0.08464 -0.18727 -0.09089 -0.1794 C -0.09401 -0.1757 -0.10026 -0.16482 -0.10261 -0.16019 C -0.10404 -0.15741 -0.10573 -0.15463 -0.10677 -0.15139 C -0.11042 -0.14074 -0.11289 -0.13195 -0.11432 -0.12014 C -0.11471 -0.1169 -0.11484 -0.1132 -0.11511 -0.10996 C -0.11537 -0.10695 -0.11563 -0.10394 -0.11589 -0.10093 C -0.11537 -0.07917 -0.11524 -0.05741 -0.11432 -0.03588 C -0.11393 -0.02917 -0.11055 -0.01736 -0.10925 -0.01204 C -0.10703 -0.00278 -0.10495 0.00671 -0.10261 0.0162 C -0.1013 0.02152 -0.10052 0.02777 -0.09844 0.0324 C -0.09258 0.04537 -0.09128 0.0493 -0.08425 0.06064 C -0.08164 0.06481 -0.07904 0.06921 -0.07591 0.07245 C -0.07253 0.07615 -0.06862 0.07801 -0.06511 0.08125 C -0.06393 0.0824 -0.06302 0.08472 -0.06172 0.08564 C -0.05912 0.08796 -0.03932 0.10069 -0.03594 0.10208 C -0.03125 0.10393 -0.02643 0.1037 -0.02175 0.10509 C -0.01706 0.10625 -0.01237 0.10787 -0.00755 0.10949 C 0.02409 0.10694 0.05586 0.10787 0.08737 0.10208 C 0.09687 0.10023 0.11484 0.08727 0.11484 0.08727 C 0.11627 0.08564 0.11758 0.08402 0.11901 0.08287 C 0.12396 0.07893 0.12943 0.07708 0.13411 0.07245 C 0.13659 0.0699 0.13906 0.06736 0.14154 0.06504 C 0.15443 0.0537 0.13099 0.07963 0.15742 0.05023 C 0.16107 0.04606 0.16471 0.04143 0.16823 0.0368 C 0.17187 0.03194 0.17526 0.02639 0.17904 0.02199 C 0.18698 0.01296 0.19583 0.00671 0.20325 -0.00324 C 0.20768 -0.00903 0.21198 -0.01528 0.21654 -0.02084 C 0.2181 -0.02292 0.21992 -0.02361 0.22161 -0.02547 C 0.23502 -0.04005 0.24818 -0.05533 0.26159 -0.06991 C 0.26875 -0.07755 0.27604 -0.08449 0.2832 -0.09213 C 0.28594 -0.09491 0.31068 -0.12223 0.31914 -0.12917 C 0.37135 -0.17176 0.34036 -0.14699 0.37747 -0.17061 C 0.38476 -0.17523 0.39141 -0.18311 0.39909 -0.18542 C 0.40377 -0.18681 0.40846 -0.18866 0.41328 -0.18982 C 0.41823 -0.19121 0.42825 -0.19283 0.42825 -0.19283 C 0.43737 -0.19236 0.44661 -0.1926 0.45573 -0.19144 C 0.45794 -0.19098 0.46667 -0.18519 0.46823 -0.18403 C 0.47057 -0.18218 0.47279 -0.18033 0.47487 -0.17801 C 0.47669 -0.17593 0.47838 -0.17315 0.47995 -0.17061 C 0.48164 -0.16783 0.48359 -0.16505 0.48489 -0.16181 C 0.48828 -0.15348 0.49167 -0.14213 0.49323 -0.13218 C 0.49466 -0.12292 0.49505 -0.11482 0.4957 -0.10533 C 0.49492 -0.08704 0.49479 -0.06875 0.49323 -0.0507 C 0.49284 -0.04537 0.49101 -0.04074 0.48997 -0.03588 C 0.48906 -0.03148 0.48854 -0.02662 0.48737 -0.02246 C 0.48633 -0.01783 0.48476 -0.01343 0.4832 -0.00903 C 0.47891 0.00347 0.47422 0.01435 0.46823 0.025 C 0.46562 0.02963 0.45807 0.03796 0.45495 0.0412 C 0.45247 0.04375 0.45013 0.04699 0.44739 0.04861 C 0.43203 0.05902 0.43086 0.05833 0.41745 0.06203 C 0.40273 0.05949 0.38776 0.05995 0.37331 0.05463 C 0.36888 0.05301 0.36146 0.03541 0.35911 0.02939 C 0.35273 0.01296 0.35482 0.01574 0.34987 -0.00324 C 0.34831 -0.00926 0.34635 -0.01482 0.34492 -0.02084 C 0.34349 -0.02709 0.34284 -0.0338 0.34154 -0.04028 C 0.34036 -0.04676 0.33867 -0.05301 0.33737 -0.05949 C 0.3362 -0.06528 0.33516 -0.0713 0.33411 -0.07732 C 0.33385 -0.08311 0.33359 -0.08912 0.3332 -0.09514 C 0.33294 -0.1 0.33229 -0.10486 0.33242 -0.10996 C 0.33268 -0.12477 0.3332 -0.13959 0.33411 -0.1544 C 0.33437 -0.15834 0.33476 -0.1625 0.33581 -0.16621 C 0.33789 -0.17385 0.33984 -0.18218 0.34323 -0.18843 C 0.3487 -0.19792 0.35534 -0.21042 0.36159 -0.21644 C 0.3694 -0.22408 0.37174 -0.22686 0.37995 -0.23287 C 0.38294 -0.23496 0.38607 -0.23658 0.38906 -0.23866 C 0.39245 -0.24121 0.3957 -0.24398 0.39909 -0.24607 C 0.4056 -0.25023 0.42109 -0.25764 0.42656 -0.25949 C 0.42982 -0.26065 0.4332 -0.26042 0.43659 -0.26088 C 0.4457 -0.25996 0.45508 -0.26065 0.46406 -0.25811 C 0.46927 -0.25648 0.47422 -0.25301 0.47904 -0.24908 C 0.4819 -0.24699 0.49049 -0.24051 0.49323 -0.23727 C 0.49557 -0.23473 0.49779 -0.23172 0.49987 -0.22848 C 0.50299 -0.22361 0.5125 -0.20533 0.51406 -0.20162 C 0.51706 -0.19514 0.52239 -0.18102 0.52239 -0.18102 C 0.5276 -0.15324 0.522 -0.18148 0.52825 -0.15579 C 0.52917 -0.15186 0.52982 -0.14792 0.53073 -0.14398 C 0.53177 -0.13936 0.5332 -0.13519 0.53411 -0.13056 C 0.53489 -0.12639 0.53516 -0.12176 0.53581 -0.11736 C 0.53646 -0.11227 0.53737 -0.10741 0.53828 -0.10255 C 0.53854 -0.09792 0.53867 -0.09352 0.53906 -0.08912 C 0.53958 -0.08403 0.54049 -0.0794 0.54075 -0.07431 C 0.54127 -0.06436 0.54127 -0.05463 0.54167 -0.04468 C 0.54127 0.02014 0.54127 0.08472 0.54075 0.14953 C 0.54075 0.15254 0.54023 0.15532 0.53997 0.15833 C 0.53958 0.1618 0.53958 0.16527 0.53906 0.16875 C 0.5388 0.17129 0.53789 0.17361 0.53737 0.17615 C 0.53568 0.18657 0.53776 0.18078 0.53489 0.19097 C 0.53424 0.19352 0.5332 0.19583 0.53242 0.19838 C 0.52864 0.21088 0.53034 0.20833 0.52578 0.21759 C 0.52279 0.22361 0.51966 0.22777 0.51575 0.2324 C 0.51081 0.23819 0.50664 0.24375 0.50078 0.24722 C 0.47904 0.26018 0.50859 0.24236 0.48489 0.25764 C 0.48164 0.25972 0.47825 0.26134 0.47487 0.26365 C 0.46706 0.26875 0.45963 0.27592 0.45156 0.27986 C 0.44857 0.28125 0.44544 0.2824 0.44245 0.28426 C 0.4237 0.29652 0.44167 0.2868 0.42656 0.29768 C 0.42474 0.29907 0.42266 0.2993 0.4207 0.30069 C 0.41627 0.30347 0.41185 0.30648 0.40742 0.30949 C 0.40521 0.31088 0.40299 0.31227 0.40078 0.31389 C 0.39883 0.31551 0.39687 0.31713 0.39492 0.31828 C 0.39297 0.31967 0.39101 0.32037 0.38906 0.32129 C 0.38659 0.32268 0.38411 0.3243 0.38164 0.32569 C 0.38021 0.32662 0.37891 0.32801 0.37747 0.3287 C 0.37474 0.33009 0.37187 0.33055 0.36914 0.33171 C 0.36614 0.3331 0.36471 0.33379 0.36159 0.33472 C 0.35963 0.33518 0.35768 0.33564 0.35573 0.33611 C 0.35351 0.33657 0.3513 0.33703 0.34909 0.33773 C 0.34284 0.33958 0.34844 0.33842 0.34323 0.34051 C 0.33398 0.34444 0.33672 0.34282 0.32825 0.34514 C 0.32656 0.34537 0.32487 0.34583 0.32331 0.34652 C 0.32213 0.34699 0.32109 0.34768 0.31992 0.34791 C 0.31042 0.35 0.29401 0.35046 0.28659 0.35092 C 0.28516 0.35139 0.28385 0.35208 0.28242 0.35254 C 0.27604 0.3537 0.26328 0.35532 0.26328 0.35532 C 0.25469 0.35833 0.26055 0.35694 0.2457 0.35694 L 0.2457 0.35694 " pathEditMode="relative" ptsTypes="AAAAAAAAAAAAAAAAAAAAAAAAAAAAAAAAAAAAAAAAAAAAAAAAAAAAAAAAAAAAAAAAAAAAAAAAAAAAAAAAAAAAAAAAAAAAAAAAAAAAA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8593FA-60AE-40C3-BFB5-9BDB6C491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579" y="2784497"/>
            <a:ext cx="1670667" cy="12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1D5106-B4B3-463F-A694-5152DC04E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69" y="4096471"/>
            <a:ext cx="1670667" cy="12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88F12C-90BC-46F9-8D45-157253504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150" y="2591787"/>
            <a:ext cx="1670667" cy="12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DDDE58-6693-4553-B246-5DCA7B34A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9090" y="2591787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D865CE9C-CFC1-49B7-BE00-0B3BDB2CF7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332" y="2664153"/>
            <a:ext cx="1670667" cy="126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8F0CC98-0F96-4271-A6CD-050D6EB4A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9" y="1136574"/>
            <a:ext cx="1670667" cy="126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F48B33E-1D07-4F41-9EE6-3E835B61F6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618" y="1002970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A409C5A-AAAB-4442-AA51-2F5A8398F6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538" y="964256"/>
            <a:ext cx="1676877" cy="126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D7CFD23-7CF5-4629-951C-6A41E48893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388" y="827747"/>
            <a:ext cx="167066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474B57E-6E89-4704-BB78-21C8032200B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999" y="5174444"/>
            <a:ext cx="2770310" cy="133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89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0.00671 L 0.00599 0.00671 C 0.00625 -0.02569 0.00638 -0.05787 0.0069 -0.09028 C 0.00703 -0.09329 0.00756 -0.0963 0.00795 -0.09931 C 0.00964 -0.10995 0.01003 -0.10972 0.01211 -0.11944 C 0.01289 -0.12315 0.01341 -0.12685 0.0142 -0.13032 L 0.01719 -0.14676 C 0.01823 -0.15255 0.01836 -0.15393 0.02032 -0.15972 C 0.02461 -0.17222 0.02383 -0.16852 0.02852 -0.17963 C 0.0293 -0.18148 0.02969 -0.18356 0.0306 -0.18518 C 0.03151 -0.18681 0.03269 -0.1875 0.03373 -0.18889 C 0.03555 -0.19167 0.03685 -0.1956 0.03881 -0.19792 C 0.04089 -0.20046 0.04323 -0.20208 0.04492 -0.20532 C 0.04597 -0.20718 0.04688 -0.20926 0.04805 -0.21088 C 0.04896 -0.21181 0.05013 -0.21157 0.05117 -0.2125 C 0.05326 -0.21481 0.05521 -0.21736 0.05729 -0.21991 C 0.05834 -0.22106 0.05925 -0.22292 0.06042 -0.22361 C 0.07097 -0.22824 0.05782 -0.22176 0.06862 -0.22893 C 0.06992 -0.22986 0.07136 -0.23009 0.07266 -0.23079 C 0.07409 -0.23171 0.07539 -0.2338 0.07683 -0.23449 C 0.08021 -0.23611 0.0836 -0.23704 0.08711 -0.23819 C 0.09649 -0.24097 0.09466 -0.24074 0.10769 -0.2419 C 0.11797 -0.24259 0.12813 -0.24306 0.13841 -0.24375 L 0.19909 -0.2419 C 0.20638 -0.24143 0.21094 -0.24028 0.21758 -0.23819 C 0.21927 -0.23773 0.22097 -0.23727 0.22266 -0.23634 C 0.23086 -0.23241 0.23047 -0.23102 0.2392 -0.22176 C 0.26602 -0.19306 0.22383 -0.2375 0.24948 -0.2125 C 0.25157 -0.21042 0.25339 -0.20741 0.2556 -0.20532 C 0.26029 -0.20069 0.26185 -0.20208 0.26693 -0.19792 C 0.26875 -0.19653 0.27019 -0.19398 0.27201 -0.19259 C 0.27865 -0.18657 0.27591 -0.19028 0.28334 -0.18704 C 0.29011 -0.18403 0.28854 -0.18333 0.29466 -0.17963 C 0.29701 -0.17824 0.29935 -0.17708 0.30183 -0.17616 C 0.30417 -0.175 0.31315 -0.17292 0.31524 -0.17245 C 0.3319 -0.17292 0.34883 -0.17199 0.3655 -0.17431 C 0.3711 -0.175 0.37657 -0.1787 0.3819 -0.18148 C 0.38438 -0.18287 0.38685 -0.1838 0.3892 -0.18518 C 0.39167 -0.18681 0.39388 -0.18912 0.39636 -0.19074 C 0.39831 -0.19213 0.40052 -0.19282 0.40248 -0.19444 C 0.4043 -0.19583 0.40586 -0.19815 0.40769 -0.19977 C 0.41224 -0.20417 0.41485 -0.20556 0.41901 -0.21088 C 0.42214 -0.21481 0.42513 -0.21921 0.42826 -0.22361 C 0.43125 -0.22778 0.43907 -0.23866 0.4405 -0.24375 C 0.44297 -0.25255 0.4474 -0.26713 0.4487 -0.27662 L 0.44974 -0.2838 C 0.45013 -0.28935 0.45026 -0.29491 0.45078 -0.30023 C 0.45104 -0.30208 0.45183 -0.30393 0.45183 -0.30579 C 0.45183 -0.31551 0.45131 -0.32523 0.45078 -0.33495 C 0.45065 -0.33796 0.45039 -0.3412 0.44974 -0.34421 C 0.4487 -0.34931 0.44701 -0.35393 0.44571 -0.3588 C 0.44492 -0.36111 0.44453 -0.36389 0.44362 -0.36597 C 0.44258 -0.36852 0.44154 -0.37083 0.4405 -0.37338 C 0.4362 -0.38495 0.43724 -0.38657 0.43021 -0.39884 C 0.41992 -0.41736 0.43295 -0.39468 0.42097 -0.41343 C 0.41953 -0.41574 0.41849 -0.41875 0.41693 -0.42083 C 0.41367 -0.425 0.41003 -0.42824 0.40664 -0.43171 C 0.40495 -0.43356 0.40313 -0.43542 0.40144 -0.43727 C 0.39948 -0.43981 0.39753 -0.44282 0.39532 -0.44468 C 0.39375 -0.44583 0.39193 -0.44583 0.39024 -0.4463 C 0.38477 -0.45116 0.38425 -0.45208 0.37891 -0.45556 C 0.37683 -0.45694 0.37487 -0.45833 0.37266 -0.45926 C 0.36862 -0.46088 0.36042 -0.46273 0.36042 -0.46273 C 0.34805 -0.46157 0.33568 -0.46181 0.32344 -0.45926 C 0.31914 -0.45833 0.31524 -0.4544 0.31107 -0.45185 L 0.30495 -0.44815 C 0.30287 -0.44699 0.30065 -0.4463 0.2987 -0.44468 L 0.28646 -0.43356 C 0.28438 -0.43171 0.2819 -0.43102 0.28021 -0.42824 C 0.27201 -0.41343 0.27696 -0.42176 0.26485 -0.4044 C 0.26315 -0.40185 0.26146 -0.39954 0.25964 -0.39699 C 0.25834 -0.39514 0.25664 -0.39398 0.2556 -0.39167 C 0.25261 -0.38495 0.24961 -0.37893 0.2474 -0.37153 C 0.24649 -0.36875 0.2461 -0.36528 0.24532 -0.36227 C 0.2444 -0.35856 0.2431 -0.35509 0.24219 -0.35139 C 0.24076 -0.34537 0.23815 -0.3331 0.23815 -0.3331 C 0.23776 -0.32708 0.2375 -0.32106 0.23711 -0.31481 C 0.23685 -0.31111 0.23594 -0.30764 0.23607 -0.30393 C 0.23633 -0.28935 0.23724 -0.27477 0.23815 -0.26018 C 0.23828 -0.25694 0.23854 -0.25393 0.2392 -0.25093 C 0.24037 -0.24468 0.24193 -0.23889 0.24323 -0.23264 C 0.24388 -0.22963 0.24427 -0.22639 0.24532 -0.22361 C 0.24597 -0.22176 0.24688 -0.22014 0.2474 -0.21806 C 0.24818 -0.21505 0.24844 -0.21157 0.24948 -0.20903 C 0.25052 -0.20602 0.25235 -0.2044 0.25352 -0.20162 C 0.25586 -0.19583 0.2569 -0.18843 0.25964 -0.18333 C 0.27097 -0.16319 0.26485 -0.17315 0.27826 -0.15417 C 0.27995 -0.15162 0.28151 -0.14884 0.28334 -0.14676 C 0.28854 -0.1412 0.29545 -0.13356 0.30078 -0.13032 C 0.30495 -0.12801 0.30886 -0.12454 0.31315 -0.12315 C 0.32032 -0.1206 0.31654 -0.12176 0.32448 -0.11944 L 0.39636 -0.12315 C 0.40183 -0.12361 0.41276 -0.12685 0.41276 -0.12685 L 0.42097 -0.13218 C 0.42305 -0.13356 0.42513 -0.13449 0.42722 -0.13588 C 0.42956 -0.1375 0.4319 -0.13981 0.43438 -0.14143 C 0.43841 -0.14398 0.44297 -0.14468 0.44675 -0.14861 C 0.45365 -0.15602 0.44987 -0.15301 0.45795 -0.15787 C 0.46836 -0.17153 0.4556 -0.15393 0.46615 -0.1706 C 0.46927 -0.17546 0.47188 -0.17778 0.47552 -0.18148 C 0.48138 -0.19931 0.47526 -0.18264 0.48269 -0.19792 C 0.48555 -0.20393 0.48815 -0.21018 0.49089 -0.2162 L 0.49492 -0.22546 C 0.49636 -0.22847 0.49792 -0.23125 0.49909 -0.23449 L 0.51146 -0.26736 C 0.51146 -0.26736 0.51966 -0.28935 0.51966 -0.28935 C 0.52097 -0.29236 0.5224 -0.29537 0.5237 -0.29838 C 0.52526 -0.30208 0.52644 -0.30579 0.52787 -0.30949 C 0.52917 -0.3125 0.53073 -0.31528 0.5319 -0.31852 C 0.53308 -0.32153 0.53386 -0.32477 0.53503 -0.32778 C 0.5362 -0.33032 0.53789 -0.33241 0.5392 -0.33495 C 0.54063 -0.33796 0.5418 -0.3412 0.54323 -0.34421 C 0.54935 -0.35625 0.54545 -0.34722 0.55352 -0.3588 C 0.56459 -0.37454 0.55 -0.35741 0.56276 -0.37338 C 0.56446 -0.37546 0.56628 -0.37685 0.56797 -0.37893 C 0.57175 -0.3831 0.57526 -0.38796 0.57917 -0.39167 C 0.5806 -0.39282 0.58203 -0.39398 0.58334 -0.39537 C 0.59011 -0.40185 0.58985 -0.40347 0.5987 -0.40995 C 0.60052 -0.41111 0.60209 -0.4125 0.60391 -0.41343 C 0.6056 -0.41435 0.60729 -0.41435 0.60899 -0.41528 C 0.61081 -0.4162 0.61237 -0.41806 0.6142 -0.41898 C 0.6224 -0.42292 0.62631 -0.42292 0.63477 -0.42454 C 0.64922 -0.42963 0.64414 -0.42847 0.67175 -0.42454 C 0.67357 -0.42431 0.67513 -0.42176 0.67683 -0.42083 C 0.68568 -0.4162 0.67839 -0.42245 0.68711 -0.41528 C 0.68985 -0.41296 0.69271 -0.41088 0.69532 -0.4081 C 0.69701 -0.40625 0.6987 -0.40393 0.70052 -0.40255 C 0.7017 -0.40162 0.70326 -0.40139 0.70456 -0.40069 C 0.70729 -0.39838 0.71029 -0.39653 0.71276 -0.39352 C 0.71381 -0.39213 0.71485 -0.39097 0.71589 -0.38981 C 0.71901 -0.38657 0.72032 -0.38657 0.72305 -0.38241 C 0.72422 -0.38079 0.725 -0.3787 0.72617 -0.37708 C 0.72709 -0.37569 0.72826 -0.37477 0.72917 -0.37338 C 0.73985 -0.35671 0.73151 -0.36713 0.73854 -0.3588 C 0.74245 -0.34815 0.73972 -0.35486 0.74779 -0.34051 L 0.74779 -0.34051 C 0.74974 -0.33565 0.75235 -0.33125 0.75391 -0.32593 C 0.75456 -0.32338 0.75508 -0.32083 0.75599 -0.31852 C 0.75742 -0.31458 0.75964 -0.31157 0.76107 -0.30764 C 0.76276 -0.30301 0.76367 -0.29768 0.76524 -0.29306 C 0.76979 -0.2787 0.77149 -0.27731 0.77552 -0.26181 C 0.77839 -0.25046 0.78086 -0.23866 0.78373 -0.22731 C 0.78763 -0.21088 0.78881 -0.20856 0.79193 -0.19074 C 0.79375 -0.17986 0.79519 -0.16875 0.79701 -0.15787 C 0.79792 -0.15231 0.79909 -0.14676 0.80013 -0.14143 C 0.80248 -0.10787 0.80144 -0.12176 0.80326 -0.09931 C 0.803 -0.08403 0.80508 -0.04074 0.80013 -0.01713 C 0.79193 0.02222 0.79453 0.00648 0.78776 0.03218 C 0.78672 0.03634 0.78607 0.04097 0.78477 0.04491 C 0.77956 0.06111 0.78008 0.05417 0.77448 0.06875 C 0.77292 0.07269 0.77201 0.07755 0.77032 0.08148 C 0.76888 0.08495 0.76706 0.08773 0.76524 0.09051 C 0.76081 0.09745 0.75625 0.10394 0.75183 0.11065 C 0.74974 0.11389 0.74805 0.11759 0.74571 0.11991 C 0.73946 0.12593 0.73308 0.13125 0.72722 0.13819 C 0.72513 0.14051 0.72318 0.14329 0.72097 0.14537 C 0.71563 0.15093 0.703 0.16065 0.69844 0.16366 C 0.69297 0.16736 0.68737 0.1706 0.68203 0.17454 C 0.67956 0.17639 0.67722 0.1787 0.67474 0.18009 C 0.67279 0.18125 0.67058 0.18102 0.66862 0.18194 C 0.65964 0.18588 0.66472 0.18634 0.65417 0.18935 C 0.65052 0.19028 0.64675 0.19051 0.64297 0.1912 L 0.54323 0.1875 C 0.54115 0.18727 0.5392 0.18472 0.53711 0.1838 C 0.53568 0.1831 0.53438 0.18241 0.53295 0.18194 C 0.53125 0.18125 0.52956 0.18102 0.52787 0.18009 C 0.52578 0.17917 0.52344 0.1787 0.52175 0.17639 C 0.5194 0.17384 0.51823 0.17292 0.51654 0.16921 C 0.51576 0.16736 0.51446 0.16366 0.51446 0.16366 L 0.51341 0.16366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8593FA-60AE-40C3-BFB5-9BDB6C491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579" y="2784497"/>
            <a:ext cx="1670667" cy="12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1D5106-B4B3-463F-A694-5152DC04E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69" y="4096471"/>
            <a:ext cx="1670667" cy="12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88F12C-90BC-46F9-8D45-157253504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4721" y="2591787"/>
            <a:ext cx="1670667" cy="12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DDDE58-6693-4553-B246-5DCA7B34A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9090" y="2591787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D865CE9C-CFC1-49B7-BE00-0B3BDB2CF7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332" y="2664153"/>
            <a:ext cx="1670667" cy="126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8F0CC98-0F96-4271-A6CD-050D6EB4A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9" y="1136574"/>
            <a:ext cx="1670667" cy="126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F48B33E-1D07-4F41-9EE6-3E835B61F6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618" y="1002970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A409C5A-AAAB-4442-AA51-2F5A8398F6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538" y="964256"/>
            <a:ext cx="1676877" cy="126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D7CFD23-7CF5-4629-951C-6A41E48893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388" y="827747"/>
            <a:ext cx="167066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93ECD5D-2253-4EF8-8434-A7B3C0E39A6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1416" y="5174444"/>
            <a:ext cx="2786893" cy="13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4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162 L -0.00261 0.00162 C 0.00039 0.00138 0.01068 0.00023 0.01471 -0.00162 C 0.03021 -0.00787 0.00872 -0.00232 0.0276 -0.00649 C 0.03802 -0.01366 0.04635 -0.01968 0.0569 -0.02593 C 0.06081 -0.02824 0.06484 -0.0301 0.06875 -0.03241 C 0.08841 -0.04445 0.07513 -0.03936 0.10169 -0.05348 C 0.10469 -0.0551 0.10781 -0.05649 0.11081 -0.05857 C 0.11302 -0.05973 0.11497 -0.06204 0.11719 -0.06343 C 0.12148 -0.06574 0.12578 -0.06737 0.13008 -0.06991 C 0.1319 -0.07084 0.13372 -0.07223 0.13555 -0.07315 C 0.13672 -0.07385 0.13802 -0.07385 0.13919 -0.07477 C 0.14167 -0.07662 0.14388 -0.07963 0.14648 -0.08125 C 0.14831 -0.08241 0.15039 -0.08264 0.15195 -0.08449 C 0.1556 -0.08866 0.15364 -0.08704 0.15755 -0.08936 C 0.14948 -0.09885 0.15417 -0.09537 0.14284 -0.09746 C 0.14101 -0.09862 0.13919 -0.1 0.13737 -0.1007 C 0.13307 -0.10232 0.12461 -0.10394 0.12461 -0.10394 L -0.0556 -0.1007 C -0.07214 -0.10024 -0.08867 -0.09977 -0.10508 -0.09746 L -0.12982 -0.09422 C -0.15013 -0.09237 -0.17057 -0.09144 -0.19102 -0.08936 L -0.22487 -0.08612 C -0.24596 -0.08658 -0.26706 -0.08588 -0.28802 -0.08774 C -0.29024 -0.08797 -0.28373 -0.08982 -0.28164 -0.09098 C -0.27917 -0.09237 -0.27682 -0.09445 -0.27435 -0.09584 C -0.26524 -0.10093 -0.25586 -0.10463 -0.24688 -0.11042 C -0.24102 -0.11436 -0.23529 -0.11829 -0.22943 -0.12199 C -0.22279 -0.12593 -0.21602 -0.12917 -0.20938 -0.13334 C -0.20287 -0.13727 -0.19662 -0.14237 -0.19011 -0.1463 C -0.17708 -0.15417 -0.16393 -0.16135 -0.15078 -0.16899 C -0.14531 -0.17223 -0.13998 -0.17662 -0.13438 -0.17894 C -0.12891 -0.18102 -0.12331 -0.18287 -0.11784 -0.18542 C -0.10964 -0.18889 -0.10156 -0.19375 -0.09323 -0.19676 L -0.08399 -0.2 C -0.08125 -0.20093 -0.07852 -0.20232 -0.07578 -0.20324 C -0.07057 -0.20487 -0.06211 -0.20533 -0.05755 -0.20811 C -0.0556 -0.20926 -0.05391 -0.21065 -0.05195 -0.21135 C -0.04987 -0.21227 -0.04766 -0.21227 -0.04557 -0.21297 C -0.0431 -0.21389 -0.04076 -0.21505 -0.03828 -0.21621 C -0.03711 -0.21667 -0.03581 -0.21713 -0.03464 -0.21783 C -0.03373 -0.21829 -0.03281 -0.21899 -0.0319 -0.21945 C -0.03034 -0.22014 -0.02878 -0.22061 -0.02734 -0.22107 C -0.02357 -0.22269 -0.01992 -0.22431 -0.01628 -0.22593 C -0.01511 -0.22662 -0.0138 -0.22686 -0.01263 -0.22755 C -0.01172 -0.22824 -0.01081 -0.22894 -0.0099 -0.22917 C -0.00846 -0.22987 -0.0069 -0.23033 -0.00534 -0.23079 C -0.00443 -0.23195 -0.00156 -0.23334 -0.00261 -0.23403 C -0.00573 -0.23635 -0.00938 -0.23519 -0.01263 -0.23565 C -0.03164 -0.23959 0.00143 -0.23565 -0.03737 -0.23889 L -0.31003 -0.23727 L -0.47734 -0.23403 C -0.51797 -0.2301 -0.4987 -0.23149 -0.53503 -0.22917 C -0.53802 -0.22871 -0.54115 -0.22824 -0.54414 -0.22755 C -0.54662 -0.22709 -0.54987 -0.22547 -0.55234 -0.22431 C -0.55026 -0.22269 -0.54805 -0.2213 -0.54596 -0.21945 C -0.5444 -0.21806 -0.5431 -0.21574 -0.54141 -0.21459 C -0.53932 -0.2132 -0.53711 -0.21274 -0.53503 -0.21135 C -0.53281 -0.20996 -0.53073 -0.20787 -0.52865 -0.20649 C -0.52591 -0.20463 -0.52305 -0.20348 -0.52031 -0.20162 C -0.51667 -0.19908 -0.51315 -0.19584 -0.50938 -0.19352 C -0.49935 -0.18704 -0.48932 -0.18149 -0.47917 -0.17547 C -0.47279 -0.17176 -0.46654 -0.16713 -0.46003 -0.16412 L -0.44167 -0.15602 C -0.43073 -0.1507 -0.41966 -0.14584 -0.40873 -0.13982 C -0.40391 -0.13704 -0.39909 -0.13357 -0.39414 -0.13172 C -0.38932 -0.12987 -0.38438 -0.12987 -0.37956 -0.12848 C -0.37096 -0.1257 -0.36263 -0.11991 -0.35391 -0.11875 C -0.34688 -0.1176 -0.33984 -0.11621 -0.33281 -0.11528 C -0.31419 -0.11343 -0.32305 -0.11436 -0.30638 -0.11204 C -0.30508 -0.11158 -0.30391 -0.11088 -0.30261 -0.11042 C -0.29063 -0.10672 -0.30091 -0.11088 -0.29258 -0.10718 C -0.29323 -0.10625 -0.29362 -0.10463 -0.2944 -0.10394 C -0.29518 -0.10348 -0.30417 -0.10093 -0.30443 -0.1007 C -0.30938 -0.09746 -0.31419 -0.09375 -0.31914 -0.09098 C -0.32214 -0.08936 -0.32526 -0.08797 -0.32826 -0.08612 C -0.33138 -0.08426 -0.33425 -0.08149 -0.33737 -0.07963 C -0.34102 -0.07755 -0.34479 -0.07686 -0.34844 -0.07477 C -0.35456 -0.07084 -0.36055 -0.06598 -0.36667 -0.06181 C -0.37005 -0.05949 -0.37344 -0.05764 -0.37669 -0.0551 C -0.37982 -0.05301 -0.38281 -0.0507 -0.38594 -0.04862 C -0.38958 -0.0463 -0.39323 -0.04468 -0.39688 -0.04213 C -0.42253 -0.02477 -0.40912 -0.03172 -0.428 -0.02107 C -0.43099 -0.01945 -0.43399 -0.01737 -0.43711 -0.01621 C -0.44011 -0.01505 -0.44323 -0.01505 -0.44623 -0.01459 C -0.45 -0.01297 -0.45352 -0.01112 -0.45729 -0.00973 C -0.46445 -0.00695 -0.47044 -0.00649 -0.47734 -0.00324 C -0.48021 -0.00186 -0.48281 0.00069 -0.48568 0.00162 C -0.48828 0.00277 -0.49115 0.00277 -0.49388 0.00324 L -0.50117 0.00509 C -0.50326 0.00671 -0.50534 0.00856 -0.50755 0.00995 C -0.50938 0.01088 -0.51133 0.01041 -0.51302 0.01157 C -0.51498 0.01273 -0.51667 0.01527 -0.51849 0.01643 C -0.52031 0.01736 -0.52227 0.01736 -0.52409 0.01805 C -0.52552 0.01851 -0.52708 0.01898 -0.52865 0.01967 C -0.53008 0.0206 -0.53164 0.02199 -0.5332 0.02291 C -0.53438 0.02361 -0.53568 0.02361 -0.53685 0.02453 C -0.53815 0.02546 -0.53919 0.02685 -0.5405 0.02777 C -0.54167 0.02847 -0.54297 0.0287 -0.54414 0.02939 C -0.54596 0.03032 -0.54961 0.03263 -0.54961 0.03263 C -0.54649 0.04097 -0.54935 0.03611 -0.54232 0.03912 C -0.5405 0.04004 -0.53867 0.04166 -0.53685 0.04236 C -0.53438 0.04328 -0.53203 0.04351 -0.52956 0.04398 C -0.51354 0.04745 -0.51966 0.04583 -0.49388 0.04722 L -0.16458 0.0456 C -0.1599 0.0456 -0.15534 0.04398 -0.15078 0.04398 C -0.13346 0.04398 -0.11602 0.04513 -0.0987 0.0456 C -0.11042 0.05254 -0.09844 0.04583 -0.10873 0.05046 C -0.12044 0.05578 -0.11419 0.05532 -0.13255 0.0618 L -0.14623 0.06689 L -0.17826 0.07986 C -0.18373 0.08194 -0.18919 0.08379 -0.19466 0.08634 L -0.23125 0.10254 L -0.25052 0.11064 C -0.25781 0.11388 -0.26511 0.11805 -0.27253 0.12037 C -0.28555 0.12476 -0.29883 0.12824 -0.31185 0.13356 C -0.31849 0.13611 -0.32513 0.13935 -0.3319 0.14166 C -0.33919 0.14398 -0.35964 0.14861 -0.36758 0.14976 C -0.37279 0.15046 -0.378 0.15092 -0.3832 0.15138 L -0.41146 0.15787 L -0.42617 0.16111 L -0.43984 0.16435 L -0.45456 0.16759 L -0.46732 0.17083 C -0.47096 0.17199 -0.47461 0.17338 -0.47826 0.17407 C -0.48438 0.17546 -0.4905 0.17615 -0.49662 0.17731 C -0.49909 0.17801 -0.50143 0.1787 -0.50391 0.17893 C -0.50938 0.17986 -0.51484 0.18009 -0.52031 0.18055 C -0.52279 0.18125 -0.52526 0.18194 -0.52774 0.18217 C -0.5319 0.18287 -0.5362 0.1831 -0.5405 0.18379 C -0.54206 0.18426 -0.54701 0.18634 -0.5487 0.18726 C -0.54961 0.18773 -0.55052 0.18842 -0.55143 0.18888 C -0.553 0.18935 -0.55456 0.18981 -0.55599 0.19051 C -0.55573 0.19213 -0.55586 0.19421 -0.55508 0.19537 C -0.55417 0.19676 -0.55274 0.19652 -0.55143 0.19699 C -0.54844 0.19768 -0.54544 0.19791 -0.54232 0.19861 C -0.53242 0.20046 -0.53698 0.20023 -0.52591 0.20185 C -0.51836 0.20301 -0.50469 0.20439 -0.49753 0.20509 C -0.46458 0.2081 -0.45013 0.20949 -0.41615 0.20995 L -0.14258 0.21157 L -0.10234 0.21319 L 0.00013 0.21643 C 0.0026 0.21689 0.00508 0.21736 0.00742 0.21805 C 0.00989 0.21898 0.01224 0.2206 0.01471 0.22129 C 0.01901 0.22245 0.02331 0.22245 0.0276 0.22291 C 0.04284 0.22754 0.03489 0.22523 0.05143 0.22939 L 0.06419 0.23263 C 0.06667 0.23333 0.06901 0.23356 0.07148 0.23426 C 0.07513 0.23541 0.07877 0.23703 0.08242 0.2375 C 0.09987 0.23958 0.09167 0.23842 0.10716 0.24074 C 0.10807 0.24143 0.10898 0.24213 0.10989 0.24236 C 0.11354 0.24375 0.11732 0.24351 0.12083 0.2456 C 0.12174 0.24629 0.12279 0.24652 0.1237 0.24722 C 0.12591 0.2493 0.12656 0.25092 0.12825 0.25393 C 0.12669 0.25648 0.12578 0.26111 0.1237 0.26203 C 0.10963 0.26828 0.13268 0.25763 0.11536 0.26689 C 0.11393 0.26759 0.11237 0.26782 0.11081 0.26851 C 0.10898 0.26944 0.10716 0.27083 0.10534 0.27176 C 0.09909 0.27476 0.10156 0.27176 0.0944 0.27662 C 0.09245 0.27801 0.09075 0.28009 0.08893 0.28148 C 0.08685 0.28287 0.0845 0.28333 0.08242 0.28472 C 0.08034 0.28611 0.07825 0.28842 0.07604 0.28958 C 0.07122 0.29213 0.06627 0.29375 0.06146 0.29606 C 0.05716 0.29838 0.05286 0.30023 0.04857 0.30254 C 0.04674 0.3037 0.04505 0.30509 0.0431 0.30578 C 0.04101 0.30671 0.03893 0.30694 0.03672 0.3074 C 0.03099 0.31088 0.03034 0.31157 0.02396 0.31412 C 0.02096 0.31504 0.01484 0.31643 0.01198 0.31736 C 0.01016 0.31782 0.00833 0.31828 0.00651 0.31898 C 0.00469 0.3199 0.00286 0.32106 0.00104 0.32222 C -0.00052 0.32314 -0.00195 0.32453 -0.00352 0.32546 C -0.00495 0.32615 -0.00664 0.32638 -0.00807 0.32708 C -0.0224 0.33287 -0.00951 0.32824 -0.01992 0.33194 C -0.02123 0.3331 -0.0224 0.33426 -0.0237 0.33518 C -0.02578 0.3368 -0.02774 0.33726 -0.03008 0.33842 C -0.03099 0.33888 -0.0319 0.33958 -0.03281 0.34004 C -0.04089 0.34421 -0.03255 0.33935 -0.03919 0.34328 C -0.04011 0.34444 -0.04102 0.3456 -0.04193 0.34652 C -0.04375 0.34814 -0.04662 0.34884 -0.04831 0.34976 C -0.05417 0.35324 -0.05117 0.35231 -0.0556 0.35463 C -0.0569 0.35532 -0.05807 0.35578 -0.05938 0.35625 C -0.06081 0.35694 -0.06237 0.35717 -0.06393 0.35787 C -0.06393 0.35787 -0.0707 0.36203 -0.07214 0.36273 C -0.07305 0.36342 -0.07396 0.36412 -0.07487 0.36435 C -0.07604 0.36504 -0.07734 0.36574 -0.07852 0.36597 C -0.08971 0.36944 -0.08711 0.36921 -0.09219 0.36921 L -0.09219 0.36921 " pathEditMode="relative" ptsTypes="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8593FA-60AE-40C3-BFB5-9BDB6C491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579" y="2784497"/>
            <a:ext cx="1670667" cy="12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1D5106-B4B3-463F-A694-5152DC04E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69" y="4096471"/>
            <a:ext cx="1670667" cy="12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88F12C-90BC-46F9-8D45-157253504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150" y="2591787"/>
            <a:ext cx="1670667" cy="12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DDDE58-6693-4553-B246-5DCA7B34A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9090" y="2591787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D865CE9C-CFC1-49B7-BE00-0B3BDB2CF7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332" y="2664153"/>
            <a:ext cx="1670667" cy="126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8F0CC98-0F96-4271-A6CD-050D6EB4A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9" y="1136574"/>
            <a:ext cx="1670667" cy="126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F48B33E-1D07-4F41-9EE6-3E835B61F6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618" y="1002970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A409C5A-AAAB-4442-AA51-2F5A8398F6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538" y="964256"/>
            <a:ext cx="1676877" cy="126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D7CFD23-7CF5-4629-951C-6A41E48893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388" y="827747"/>
            <a:ext cx="167066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4D61AED-8A41-4AFA-9069-FEF932D9D3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273" y="5174444"/>
            <a:ext cx="2745035" cy="13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89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0.01227 L 0.00326 0.01227 C 0.00365 0.00741 0.00378 0.00255 0.00417 -0.00231 C 0.00456 -0.00625 0.00534 -0.01018 0.00599 -0.01365 C 0.00573 -0.03333 0.00586 -0.05277 0.00508 -0.07222 C 0.00495 -0.07801 0.00169 -0.08796 -0.00039 -0.09166 C -0.00221 -0.09514 -0.00364 -0.09907 -0.00586 -0.10162 C -0.01107 -0.10787 -0.00599 -0.10231 -0.01133 -0.10648 C -0.01263 -0.1074 -0.01367 -0.10879 -0.01497 -0.10972 C -0.01653 -0.11064 -0.022 -0.1125 -0.02318 -0.11296 L -0.05247 -0.10972 C -0.05807 -0.10879 -0.05599 -0.1081 -0.06068 -0.10486 C -0.06888 -0.09907 -0.06341 -0.10416 -0.07083 -0.09838 C -0.07265 -0.09676 -0.07435 -0.0949 -0.0763 -0.09352 C -0.08229 -0.08889 -0.08151 -0.09166 -0.08724 -0.08518 C -0.08893 -0.08333 -0.09023 -0.08078 -0.0918 -0.0787 C -0.09362 -0.07639 -0.09544 -0.0743 -0.09726 -0.07222 C -0.11562 -0.05162 -0.08724 -0.08472 -0.10651 -0.06088 C -0.10794 -0.05902 -0.10963 -0.05787 -0.11107 -0.05602 C -0.11237 -0.05416 -0.11328 -0.05139 -0.11471 -0.04953 C -0.11614 -0.04745 -0.11784 -0.04629 -0.11927 -0.04467 C -0.12057 -0.04305 -0.12161 -0.0412 -0.12292 -0.03981 C -0.12565 -0.03657 -0.12812 -0.03564 -0.13112 -0.03333 C -0.13242 -0.03217 -0.13359 -0.03125 -0.13476 -0.03009 C -0.13867 -0.02592 -0.13932 -0.02268 -0.14492 -0.02014 L -0.14857 -0.01852 C -0.14948 -0.01759 -0.15026 -0.0162 -0.1513 -0.01527 C -0.15534 -0.0118 -0.15612 -0.01203 -0.16042 -0.01041 C -0.16367 -0.00764 -0.1651 -0.00602 -0.16862 -0.00393 C -0.17057 -0.00277 -0.17513 -0.00139 -0.17695 -0.00069 C -0.18515 0.00672 -0.17487 -0.00162 -0.1888 0.00417 C -0.1901 0.00463 -0.19114 0.00695 -0.19245 0.00741 C -0.19726 0.00903 -0.20703 0.01065 -0.20703 0.01065 C -0.21901 0.01019 -0.23086 0.00996 -0.24271 0.00903 C -0.24375 0.00903 -0.24466 0.00811 -0.24544 0.00741 C -0.24857 0.00486 -0.25143 0.00116 -0.25469 -0.00069 C -0.25742 -0.00231 -0.26028 -0.00324 -0.26289 -0.00555 C -0.26406 -0.00671 -0.26523 -0.0081 -0.26653 -0.00879 C -0.26797 -0.00972 -0.26953 -0.00995 -0.27109 -0.01041 C -0.27357 -0.01273 -0.27617 -0.01412 -0.27838 -0.01689 C -0.28086 -0.02014 -0.2832 -0.02384 -0.28568 -0.02662 C -0.28997 -0.03171 -0.2875 -0.02893 -0.2931 -0.03495 C -0.29661 -0.04421 -0.29401 -0.03865 -0.30221 -0.04953 C -0.30338 -0.05115 -0.30495 -0.05208 -0.30586 -0.05439 C -0.31015 -0.06597 -0.30482 -0.05162 -0.31042 -0.06574 C -0.31107 -0.06736 -0.31159 -0.06921 -0.31224 -0.0706 C -0.31302 -0.07245 -0.31406 -0.07384 -0.31497 -0.07546 L -0.3168 -0.08518 L -0.31771 -0.09004 C -0.31745 -0.09884 -0.31758 -0.10764 -0.3168 -0.1162 C -0.31601 -0.12639 -0.31549 -0.12176 -0.31315 -0.12754 C -0.30299 -0.15301 -0.3181 -0.11921 -0.30677 -0.14213 C -0.30573 -0.14421 -0.30521 -0.14699 -0.30403 -0.14861 C -0.30182 -0.15185 -0.29909 -0.15393 -0.29674 -0.15671 C -0.29583 -0.15787 -0.29505 -0.15949 -0.29401 -0.16018 C -0.29219 -0.16111 -0.29036 -0.16111 -0.28841 -0.1618 C -0.28581 -0.16319 -0.28489 -0.16389 -0.28203 -0.16504 C -0.28021 -0.16551 -0.27838 -0.16597 -0.27656 -0.16666 L -0.22265 -0.16504 C -0.22109 -0.16481 -0.21953 -0.16389 -0.2181 -0.16342 C -0.21601 -0.16273 -0.21028 -0.16111 -0.20794 -0.16018 C -0.20612 -0.15926 -0.20443 -0.15764 -0.20247 -0.15671 C -0.20039 -0.15602 -0.19818 -0.15578 -0.19609 -0.15509 C -0.19453 -0.15463 -0.1931 -0.15393 -0.19153 -0.15347 L -0.1806 -0.15023 C -0.17877 -0.14977 -0.17695 -0.14907 -0.175 -0.14861 C -0.15651 -0.14398 -0.17969 -0.15 -0.16315 -0.14537 C -0.14792 -0.1412 -0.16497 -0.14629 -0.1513 -0.14213 C -0.1345 -0.14282 -0.11771 -0.14236 -0.10091 -0.14375 C -0.10091 -0.14375 -0.0918 -0.14791 -0.08997 -0.14861 L -0.08633 -0.15023 C -0.08515 -0.15139 -0.08398 -0.15277 -0.08268 -0.15347 C -0.08151 -0.15439 -0.08021 -0.15416 -0.07903 -0.15509 C -0.07708 -0.15694 -0.07565 -0.16041 -0.07357 -0.1618 C -0.07265 -0.16227 -0.07161 -0.1625 -0.07083 -0.16342 C -0.06706 -0.16666 -0.06901 -0.16574 -0.06627 -0.1699 C -0.06536 -0.17106 -0.06432 -0.17176 -0.06341 -0.17314 C -0.06094 -0.17731 -0.05885 -0.1824 -0.05612 -0.18611 C -0.04544 -0.20046 -0.05872 -0.18217 -0.04974 -0.19583 C -0.04857 -0.19768 -0.04713 -0.19884 -0.04609 -0.20069 C -0.04531 -0.20208 -0.04492 -0.20416 -0.04427 -0.20555 C -0.04349 -0.2074 -0.04232 -0.20879 -0.04153 -0.21041 C -0.04075 -0.21203 -0.04036 -0.21365 -0.03971 -0.21527 C -0.0388 -0.21759 -0.03789 -0.21967 -0.03698 -0.22176 C -0.03476 -0.23773 -0.03789 -0.21828 -0.03333 -0.23495 C -0.02734 -0.25578 -0.03724 -0.22847 -0.0306 -0.24629 C -0.03021 -0.24907 -0.02995 -0.25162 -0.02969 -0.25439 C -0.02943 -0.25602 -0.0289 -0.25764 -0.02877 -0.25926 C -0.02825 -0.26296 -0.02812 -0.26689 -0.02786 -0.2706 C -0.02838 -0.28588 -0.02877 -0.30092 -0.02969 -0.3162 C -0.02969 -0.31713 -0.03099 -0.32615 -0.03151 -0.32754 C -0.0319 -0.32893 -0.03268 -0.32963 -0.03333 -0.33078 C -0.03724 -0.3449 -0.03268 -0.33032 -0.03789 -0.34213 C -0.03919 -0.34537 -0.03971 -0.34977 -0.04153 -0.35185 C -0.04336 -0.35416 -0.04544 -0.35578 -0.047 -0.35856 C -0.04792 -0.36018 -0.0487 -0.36203 -0.04974 -0.36342 C -0.05052 -0.36435 -0.05169 -0.36412 -0.05247 -0.36504 C -0.05651 -0.36852 -0.05403 -0.36852 -0.05885 -0.37152 C -0.05885 -0.37152 -0.0681 -0.37546 -0.06992 -0.37639 L -0.07357 -0.37801 L -0.07721 -0.37963 L -0.11107 -0.37801 C -0.11315 -0.37777 -0.11536 -0.37708 -0.11745 -0.37639 C -0.15312 -0.3625 -0.11784 -0.37615 -0.13945 -0.36504 C -0.15273 -0.3581 -0.15117 -0.35902 -0.16224 -0.35694 C -0.16536 -0.35509 -0.16823 -0.35301 -0.17135 -0.35185 C -0.17682 -0.35023 -0.18242 -0.35069 -0.18789 -0.34861 L -0.197 -0.34537 L -0.2556 -0.34699 C -0.25794 -0.34722 -0.26042 -0.34814 -0.26289 -0.34861 C -0.27278 -0.35115 -0.26562 -0.34953 -0.27474 -0.35185 C -0.27682 -0.35254 -0.27903 -0.35301 -0.28112 -0.35347 C -0.28333 -0.35509 -0.28542 -0.35717 -0.2875 -0.35856 C -0.29323 -0.36203 -0.29362 -0.36064 -0.29857 -0.36504 C -0.30846 -0.37384 -0.29739 -0.36643 -0.30859 -0.37314 C -0.3095 -0.37407 -0.31042 -0.37523 -0.31133 -0.37639 C -0.31263 -0.37801 -0.31367 -0.37963 -0.31497 -0.38125 C -0.31653 -0.38287 -0.3181 -0.38449 -0.31953 -0.38611 C -0.32174 -0.3912 -0.32292 -0.39305 -0.32409 -0.39907 C -0.32461 -0.40115 -0.32474 -0.40347 -0.325 -0.40555 C -0.32539 -0.40717 -0.32565 -0.40879 -0.32591 -0.41041 C -0.32578 -0.41296 -0.32526 -0.43125 -0.32318 -0.43495 C -0.31888 -0.44282 -0.32422 -0.43287 -0.31953 -0.44305 C -0.31901 -0.44421 -0.31823 -0.44514 -0.31771 -0.44629 C -0.31706 -0.44768 -0.31667 -0.44953 -0.31588 -0.45115 C -0.31471 -0.45393 -0.31315 -0.45578 -0.31133 -0.45764 C -0.31015 -0.45879 -0.30885 -0.45972 -0.30768 -0.46088 C -0.29805 -0.47083 -0.30364 -0.46782 -0.29583 -0.4706 C -0.29427 -0.47176 -0.29284 -0.47314 -0.29127 -0.47384 C -0.28867 -0.47523 -0.28372 -0.47615 -0.28112 -0.47708 C -0.27903 -0.47801 -0.27695 -0.47963 -0.27474 -0.48032 C -0.26992 -0.48194 -0.26497 -0.48217 -0.26015 -0.48356 C -0.25729 -0.48449 -0.25469 -0.48634 -0.25195 -0.4868 C -0.24583 -0.48796 -0.23971 -0.48796 -0.23359 -0.48842 L -0.03424 -0.48518 C -0.02995 -0.48518 -0.02565 -0.48472 -0.02135 -0.48356 C -0.01862 -0.48287 -0.00768 -0.4743 -0.00677 -0.47384 L -0.00221 -0.47222 C 0.01068 -0.46088 -0.00911 -0.47824 0.00599 -0.46574 C 0.00847 -0.46365 0.0112 -0.46227 0.01341 -0.45926 C 0.01458 -0.45764 0.01576 -0.45602 0.01706 -0.45439 C 0.0194 -0.45139 0.0211 -0.45 0.02344 -0.44629 C 0.02539 -0.44328 0.02682 -0.43935 0.02891 -0.43657 C 0.03464 -0.42893 0.03151 -0.43356 0.03802 -0.42176 L 0.04076 -0.41689 C 0.04141 -0.41597 0.04219 -0.41504 0.04258 -0.41365 C 0.04323 -0.41203 0.04375 -0.41041 0.0444 -0.40879 C 0.04505 -0.40764 0.0457 -0.40671 0.04623 -0.40555 C 0.04701 -0.40416 0.0474 -0.40231 0.04818 -0.40069 C 0.05339 -0.38912 0.0461 -0.40764 0.05182 -0.39259 L 0.05365 -0.38287 C 0.05391 -0.38125 0.0543 -0.37963 0.05456 -0.37801 C 0.05482 -0.37569 0.05508 -0.37361 0.05547 -0.37152 C 0.05664 -0.36389 0.05651 -0.36828 0.05729 -0.35856 C 0.05794 -0.3493 0.0582 -0.33981 0.05912 -0.33078 C 0.05951 -0.32662 0.06016 -0.32338 0.06094 -0.31944 C 0.06159 -0.31296 0.06133 -0.30602 0.06276 -0.3 C 0.06927 -0.27083 0.05938 -0.31551 0.06641 -0.28194 C 0.06953 -0.26713 0.06901 -0.26944 0.07188 -0.25926 C 0.07214 -0.25648 0.07214 -0.2537 0.07279 -0.25115 C 0.07344 -0.24861 0.07474 -0.24699 0.07552 -0.24467 C 0.07656 -0.24189 0.07735 -0.23912 0.07826 -0.23657 C 0.08008 -0.23194 0.0819 -0.22777 0.08373 -0.22338 C 0.08464 -0.22129 0.08529 -0.21852 0.08659 -0.21689 C 0.0875 -0.21597 0.08841 -0.21504 0.08932 -0.21365 C 0.09336 -0.20764 0.09037 -0.20995 0.09479 -0.20555 C 0.09597 -0.20439 0.09727 -0.20347 0.09844 -0.20231 C 0.10182 -0.19884 0.10078 -0.19861 0.10482 -0.19583 C 0.10599 -0.19514 0.10729 -0.1949 0.10847 -0.19421 C 0.10938 -0.19375 0.11029 -0.19305 0.1112 -0.19259 C 0.12188 -0.19375 0.13268 -0.19328 0.14323 -0.19583 C 0.14649 -0.19652 0.14935 -0.20023 0.15235 -0.20231 C 0.15235 -0.20231 0.16159 -0.20879 0.16159 -0.20879 L 0.16706 -0.21527 C 0.16836 -0.21689 0.17266 -0.22176 0.17344 -0.22338 C 0.17487 -0.22639 0.17552 -0.23055 0.17708 -0.23333 C 0.17956 -0.23773 0.1806 -0.23912 0.18255 -0.24467 C 0.18333 -0.24676 0.1836 -0.24907 0.18438 -0.25115 C 0.18633 -0.25625 0.18867 -0.26088 0.19076 -0.26574 C 0.1931 -0.27106 0.19557 -0.27754 0.19818 -0.28194 C 0.20469 -0.29375 0.20781 -0.30023 0.2155 -0.30972 C 0.21901 -0.31389 0.22591 -0.3199 0.23008 -0.32268 C 0.23216 -0.32407 0.23438 -0.32477 0.23659 -0.32592 C 0.24232 -0.32384 0.24844 -0.32338 0.25391 -0.31944 C 0.25625 -0.31782 0.25729 -0.3125 0.25938 -0.30972 C 0.26406 -0.30324 0.26914 -0.29768 0.27409 -0.29189 C 0.27617 -0.28912 0.27852 -0.28703 0.28047 -0.28356 C 0.2819 -0.28102 0.2836 -0.27847 0.28503 -0.27546 C 0.28893 -0.26782 0.29024 -0.26458 0.29323 -0.25602 C 0.29505 -0.25069 0.2974 -0.24375 0.2987 -0.23819 C 0.29948 -0.23495 0.29987 -0.23148 0.30052 -0.22847 C 0.30117 -0.22569 0.30182 -0.22291 0.30235 -0.22014 C 0.30274 -0.21759 0.30352 -0.21481 0.30326 -0.21203 C 0.30287 -0.20439 0.30156 -0.19699 0.30052 -0.18935 C 0.30039 -0.18773 0.30013 -0.18588 0.29961 -0.18449 C 0.29844 -0.18125 0.29479 -0.17662 0.29323 -0.17477 C 0.29141 -0.17245 0.28972 -0.16967 0.28776 -0.16828 C 0.2849 -0.16597 0.28164 -0.16527 0.27865 -0.16342 C 0.26315 -0.1537 0.27018 -0.15578 0.25391 -0.14861 C 0.24206 -0.14352 0.22982 -0.14051 0.21823 -0.13402 C 0.2125 -0.13078 0.20664 -0.12731 0.20091 -0.1243 C 0.18581 -0.11666 0.18386 -0.11828 0.16797 -0.1081 C 0.16133 -0.1037 0.15404 -0.10139 0.1487 -0.09352 C 0.13828 -0.07754 0.14583 -0.09051 0.13776 -0.07222 C 0.13607 -0.06828 0.13373 -0.06504 0.13229 -0.06088 C 0.13073 -0.05625 0.12982 -0.05115 0.12865 -0.04629 C 0.128 -0.04027 0.12748 -0.03426 0.12682 -0.02847 C 0.12617 -0.02338 0.125 -0.01875 0.125 -0.01365 C 0.12474 -0.00555 0.12513 0.00255 0.12591 0.01065 C 0.12656 0.01898 0.12995 0.03403 0.13229 0.04167 C 0.13399 0.04746 0.13594 0.05209 0.13867 0.05625 C 0.13985 0.05787 0.14102 0.05973 0.14232 0.06111 C 0.14388 0.0625 0.14844 0.06389 0.14961 0.06436 C 0.16003 0.06389 0.17044 0.06482 0.18073 0.06273 C 0.18399 0.06204 0.18685 0.05811 0.18985 0.05625 C 0.19258 0.0544 0.19544 0.05324 0.19818 0.05139 C 0.20365 0.04723 0.20886 0.04144 0.21458 0.0382 L 0.2237 0.03334 C 0.22643 0.03195 0.22917 0.02986 0.2319 0.02848 C 0.23464 0.02732 0.2375 0.02639 0.24024 0.02523 C 0.24935 0.02639 0.2586 0.02523 0.26758 0.02848 C 0.27057 0.02963 0.27279 0.03449 0.275 0.0382 C 0.27708 0.04213 0.2793 0.0463 0.28047 0.05139 C 0.28229 0.05973 0.28255 0.06019 0.28412 0.06922 C 0.28477 0.07292 0.28516 0.07686 0.28594 0.08056 C 0.28672 0.08496 0.28776 0.08936 0.28867 0.09352 C 0.28932 0.10232 0.2905 0.11806 0.2905 0.12616 C 0.2905 0.14352 0.29037 0.16088 0.28958 0.17824 C 0.28945 0.18218 0.28841 0.18565 0.28776 0.18959 C 0.28529 0.20348 0.28672 0.19537 0.2832 0.20903 C 0.28216 0.21273 0.28125 0.21667 0.28047 0.22037 C 0.27969 0.22361 0.27956 0.22732 0.27865 0.2301 C 0.27305 0.24699 0.27018 0.2544 0.26302 0.26598 C 0.26133 0.26875 0.25925 0.27107 0.25755 0.27408 C 0.24883 0.28959 0.25599 0.28565 0.24024 0.30348 C 0.23802 0.30579 0.22227 0.32385 0.21732 0.32778 C 0.2125 0.33148 0.20768 0.33449 0.20274 0.3375 C 0.20182 0.33797 0.20078 0.33843 0.2 0.33912 C 0.1987 0.34005 0.19753 0.34144 0.19623 0.34236 C 0.19336 0.34468 0.19011 0.34491 0.18711 0.34723 C 0.18594 0.34815 0.18477 0.34954 0.18347 0.35047 C 0.17969 0.35348 0.17748 0.35463 0.17344 0.35695 C 0.17253 0.35764 0.17162 0.35834 0.1707 0.35857 C 0.16641 0.35996 0.16537 0.35996 0.16159 0.36181 C 0.16055 0.36227 0.15977 0.3632 0.15873 0.36343 C 0.15703 0.36436 0.15508 0.36459 0.15326 0.36505 C 0.14649 0.3669 0.14597 0.3669 0.13867 0.36852 C 0.12891 0.36783 0.11914 0.36898 0.10938 0.36667 C 0.10664 0.36621 0.10469 0.36181 0.10208 0.36019 L 0.09935 0.35857 C 0.09844 0.35764 0.09753 0.35625 0.09662 0.35533 C 0.09271 0.35186 0.09479 0.35602 0.09115 0.35047 C 0.09115 0.35047 0.08529 0.34005 0.08464 0.33912 L 0.0819 0.33426 C 0.07878 0.32871 0.07578 0.32385 0.0737 0.31644 C 0.07083 0.30625 0.07305 0.3132 0.06914 0.30348 C 0.06849 0.30186 0.06797 0.3 0.06732 0.29838 C 0.0668 0.29723 0.06602 0.29653 0.0655 0.29514 C 0.06485 0.29375 0.06432 0.2919 0.06367 0.29028 C 0.06315 0.28912 0.06185 0.28704 0.06185 0.28704 L 0.06185 0.28704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8593FA-60AE-40C3-BFB5-9BDB6C491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579" y="2784497"/>
            <a:ext cx="1670667" cy="12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1D5106-B4B3-463F-A694-5152DC04E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69" y="4096471"/>
            <a:ext cx="1670667" cy="12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88F12C-90BC-46F9-8D45-157253504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150" y="2591787"/>
            <a:ext cx="1670667" cy="12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DDDE58-6693-4553-B246-5DCA7B34A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9090" y="2591787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3953" y="4252311"/>
            <a:ext cx="1676877" cy="12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D865CE9C-CFC1-49B7-BE00-0B3BDB2CF7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332" y="2664153"/>
            <a:ext cx="1670667" cy="126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8F0CC98-0F96-4271-A6CD-050D6EB4A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9" y="1136574"/>
            <a:ext cx="1670667" cy="126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F48B33E-1D07-4F41-9EE6-3E835B61F6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618" y="1002970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A409C5A-AAAB-4442-AA51-2F5A8398F6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538" y="964256"/>
            <a:ext cx="1676877" cy="126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D7CFD23-7CF5-4629-951C-6A41E48893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388" y="827747"/>
            <a:ext cx="167066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38A33DF-D4CC-475B-8C67-58F9426415F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998" y="5174444"/>
            <a:ext cx="2889747" cy="13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57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1967 L 0.00052 0.01967 C -0.00026 0.01365 -0.00157 0.00787 -0.0017 0.00185 C -0.00196 -0.01412 -0.00157 -0.05 0.00052 -0.07176 C 0.00078 -0.07454 0.0013 -0.07709 0.00169 -0.07987 C 0.00208 -0.08774 0.00221 -0.09584 0.00273 -0.10371 C 0.00299 -0.10695 0.00364 -0.11019 0.0039 -0.11366 C 0.00442 -0.12153 0.00468 -0.12963 0.00507 -0.1375 C 0.00468 -0.16482 0.00481 -0.1919 0.0039 -0.21922 C 0.00377 -0.22338 0.00234 -0.22709 0.00169 -0.23102 C -0.00339 -0.25834 0.00208 -0.23056 -0.00287 -0.25093 C -0.00326 -0.25278 -0.00352 -0.2551 -0.00391 -0.25695 C -0.00456 -0.25973 -0.00547 -0.26204 -0.00612 -0.26482 C -0.00665 -0.2669 -0.00678 -0.26899 -0.0073 -0.27084 C -0.0086 -0.27639 -0.01198 -0.28727 -0.01407 -0.29074 C -0.02383 -0.30811 -0.01133 -0.28681 -0.02071 -0.3007 C -0.03334 -0.31922 -0.01576 -0.29584 -0.02748 -0.31065 C -0.02891 -0.3125 -0.03021 -0.31528 -0.03191 -0.31667 C -0.03477 -0.31875 -0.03816 -0.31806 -0.04089 -0.32061 C -0.04753 -0.32639 -0.04375 -0.32362 -0.05209 -0.32848 C -0.0543 -0.32987 -0.05651 -0.33172 -0.05873 -0.33264 C -0.06068 -0.33311 -0.0625 -0.33357 -0.06433 -0.33449 C -0.06667 -0.33565 -0.06875 -0.3375 -0.0711 -0.33843 C -0.078 -0.34144 -0.09375 -0.34213 -0.09792 -0.34237 L -0.16068 -0.33843 C -0.16407 -0.3382 -0.16849 -0.33704 -0.17188 -0.33449 C -0.17344 -0.33334 -0.17474 -0.33172 -0.17631 -0.33056 C -0.18776 -0.32176 -0.16993 -0.33658 -0.18412 -0.32662 C -0.18646 -0.325 -0.18855 -0.32246 -0.19089 -0.32061 C -0.19375 -0.31829 -0.19688 -0.3176 -0.19987 -0.31667 C -0.20092 -0.31528 -0.20196 -0.31389 -0.20313 -0.31274 C -0.20469 -0.31112 -0.20625 -0.31019 -0.20769 -0.30857 C -0.20964 -0.30625 -0.21133 -0.30324 -0.21329 -0.3007 C -0.2155 -0.29792 -0.2181 -0.29607 -0.21993 -0.29283 C -0.22422 -0.28519 -0.22188 -0.28774 -0.2267 -0.28473 C -0.22787 -0.28218 -0.22878 -0.2794 -0.23008 -0.27686 C -0.23112 -0.27477 -0.23256 -0.27315 -0.23347 -0.27084 C -0.23516 -0.26574 -0.2379 -0.25487 -0.2379 -0.25487 L -0.24011 -0.23889 L -0.24128 -0.23102 C -0.24089 -0.22246 -0.24102 -0.21366 -0.24011 -0.2051 C -0.23985 -0.20232 -0.23842 -0.2 -0.2379 -0.19723 C -0.23737 -0.19468 -0.23737 -0.19167 -0.23672 -0.18936 C -0.23542 -0.1838 -0.23373 -0.17871 -0.2323 -0.17338 C -0.23151 -0.17061 -0.23073 -0.16806 -0.23008 -0.16528 C -0.2293 -0.16204 -0.22839 -0.1588 -0.22787 -0.15533 C -0.22735 -0.15278 -0.22722 -0.15 -0.2267 -0.14746 C -0.22605 -0.14468 -0.225 -0.14237 -0.22448 -0.13959 C -0.22396 -0.13704 -0.2237 -0.13426 -0.22331 -0.13149 C -0.22305 -0.12963 -0.22253 -0.12755 -0.22227 -0.12547 C -0.22253 -0.1176 -0.22214 -0.10949 -0.22331 -0.10162 C -0.2237 -0.09931 -0.22553 -0.09885 -0.2267 -0.09769 C -0.22813 -0.0963 -0.22956 -0.09468 -0.23112 -0.09375 C -0.23412 -0.0919 -0.23724 -0.09144 -0.24011 -0.08982 L -0.24349 -0.08774 C -0.25352 -0.08843 -0.26368 -0.08866 -0.2737 -0.08982 C -0.27865 -0.09028 -0.27774 -0.0919 -0.28151 -0.09584 C -0.28946 -0.10324 -0.28803 -0.10232 -0.29388 -0.10579 C -0.2961 -0.10834 -0.29844 -0.11065 -0.30053 -0.11366 C -0.30691 -0.12223 -0.30092 -0.11783 -0.3073 -0.12153 C -0.30873 -0.12362 -0.31029 -0.1257 -0.31172 -0.12755 C -0.3129 -0.12894 -0.31407 -0.1301 -0.31511 -0.13149 C -0.3181 -0.13542 -0.32084 -0.14005 -0.32409 -0.14352 C -0.32592 -0.14537 -0.32787 -0.14723 -0.32969 -0.14954 C -0.33842 -0.15973 -0.32982 -0.15162 -0.33868 -0.15949 C -0.3504 -0.18033 -0.33542 -0.15487 -0.3487 -0.17338 C -0.3504 -0.1757 -0.35157 -0.17894 -0.35313 -0.18125 C -0.35495 -0.18357 -0.35704 -0.18496 -0.35873 -0.18727 C -0.35873 -0.18727 -0.36993 -0.20209 -0.37214 -0.2051 C -0.3737 -0.20718 -0.37513 -0.20949 -0.3767 -0.21112 C -0.39297 -0.22848 -0.37279 -0.20649 -0.38672 -0.22315 C -0.38855 -0.22524 -0.3905 -0.22686 -0.39232 -0.22917 C -0.39545 -0.23287 -0.39831 -0.23704 -0.40131 -0.24098 C -0.40274 -0.24306 -0.40417 -0.24537 -0.40573 -0.24699 C -0.40769 -0.24885 -0.40951 -0.25116 -0.41133 -0.25301 C -0.4129 -0.2544 -0.41446 -0.25533 -0.41589 -0.25695 C -0.42748 -0.26991 -0.41342 -0.25672 -0.42487 -0.2669 C -0.42592 -0.26875 -0.42683 -0.27153 -0.42813 -0.27292 C -0.42956 -0.27408 -0.43125 -0.27385 -0.43269 -0.27477 C -0.43386 -0.2757 -0.43477 -0.27778 -0.43594 -0.27871 C -0.43737 -0.27987 -0.43907 -0.2801 -0.4405 -0.28079 C -0.44167 -0.28149 -0.44271 -0.28195 -0.44388 -0.28287 C -0.44532 -0.28403 -0.44675 -0.28565 -0.44831 -0.28681 C -0.44935 -0.2875 -0.45066 -0.28797 -0.4517 -0.28866 C -0.45326 -0.28982 -0.45456 -0.2919 -0.45612 -0.29283 C -0.45912 -0.29445 -0.46224 -0.29491 -0.46511 -0.29676 C -0.47396 -0.30186 -0.46954 -0.3 -0.47852 -0.30278 C -0.48321 -0.30255 -0.5112 -0.30741 -0.52331 -0.29676 C -0.52579 -0.29468 -0.52774 -0.29121 -0.53008 -0.28866 C -0.53151 -0.28727 -0.53308 -0.28612 -0.53451 -0.28473 C -0.53711 -0.27871 -0.54375 -0.26297 -0.54454 -0.2588 L -0.54571 -0.25301 C -0.54532 -0.23959 -0.54519 -0.22639 -0.54454 -0.2132 C -0.54441 -0.21042 -0.54415 -0.20764 -0.54349 -0.2051 C -0.54232 -0.20139 -0.54037 -0.19862 -0.53894 -0.19514 C -0.53776 -0.19213 -0.53698 -0.18843 -0.53568 -0.18519 C -0.53438 -0.18241 -0.53256 -0.1801 -0.53112 -0.17732 C -0.52956 -0.17408 -0.52839 -0.17037 -0.5267 -0.16737 C -0.5254 -0.16505 -0.52357 -0.16366 -0.52214 -0.16135 C -0.51797 -0.15394 -0.51915 -0.15209 -0.5155 -0.14352 C -0.5142 -0.14051 -0.51224 -0.13843 -0.51094 -0.13542 C -0.50886 -0.13056 -0.50756 -0.12454 -0.50534 -0.11968 L -0.50209 -0.11158 C -0.49922 -0.09699 -0.50026 -0.10463 -0.50209 -0.07593 C -0.50222 -0.07385 -0.50248 -0.07153 -0.50313 -0.06991 C -0.50404 -0.06806 -0.50547 -0.06737 -0.50651 -0.06598 C -0.50808 -0.06389 -0.50951 -0.06181 -0.51094 -0.05996 C -0.51954 -0.06181 -0.52813 -0.06343 -0.53672 -0.06598 C -0.5379 -0.06621 -0.53907 -0.0669 -0.54011 -0.06783 C -0.54128 -0.06899 -0.54232 -0.07061 -0.54349 -0.07176 C -0.54636 -0.07477 -0.55 -0.0757 -0.55248 -0.07987 C -0.55391 -0.08241 -0.55521 -0.08542 -0.55691 -0.08774 C -0.5586 -0.09005 -0.56068 -0.09144 -0.5625 -0.09375 C -0.56589 -0.09815 -0.56888 -0.10371 -0.57253 -0.10764 C -0.57448 -0.10973 -0.57631 -0.11158 -0.57813 -0.11366 C -0.58047 -0.11621 -0.58256 -0.11922 -0.5849 -0.12153 C -0.58633 -0.12315 -0.5879 -0.12408 -0.58933 -0.12547 C -0.59506 -0.13149 -0.59258 -0.13218 -0.6017 -0.1375 C -0.60274 -0.1382 -0.60391 -0.13866 -0.60508 -0.13959 C -0.60625 -0.14051 -0.60717 -0.1426 -0.60834 -0.14352 C -0.60977 -0.14468 -0.61133 -0.14468 -0.6129 -0.14537 C -0.61394 -0.14607 -0.61511 -0.14653 -0.61628 -0.14746 C -0.62995 -0.15787 -0.61276 -0.14537 -0.62409 -0.15533 C -0.62579 -0.15695 -0.63021 -0.15857 -0.63191 -0.15949 C -0.63308 -0.15996 -0.63412 -0.16088 -0.63529 -0.16135 C -0.63711 -0.16227 -0.63894 -0.1625 -0.64089 -0.16343 C -0.64193 -0.16389 -0.6431 -0.16482 -0.64415 -0.16528 C -0.64571 -0.16621 -0.64714 -0.16667 -0.6487 -0.16737 C -0.65951 -0.16667 -0.67032 -0.16644 -0.68112 -0.16528 C -0.68347 -0.16505 -0.68581 -0.16505 -0.6879 -0.16343 C -0.68998 -0.16158 -0.69154 -0.15787 -0.69349 -0.15533 C -0.69909 -0.14838 -0.69857 -0.15116 -0.70352 -0.14352 C -0.70547 -0.14028 -0.70717 -0.13658 -0.70912 -0.13357 C -0.71915 -0.11806 -0.70157 -0.15301 -0.72149 -0.1176 C -0.72292 -0.11505 -0.72448 -0.1125 -0.72592 -0.10973 C -0.72787 -0.10579 -0.72982 -0.10024 -0.73151 -0.09584 C -0.73191 -0.09306 -0.73217 -0.09051 -0.73269 -0.08774 C -0.73295 -0.08565 -0.73386 -0.0838 -0.73373 -0.08172 C -0.73347 -0.07385 -0.73282 -0.06574 -0.73151 -0.05787 C -0.73086 -0.05417 -0.72943 -0.05116 -0.72813 -0.04792 C -0.72448 -0.03866 -0.72396 -0.03797 -0.71915 -0.03195 C -0.71589 -0.02801 -0.7129 -0.02246 -0.70912 -0.02014 C -0.70795 -0.01945 -0.70691 -0.01899 -0.70573 -0.01806 C -0.70417 -0.0169 -0.70287 -0.01505 -0.70131 -0.01412 C -0.6987 -0.0125 -0.6961 -0.01158 -0.69349 -0.01019 C -0.69154 -0.00811 -0.68972 -0.00625 -0.6879 -0.00417 C -0.68633 -0.00232 -0.68503 0.00046 -0.68334 0.00185 C -0.68165 0.00324 -0.67969 0.00301 -0.67774 0.0037 C -0.67592 0.00578 -0.67409 0.00787 -0.67214 0.00972 C -0.67071 0.01111 -0.66915 0.01203 -0.66771 0.01365 C -0.66576 0.01597 -0.66407 0.01921 -0.66211 0.02176 C -0.65951 0.025 -0.65651 0.02754 -0.6543 0.03171 C -0.64597 0.04652 -0.65547 0.03426 -0.64753 0.04351 C -0.64675 0.04629 -0.6461 0.04884 -0.64532 0.05162 C -0.64232 0.06088 -0.6431 0.05463 -0.64089 0.06736 C -0.63998 0.07268 -0.63959 0.07824 -0.63855 0.08333 L -0.6375 0.08935 C -0.63829 0.09537 -0.63894 0.10138 -0.63972 0.10717 C -0.63998 0.10926 -0.64024 0.11134 -0.64089 0.11319 C -0.6418 0.1162 -0.64297 0.11875 -0.64415 0.12106 C -0.64779 0.12847 -0.64935 0.13078 -0.6543 0.13518 C -0.65704 0.1375 -0.65925 0.13726 -0.66211 0.13912 C -0.66368 0.14004 -0.66511 0.14189 -0.66654 0.14305 C -0.67097 0.14652 -0.67553 0.14976 -0.68008 0.15301 C -0.68191 0.15439 -0.68373 0.15601 -0.68568 0.15694 C -0.68881 0.15833 -0.69415 0.16064 -0.69675 0.16296 C -0.70261 0.16805 -0.69961 0.1662 -0.70573 0.16898 C -0.71446 0.17916 -0.7099 0.17546 -0.71915 0.18078 L -0.72253 0.18287 C -0.7237 0.18495 -0.72474 0.18703 -0.72592 0.18888 C -0.72696 0.19027 -0.72826 0.1912 -0.7293 0.19282 C -0.73021 0.19444 -0.7306 0.19699 -0.73151 0.19884 C -0.73256 0.20092 -0.73386 0.20254 -0.7349 0.20486 C -0.73646 0.20856 -0.73933 0.21666 -0.73933 0.21666 C -0.74219 0.23171 -0.73842 0.21319 -0.74271 0.2287 C -0.74323 0.23055 -0.74323 0.23263 -0.74388 0.23449 C -0.74688 0.24537 -0.74545 0.23541 -0.74714 0.24652 C -0.74805 0.25185 -0.74935 0.2625 -0.74935 0.2625 C -0.74909 0.28101 -0.74896 0.29953 -0.74831 0.31805 C -0.74818 0.32037 -0.74753 0.32199 -0.74714 0.32407 C -0.74636 0.33009 -0.74571 0.34097 -0.74388 0.34606 L -0.74154 0.35208 C -0.74089 0.35601 -0.74063 0.36041 -0.73933 0.36388 L -0.7349 0.37592 C -0.73334 0.38009 -0.73099 0.38634 -0.7293 0.38981 C -0.72709 0.39398 -0.72448 0.39722 -0.72253 0.40185 C -0.72149 0.40439 -0.72058 0.40763 -0.71915 0.40972 C -0.71797 0.41157 -0.71602 0.41203 -0.71472 0.41365 C -0.71342 0.41527 -0.7125 0.41782 -0.71133 0.41967 C -0.7099 0.42176 -0.70834 0.42338 -0.70691 0.42569 C -0.70222 0.43263 -0.70508 0.43055 -0.70013 0.43564 C -0.6987 0.43703 -0.69701 0.43773 -0.69571 0.43958 C -0.68998 0.44699 -0.69493 0.44421 -0.68894 0.44953 C -0.6879 0.45046 -0.68672 0.45069 -0.68568 0.45138 C -0.67188 0.46203 -0.68907 0.44953 -0.67774 0.45949 C -0.6767 0.46041 -0.6754 0.46041 -0.67448 0.46134 C -0.67201 0.46365 -0.67006 0.46736 -0.66771 0.46944 C -0.66615 0.47083 -0.66472 0.47222 -0.66329 0.47338 C -0.66211 0.4743 -0.66094 0.47453 -0.6599 0.47546 C -0.65873 0.47638 -0.65769 0.47847 -0.65651 0.47939 C -0.65508 0.48032 -0.65352 0.48032 -0.65209 0.48125 C -0.63659 0.49282 -0.6487 0.4868 -0.63855 0.4912 C -0.6375 0.49259 -0.63646 0.49444 -0.63529 0.49537 C -0.63386 0.49629 -0.6323 0.49652 -0.63073 0.49722 C -0.62969 0.49791 -0.62852 0.49861 -0.62735 0.4993 C -0.62592 0.5 -0.62435 0.50046 -0.62292 0.50115 C -0.62071 0.50254 -0.61628 0.50532 -0.61628 0.50532 C -0.61329 0.51041 -0.61263 0.51296 -0.60834 0.51527 C -0.60625 0.51643 -0.60391 0.5162 -0.6017 0.51713 C -0.59935 0.51828 -0.59714 0.5199 -0.59493 0.52106 C -0.59388 0.52176 -0.59271 0.52268 -0.59154 0.52314 C -0.58125 0.52777 -0.59415 0.52222 -0.58034 0.52708 C -0.57891 0.52754 -0.57748 0.52847 -0.57592 0.52916 C -0.57409 0.52986 -0.57214 0.53032 -0.57032 0.53101 C -0.56915 0.53171 -0.5681 0.53287 -0.56693 0.5331 C -0.56329 0.53402 -0.55951 0.53449 -0.55573 0.53518 L -0.41693 0.53101 C -0.40912 0.53009 -0.39428 0.52847 -0.38672 0.52523 C -0.38373 0.52384 -0.38073 0.52291 -0.37774 0.52106 C -0.36654 0.51435 -0.38399 0.52476 -0.36993 0.51713 C -0.36771 0.51597 -0.3655 0.51458 -0.36329 0.51319 L -0.3599 0.51111 L -0.35651 0.50926 C -0.3543 0.50648 -0.35235 0.50277 -0.34987 0.50115 C -0.3461 0.49907 -0.34584 0.4993 -0.34193 0.49537 C -0.33594 0.48912 -0.34141 0.49305 -0.33529 0.48935 C -0.33412 0.48726 -0.33295 0.48541 -0.33191 0.48333 C -0.33099 0.48148 -0.3306 0.47916 -0.32969 0.47731 C -0.32748 0.47291 -0.3224 0.4662 -0.32071 0.45949 C -0.3198 0.45555 -0.31928 0.45138 -0.31849 0.44745 L -0.31628 0.43564 L -0.31511 0.42963 C -0.31472 0.42754 -0.31472 0.42546 -0.31394 0.42361 C -0.31198 0.41828 -0.31133 0.41574 -0.30847 0.4118 C -0.30625 0.40879 -0.30391 0.40648 -0.3017 0.4037 C -0.2987 0.40023 -0.29844 0.39907 -0.29493 0.39768 C -0.29102 0.39629 -0.27956 0.39398 -0.27709 0.39189 L -0.27487 0.38981 L -0.27487 0.38981 " pathEditMode="relative" ptsTypes="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8B974C02-6BFA-421C-9CAA-A947844F4B70}"/>
              </a:ext>
            </a:extLst>
          </p:cNvPr>
          <p:cNvGrpSpPr/>
          <p:nvPr/>
        </p:nvGrpSpPr>
        <p:grpSpPr>
          <a:xfrm>
            <a:off x="2955627" y="5054099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8593FA-60AE-40C3-BFB5-9BDB6C491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7579" y="2784497"/>
            <a:ext cx="1670667" cy="12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C1D5106-B4B3-463F-A694-5152DC04E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69" y="4096471"/>
            <a:ext cx="1670667" cy="12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588F12C-90BC-46F9-8D45-157253504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150" y="2591787"/>
            <a:ext cx="1670667" cy="12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2313182-0B22-41FC-B02A-B8AF68915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309" y="3199666"/>
            <a:ext cx="1676877" cy="12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4DDDE58-6693-4553-B246-5DCA7B34A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9090" y="2591787"/>
            <a:ext cx="1676877" cy="12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EC89F24-4688-494D-AD12-DF5C62A38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388" y="4252603"/>
            <a:ext cx="1676877" cy="12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D865CE9C-CFC1-49B7-BE00-0B3BDB2CF7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332" y="2664153"/>
            <a:ext cx="1670667" cy="126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8F0CC98-0F96-4271-A6CD-050D6EB4A5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9" y="1136574"/>
            <a:ext cx="1670667" cy="126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0F48B33E-1D07-4F41-9EE6-3E835B61F6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5618" y="1002970"/>
            <a:ext cx="1676877" cy="1260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5F1A365C-69DC-4A15-809A-98BB0F7446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184" y="1017122"/>
            <a:ext cx="1676877" cy="1260000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A409C5A-AAAB-4442-AA51-2F5A8398F6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538" y="964256"/>
            <a:ext cx="1676877" cy="126000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AD7CFD23-7CF5-4629-951C-6A41E48893C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5388" y="827747"/>
            <a:ext cx="1670667" cy="1260000"/>
          </a:xfrm>
          <a:prstGeom prst="rect">
            <a:avLst/>
          </a:prstGeom>
        </p:spPr>
      </p:pic>
      <p:pic>
        <p:nvPicPr>
          <p:cNvPr id="51" name="Imagen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209FA3E-A1E4-4676-88AC-B46CCC84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80" y="5551347"/>
            <a:ext cx="6302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434A0A-DE7D-4A37-A835-ED00AC97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9536" y="5677977"/>
            <a:ext cx="582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6B3237E-1D98-4329-801B-B6A35245F47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219" y="5174444"/>
            <a:ext cx="2903982" cy="13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1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018 L -0.00625 0.01018 C -0.00664 -0.01111 -0.00677 -0.03241 -0.00742 -0.05348 C -0.00755 -0.05926 -0.00912 -0.06598 -0.00964 -0.07153 C -0.01016 -0.07616 -0.01029 -0.08079 -0.01081 -0.08542 C -0.01107 -0.08797 -0.01159 -0.09074 -0.01185 -0.09329 C -0.01237 -0.09653 -0.01263 -0.1 -0.01302 -0.10324 C -0.01328 -0.10533 -0.01393 -0.10718 -0.01419 -0.10926 C -0.01498 -0.11574 -0.01524 -0.12269 -0.01641 -0.12917 C -0.01745 -0.13519 -0.01849 -0.14121 -0.01979 -0.14699 C -0.02044 -0.15047 -0.02136 -0.15371 -0.02201 -0.15695 C -0.02253 -0.15973 -0.02266 -0.16227 -0.02305 -0.16505 C -0.0237 -0.16829 -0.02461 -0.17153 -0.02539 -0.175 C -0.02787 -0.18681 -0.02565 -0.18195 -0.03099 -0.2007 C -0.03164 -0.20348 -0.03255 -0.20602 -0.0332 -0.2088 C -0.0336 -0.21065 -0.03386 -0.21273 -0.03425 -0.21482 C -0.03607 -0.22176 -0.03659 -0.22269 -0.0388 -0.22871 C -0.03919 -0.23056 -0.03945 -0.23264 -0.03985 -0.23473 C -0.04063 -0.23727 -0.04662 -0.25973 -0.04883 -0.2625 L -0.05222 -0.26644 C -0.053 -0.26852 -0.05339 -0.27084 -0.05443 -0.27246 C -0.05703 -0.27639 -0.06224 -0.28172 -0.06563 -0.28449 C -0.06667 -0.28519 -0.06797 -0.28542 -0.06901 -0.28635 C -0.07774 -0.29398 -0.06732 -0.28727 -0.07565 -0.29236 C -0.08542 -0.29167 -0.09518 -0.29144 -0.10482 -0.29028 C -0.10599 -0.29028 -0.10703 -0.28889 -0.1082 -0.28843 C -0.10964 -0.28773 -0.1112 -0.28704 -0.11263 -0.28635 C -0.11485 -0.28241 -0.11758 -0.27917 -0.1194 -0.27454 C -0.12005 -0.27246 -0.1207 -0.27037 -0.12162 -0.26852 C -0.12266 -0.26621 -0.12396 -0.26482 -0.125 -0.2625 C -0.13789 -0.23287 -0.12357 -0.26435 -0.13164 -0.2426 C -0.13438 -0.23542 -0.13633 -0.23241 -0.13958 -0.22662 C -0.14154 -0.21273 -0.13906 -0.22408 -0.14401 -0.21273 C -0.14857 -0.20232 -0.14701 -0.20185 -0.15182 -0.19491 C -0.15287 -0.19329 -0.15404 -0.19213 -0.15521 -0.19074 C -0.1612 -0.175 -0.15339 -0.19422 -0.16081 -0.18079 C -0.16172 -0.17917 -0.16211 -0.17662 -0.16302 -0.175 C -0.16354 -0.17408 -0.16953 -0.16621 -0.17083 -0.16505 C -0.17266 -0.16343 -0.17461 -0.1625 -0.17643 -0.16111 C -0.178 -0.15973 -0.1793 -0.15787 -0.18099 -0.15695 C -0.18307 -0.15579 -0.18542 -0.15579 -0.18763 -0.1551 C -0.19883 -0.15579 -0.21003 -0.15579 -0.22123 -0.15695 C -0.22409 -0.15741 -0.22565 -0.16065 -0.228 -0.16297 C -0.23177 -0.1669 -0.23203 -0.16667 -0.23581 -0.16898 C -0.23724 -0.17084 -0.2388 -0.17292 -0.24024 -0.175 C -0.24141 -0.17639 -0.24258 -0.17755 -0.24362 -0.17894 C -0.24557 -0.18148 -0.24727 -0.18426 -0.24922 -0.18681 C -0.25026 -0.1882 -0.25156 -0.18935 -0.25261 -0.19074 C -0.25495 -0.19468 -0.25742 -0.19838 -0.25925 -0.20278 L -0.2694 -0.22662 C -0.27044 -0.2294 -0.27162 -0.23195 -0.27279 -0.23473 C -0.27422 -0.23797 -0.27565 -0.24121 -0.27722 -0.24468 C -0.27865 -0.24792 -0.2806 -0.2507 -0.28164 -0.25463 C -0.28386 -0.2625 -0.28581 -0.27084 -0.28841 -0.27848 C -0.28945 -0.28172 -0.29076 -0.28496 -0.2918 -0.28843 C -0.29297 -0.29236 -0.29388 -0.2963 -0.29505 -0.30023 C -0.2961 -0.30371 -0.29753 -0.30672 -0.29844 -0.31019 C -0.30365 -0.32848 -0.2974 -0.3125 -0.30404 -0.32824 C -0.3086 -0.35255 -0.30352 -0.32848 -0.30964 -0.35 C -0.31055 -0.35324 -0.31107 -0.35672 -0.31185 -0.35996 C -0.31289 -0.36412 -0.31419 -0.36783 -0.31524 -0.37199 C -0.31615 -0.37523 -0.31654 -0.37871 -0.31745 -0.38195 C -0.31836 -0.38473 -0.31992 -0.38704 -0.32083 -0.38982 C -0.32253 -0.39491 -0.32331 -0.40116 -0.32539 -0.40579 C -0.32643 -0.40834 -0.32774 -0.41088 -0.32865 -0.41366 C -0.32956 -0.41621 -0.32995 -0.41922 -0.33099 -0.42176 C -0.33294 -0.42732 -0.33594 -0.43172 -0.33763 -0.43773 C -0.34154 -0.45162 -0.33776 -0.44005 -0.3444 -0.45348 C -0.34557 -0.45602 -0.34636 -0.45926 -0.34766 -0.46158 C -0.3487 -0.4632 -0.35 -0.46412 -0.35104 -0.46551 C -0.35443 -0.47014 -0.35755 -0.47523 -0.3612 -0.4794 C -0.36224 -0.48079 -0.36328 -0.48241 -0.36445 -0.48334 C -0.36667 -0.48519 -0.36901 -0.48588 -0.37123 -0.4875 C -0.375 -0.49005 -0.37969 -0.49375 -0.3836 -0.49537 L -0.38802 -0.49723 C -0.39844 -0.49676 -0.40899 -0.49769 -0.4194 -0.49537 C -0.42097 -0.49491 -0.42149 -0.49121 -0.42266 -0.48935 C -0.42656 -0.4838 -0.42617 -0.48727 -0.42943 -0.4794 C -0.43919 -0.45648 -0.42904 -0.47917 -0.43386 -0.46343 C -0.43516 -0.45926 -0.43841 -0.45162 -0.43841 -0.45162 C -0.4388 -0.44885 -0.43893 -0.44607 -0.43945 -0.44352 C -0.43998 -0.44144 -0.44102 -0.43982 -0.4418 -0.43773 C -0.44258 -0.43496 -0.44336 -0.43241 -0.44401 -0.42963 C -0.44453 -0.42709 -0.44453 -0.42431 -0.44505 -0.42176 C -0.4457 -0.41898 -0.44675 -0.41644 -0.4474 -0.41366 C -0.45039 -0.39908 -0.44623 -0.41181 -0.45065 -0.39977 C -0.45104 -0.39723 -0.4513 -0.39445 -0.45182 -0.3919 C -0.45365 -0.3831 -0.45391 -0.38519 -0.45625 -0.37801 C -0.45716 -0.37547 -0.45755 -0.37246 -0.4586 -0.36991 C -0.4599 -0.36644 -0.46159 -0.36343 -0.46302 -0.35996 C -0.46628 -0.35232 -0.46888 -0.34121 -0.47305 -0.33611 C -0.47422 -0.33473 -0.47539 -0.33357 -0.47643 -0.33218 C -0.47839 -0.32963 -0.48008 -0.32662 -0.48203 -0.32431 C -0.48347 -0.32246 -0.48503 -0.32176 -0.48646 -0.32014 C -0.48958 -0.31713 -0.49206 -0.31181 -0.49544 -0.31019 C -0.51237 -0.30278 -0.48685 -0.31459 -0.50443 -0.3044 C -0.50625 -0.30324 -0.5082 -0.30301 -0.51003 -0.30232 C -0.5155 -0.30023 -0.51432 -0.30047 -0.52005 -0.2963 C -0.52904 -0.29699 -0.53802 -0.29723 -0.54701 -0.29838 C -0.54818 -0.29838 -0.54922 -0.29977 -0.55026 -0.30023 C -0.55664 -0.30348 -0.55352 -0.3007 -0.56042 -0.30625 C -0.56198 -0.30741 -0.56328 -0.30926 -0.56485 -0.31019 C -0.56628 -0.31111 -0.56784 -0.31135 -0.5694 -0.31227 C -0.57604 -0.31621 -0.57357 -0.31551 -0.57943 -0.32014 C -0.58125 -0.32176 -0.5832 -0.32269 -0.58503 -0.32431 C -0.59597 -0.3338 -0.58568 -0.32616 -0.59505 -0.33611 C -0.60651 -0.34838 -0.59909 -0.33519 -0.61406 -0.35602 C -0.61745 -0.36065 -0.6207 -0.36574 -0.62422 -0.36991 C -0.62643 -0.37269 -0.62878 -0.375 -0.63086 -0.37801 C -0.63255 -0.38033 -0.63386 -0.38334 -0.63542 -0.38588 C -0.6375 -0.38935 -0.63985 -0.3926 -0.64206 -0.39584 C -0.64805 -0.4044 -0.64597 -0.40047 -0.65326 -0.40973 C -0.65638 -0.41366 -0.65899 -0.41875 -0.66224 -0.42176 C -0.6638 -0.42315 -0.66537 -0.42408 -0.6668 -0.4257 C -0.66836 -0.42755 -0.66966 -0.4301 -0.67123 -0.43172 C -0.67409 -0.43473 -0.67735 -0.43635 -0.68021 -0.43959 C -0.68307 -0.44306 -0.68464 -0.44537 -0.68802 -0.44769 C -0.69128 -0.44977 -0.69466 -0.45232 -0.69805 -0.45348 C -0.70521 -0.45602 -0.70182 -0.45463 -0.7082 -0.45764 C -0.70951 -0.45741 -0.753 -0.45741 -0.76745 -0.44954 C -0.76901 -0.44885 -0.78399 -0.43797 -0.78763 -0.43357 C -0.79076 -0.4301 -0.79362 -0.4257 -0.79662 -0.42176 C -0.79662 -0.42176 -0.8056 -0.40973 -0.8056 -0.40973 C -0.80703 -0.40625 -0.80977 -0.4 -0.8112 -0.39584 C -0.81198 -0.39329 -0.81276 -0.39074 -0.81341 -0.38797 C -0.81393 -0.38542 -0.81406 -0.38264 -0.81445 -0.37986 C -0.81524 -0.37523 -0.81602 -0.3706 -0.81667 -0.36598 C -0.81602 -0.33935 -0.81602 -0.31273 -0.81445 -0.28635 C -0.81419 -0.28125 -0.81211 -0.27732 -0.8112 -0.27246 C -0.8082 -0.25787 -0.80925 -0.25371 -0.80443 -0.23866 C -0.80287 -0.23403 -0.80143 -0.2294 -0.8 -0.22477 C -0.79766 -0.21713 -0.7961 -0.20973 -0.79323 -0.20278 C -0.79011 -0.19514 -0.78242 -0.17778 -0.77761 -0.17084 C -0.77409 -0.16621 -0.7638 -0.15602 -0.75964 -0.15301 C -0.74974 -0.1463 -0.74479 -0.14607 -0.73386 -0.14306 C -0.65248 -0.14445 -0.63945 -0.13658 -0.57943 -0.15301 C -0.56563 -0.15695 -0.54076 -0.16389 -0.53021 -0.16505 L -0.49323 -0.16898 C -0.48763 -0.17037 -0.48203 -0.17269 -0.47643 -0.17292 C -0.47005 -0.17338 -0.46328 -0.17547 -0.45742 -0.17084 C -0.45391 -0.16829 -0.46485 -0.16829 -0.46862 -0.1669 C -0.47383 -0.16505 -0.47904 -0.1632 -0.48425 -0.16111 C -0.4888 -0.15903 -0.49336 -0.15741 -0.49766 -0.1551 C -0.50742 -0.14977 -0.50768 -0.14908 -0.51445 -0.14306 C -0.51341 -0.14236 -0.51224 -0.14167 -0.5112 -0.14121 C -0.50964 -0.14028 -0.50742 -0.14167 -0.50664 -0.13912 C -0.50612 -0.13704 -0.50781 -0.13449 -0.50886 -0.1331 C -0.51159 -0.12963 -0.51784 -0.12523 -0.51784 -0.12523 C -0.51602 -0.12454 -0.51419 -0.12338 -0.51224 -0.12315 C -0.50443 -0.12223 -0.4961 -0.12616 -0.4888 -0.1213 C -0.48568 -0.11898 -0.49466 -0.11551 -0.49766 -0.1132 C -0.50365 -0.1088 -0.50964 -0.10533 -0.51563 -0.10139 C -0.51745 -0.1 -0.52123 -0.09723 -0.52123 -0.09723 C -0.51901 -0.09537 -0.51693 -0.0926 -0.51445 -0.09144 C -0.51159 -0.08982 -0.50833 -0.09144 -0.5056 -0.08935 C -0.50443 -0.08843 -0.50482 -0.08542 -0.50443 -0.08334 C -0.50378 -0.0801 -0.50365 -0.07593 -0.50222 -0.07338 C -0.50039 -0.07037 -0.49792 -0.06852 -0.49544 -0.06736 C -0.475 -0.05926 -0.41289 -0.06158 -0.41146 -0.06158 C -0.4082 -0.06088 -0.40469 -0.06158 -0.40143 -0.05949 C -0.40013 -0.0588 -0.40052 -0.05394 -0.39922 -0.05348 C -0.38841 -0.05116 -0.37761 -0.05232 -0.3668 -0.05162 C -0.36485 -0.05232 -0.36289 -0.05209 -0.3612 -0.05348 C -0.35873 -0.05579 -0.35716 -0.06181 -0.3556 -0.06551 C -0.3487 -0.08148 -0.353 -0.06875 -0.34766 -0.08727 C -0.34701 -0.09468 -0.34636 -0.10209 -0.34544 -0.10926 C -0.34492 -0.11389 -0.34375 -0.11852 -0.34323 -0.12315 C -0.34271 -0.12848 -0.34271 -0.1338 -0.34219 -0.13912 C -0.33659 -0.18658 -0.33958 -0.15556 -0.33542 -0.18496 C -0.33464 -0.19074 -0.33451 -0.19723 -0.3332 -0.20278 C -0.33073 -0.21389 -0.32669 -0.22361 -0.32422 -0.23473 C -0.32266 -0.24121 -0.32175 -0.24838 -0.31979 -0.25463 C -0.31628 -0.26574 -0.3013 -0.29398 -0.29844 -0.29838 C -0.29219 -0.30834 -0.28646 -0.31968 -0.27943 -0.32824 C -0.26784 -0.34236 -0.26719 -0.34422 -0.25703 -0.35394 C -0.25482 -0.35625 -0.25261 -0.35834 -0.25039 -0.35996 C -0.24857 -0.36135 -0.24167 -0.36343 -0.24024 -0.36389 C -0.22995 -0.36806 -0.24206 -0.36505 -0.22344 -0.36806 C -0.2194 -0.36667 -0.21524 -0.36598 -0.2112 -0.36389 C -0.20925 -0.3632 -0.20222 -0.35533 -0.20104 -0.35394 C -0.19961 -0.3507 -0.19818 -0.34723 -0.19662 -0.34398 C -0.18841 -0.32755 -0.19831 -0.35023 -0.18985 -0.3301 C -0.18724 -0.31111 -0.19076 -0.33473 -0.18659 -0.31227 C -0.18568 -0.3081 -0.18477 -0.29838 -0.18425 -0.29445 C -0.18516 -0.21389 -0.18268 -0.21968 -0.18659 -0.175 C -0.18685 -0.17084 -0.18711 -0.1669 -0.18763 -0.16297 C -0.18828 -0.15903 -0.18919 -0.1551 -0.18985 -0.15116 C -0.19037 -0.14838 -0.1905 -0.1456 -0.19102 -0.14306 C -0.19831 -0.11042 -0.19024 -0.15533 -0.19779 -0.11528 C -0.19857 -0.11065 -0.19935 -0.10602 -0.2 -0.10139 C -0.20052 -0.09676 -0.20026 -0.0919 -0.20104 -0.08727 C -0.20182 -0.0831 -0.20352 -0.07963 -0.20443 -0.07547 C -0.20534 -0.07153 -0.20586 -0.06736 -0.20664 -0.06343 C -0.20742 -0.06019 -0.20833 -0.05695 -0.20886 -0.05348 C -0.20951 -0.05023 -0.20938 -0.04676 -0.21003 -0.04352 C -0.21055 -0.04074 -0.21172 -0.03843 -0.21224 -0.03565 C -0.21315 -0.03172 -0.21354 -0.02755 -0.21445 -0.02361 C -0.21823 -0.0081 -0.21875 -0.01111 -0.22123 0.00208 C -0.22214 0.00671 -0.22253 0.01157 -0.22344 0.0162 C -0.22722 0.03472 -0.22435 0.0125 -0.228 0.03402 C -0.22852 0.03727 -0.22839 0.04074 -0.22904 0.04398 C -0.23021 0.04953 -0.23255 0.05416 -0.2336 0.05995 C -0.23867 0.08703 -0.23307 0.05926 -0.23802 0.07986 C -0.24297 0.10023 -0.23399 0.06736 -0.24141 0.09375 C -0.2418 0.09699 -0.24206 0.10046 -0.24245 0.1037 C -0.24401 0.11481 -0.24583 0.1118 -0.24583 0.12963 L -0.24583 0.15555 L -0.24701 0.14352 " pathEditMode="relative" ptsTypes="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99</Words>
  <Application>Microsoft Office PowerPoint</Application>
  <PresentationFormat>Personalizado</PresentationFormat>
  <Paragraphs>28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86</cp:revision>
  <dcterms:created xsi:type="dcterms:W3CDTF">2021-11-03T16:45:51Z</dcterms:created>
  <dcterms:modified xsi:type="dcterms:W3CDTF">2022-01-31T13:51:49Z</dcterms:modified>
</cp:coreProperties>
</file>