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7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805D0-7635-4E42-8D82-2B295739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38CFA-51D0-4B2A-ACCA-41128637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804E3B-E086-4616-8BD5-AD18F599B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74C6B-BCB5-478A-9F25-C83C769B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200A4-1AD0-4600-8451-4E930B22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0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5618B-B62F-4997-9D43-00A661B7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F18A20-EB40-4D65-8B15-195390A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84878-3AD5-403F-A17B-A5652D65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3AACA5-4258-4177-9501-44AA1057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DD1E9-66B7-4F2D-9406-1C07F043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69BF18-53D6-4DB6-8A25-7FD4877EC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17FBCD-FA61-491B-923D-A73CDF42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08120-1D52-4BAB-93A6-7BB2F347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F1FFB-3B13-4C0B-86F6-F513F64E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525FCD-2E04-4104-BD73-31640E71A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6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B304D-236B-4E30-8E23-B4C3B26E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762A4A-1F8B-4398-8C38-93698680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AA90A2-E1C9-40BB-9F0B-AF69E6BB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06A1B3-6019-4C04-B6F7-6434FE8B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67043-4B7E-4B98-BEFA-2CBB5CA0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202F0-6883-4A8D-8BAD-0D5C8B10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486508-FF75-409B-94BB-A771BD2EE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B183F-8CCB-45D8-B0ED-C20664A7D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C8E5E5-A3C5-4F1E-AC01-0C6FF31F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04043-8861-4E3D-89D6-D2B7998C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393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097D2-1E7B-4505-AEB5-215EF1F4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56C2FB-299E-4F65-BCF6-1480198FD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53528C-493D-46D5-84F7-FC8392999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528D10-CED1-4E9A-85B8-162343A1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D93882-A3AB-40E5-B4E0-B463E5D7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01688-53A3-4527-A695-166E3A13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3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F5EB3-59B5-4185-831D-2E871168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2675D1-F07B-4C7F-B4AF-96F3EF550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8921-8F59-4D74-A80F-27FC96F29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3857A2-145A-4691-84F2-2121FDD19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68A27-5E3B-4F96-9813-B620FB821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8A1826-BEEA-4F90-8F76-0A2925CB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61F472-DE63-4796-80A8-38BF0EF81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F8FD24-3899-4402-8C24-C0AC30B0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7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997DA-3BC2-4ABA-AAD8-ACB476D4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4678B9-B794-4452-9F18-9F2BFB32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9DA815-C4E1-48B2-A573-406B4E8D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CA67D-905E-4188-865F-3DD9EEBD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8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124D45-F864-4452-8587-A9711544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8FEB4F-40C2-41C5-8F28-6A4EB948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8A606D-D74C-4A61-85EF-CCDDD99CD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1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2897B-E0AC-4316-951F-7B74D303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BB96A-F4C4-4090-A2C8-F972F44C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FCD4F8-139D-4B87-87CF-53F739430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26CA0-5754-45BE-837F-6E7D19D15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426C8-EB4A-4E25-B9E4-4C2E75DB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12C28C-01E3-4266-AA35-4CC7941A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1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9758F-CB02-49B9-A0BC-F896F00FA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7168F1-8F24-4295-9C6A-E44F43AE4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C47AF6-C496-40EE-892D-67173B07D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5368C9-2116-4529-8B81-A1CB6793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59474B-882A-4B52-8904-5B4A00C2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8AD974-7AED-483B-A104-766D8F0C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2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DCB60A-51AB-4FFE-8E14-18E1243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2308AE-7050-4B95-B2DA-974D2BA69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911EA-A951-43BC-A0C5-D43D03FF8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297F-8CEB-4547-8E56-BE8BE0E55C3A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123342-1DC1-432E-B19D-2093E488D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BAE78-14FD-4533-B7A3-5D0898F11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79ABB-8F02-43F3-BBCA-8D6F985FF6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53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6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8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0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3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6990">
              <a:srgbClr val="AEC2E5"/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E30FE8-A124-4A5E-BA47-4FFB28A5DB8F}"/>
              </a:ext>
            </a:extLst>
          </p:cNvPr>
          <p:cNvSpPr txBox="1"/>
          <p:nvPr/>
        </p:nvSpPr>
        <p:spPr>
          <a:xfrm>
            <a:off x="1149470" y="2094440"/>
            <a:ext cx="1013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0B050"/>
                </a:solidFill>
              </a:rPr>
              <a:t>¿Dónde está la tarjeta cuya imagen </a:t>
            </a:r>
          </a:p>
          <a:p>
            <a:r>
              <a:rPr lang="es-ES" sz="4000" b="1" dirty="0">
                <a:solidFill>
                  <a:srgbClr val="00B050"/>
                </a:solidFill>
              </a:rPr>
              <a:t>corresponde  a la palabra que aparece abajo?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EC27FC-CE75-40BD-BE9C-BCC7FB987C59}"/>
              </a:ext>
            </a:extLst>
          </p:cNvPr>
          <p:cNvSpPr/>
          <p:nvPr/>
        </p:nvSpPr>
        <p:spPr>
          <a:xfrm>
            <a:off x="2009955" y="685257"/>
            <a:ext cx="58313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 Dónde está?</a:t>
            </a:r>
            <a:endParaRPr lang="es-E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7A1E4E-9368-43A1-ABAD-437DD7F4BEB9}"/>
              </a:ext>
            </a:extLst>
          </p:cNvPr>
          <p:cNvSpPr/>
          <p:nvPr/>
        </p:nvSpPr>
        <p:spPr>
          <a:xfrm>
            <a:off x="4348705" y="4728140"/>
            <a:ext cx="2707701" cy="1446550"/>
          </a:xfrm>
          <a:prstGeom prst="rect">
            <a:avLst/>
          </a:prstGeom>
          <a:noFill/>
          <a:ln w="28575" cap="rnd"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r>
              <a:rPr lang="es-ES" sz="8800" b="1" cap="none" spc="0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 </a:t>
            </a:r>
            <a:r>
              <a:rPr lang="es-ES" sz="8800" b="1" dirty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J</a:t>
            </a:r>
            <a:endParaRPr lang="es-ES" sz="8800" b="1" cap="none" spc="0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C2230A-3744-49FA-845D-07BCB44479DB}"/>
              </a:ext>
            </a:extLst>
          </p:cNvPr>
          <p:cNvSpPr txBox="1"/>
          <p:nvPr/>
        </p:nvSpPr>
        <p:spPr>
          <a:xfrm>
            <a:off x="9463177" y="6174690"/>
            <a:ext cx="215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Autor: maestro Blas</a:t>
            </a:r>
          </a:p>
        </p:txBody>
      </p:sp>
      <p:sp>
        <p:nvSpPr>
          <p:cNvPr id="7" name="Rectángulo 6">
            <a:hlinkClick r:id="rId2" action="ppaction://hlinksldjump"/>
            <a:extLst>
              <a:ext uri="{FF2B5EF4-FFF2-40B4-BE49-F238E27FC236}">
                <a16:creationId xmlns:a16="http://schemas.microsoft.com/office/drawing/2014/main" id="{F5655C0D-4ABB-4796-B614-BEE4B1630144}"/>
              </a:ext>
            </a:extLst>
          </p:cNvPr>
          <p:cNvSpPr/>
          <p:nvPr/>
        </p:nvSpPr>
        <p:spPr>
          <a:xfrm>
            <a:off x="9229212" y="777590"/>
            <a:ext cx="205485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JUEGA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A2375A-9967-4E71-8976-5C25CDEA13EB}"/>
              </a:ext>
            </a:extLst>
          </p:cNvPr>
          <p:cNvSpPr txBox="1"/>
          <p:nvPr/>
        </p:nvSpPr>
        <p:spPr>
          <a:xfrm>
            <a:off x="1475117" y="3688289"/>
            <a:ext cx="91619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Toca sobre la imagen correcta, si lo haces mal, la imagen girará sobre sí misma y si lo haces bien, se desplazará hasta llegar al lado de la palabra</a:t>
            </a:r>
          </a:p>
        </p:txBody>
      </p:sp>
    </p:spTree>
    <p:extLst>
      <p:ext uri="{BB962C8B-B14F-4D97-AF65-F5344CB8AC3E}">
        <p14:creationId xmlns:p14="http://schemas.microsoft.com/office/powerpoint/2010/main" val="38426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09AFE6-6771-41FB-AB74-B878C38F5014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12" y="5156891"/>
            <a:ext cx="2624528" cy="123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0925 L -0.00391 -0.00925 C -0.00339 -0.02291 -0.00365 -0.03703 -0.00222 -0.05069 C -0.00169 -0.05578 0.00026 -0.05995 0.00195 -0.06412 C 0.00403 -0.06944 0.01276 -0.08541 0.01523 -0.08912 C 0.01706 -0.09213 0.01927 -0.09398 0.02109 -0.09652 C 0.022 -0.09791 0.02252 -0.1 0.02357 -0.10115 C 0.03008 -0.1074 0.03672 -0.11388 0.04362 -0.11875 C 0.04492 -0.1199 0.04635 -0.12106 0.04778 -0.12175 C 0.05664 -0.12685 0.06523 -0.13333 0.07448 -0.13657 C 0.10234 -0.14652 0.08815 -0.14259 0.11693 -0.14838 C 0.13607 -0.14791 0.15521 -0.14861 0.17448 -0.14699 C 0.17786 -0.14675 0.18112 -0.14421 0.18437 -0.14259 C 0.18919 -0.14027 0.19219 -0.1375 0.19687 -0.13356 C 0.19987 -0.13125 0.20586 -0.12523 0.20781 -0.12338 C 0.21028 -0.12037 0.21666 -0.11041 0.21771 -0.10856 C 0.22552 -0.09537 0.23086 -0.08588 0.23698 -0.0699 C 0.23945 -0.06342 0.24153 -0.05625 0.24362 -0.0493 C 0.24765 -0.03472 0.24791 -0.03032 0.25026 -0.01504 C 0.25013 -0.01296 0.25065 0.00556 0.24857 0.01297 C 0.24752 0.01667 0.24648 0.02014 0.24531 0.02338 C 0.24453 0.02524 0.24362 0.02662 0.24271 0.02778 C 0.23594 0.03774 0.23229 0.04306 0.22448 0.04862 C 0.22305 0.04954 0.22161 0.04931 0.22031 0.05 C 0.21601 0.05232 0.21211 0.05602 0.20781 0.05741 C 0.20364 0.05903 0.19948 0.05857 0.19531 0.05903 C 0.19284 0.05857 0.18411 0.05834 0.18021 0.05602 C 0.17291 0.05186 0.16536 0.04885 0.15859 0.0426 C 0.1569 0.04121 0.15534 0.03936 0.15364 0.0382 C 0.15026 0.03588 0.14687 0.03473 0.14362 0.03241 C 0.14153 0.03079 0.13984 0.02801 0.13776 0.02639 C 0.13372 0.02338 0.1069 0.00533 0.10195 0.00116 C 0.09831 -0.00185 0.09479 -0.00509 0.09114 -0.00763 C 0.08893 -0.00925 0.08659 -0.00925 0.08437 -0.01064 C 0.06979 -0.0199 0.05989 -0.0287 0.04518 -0.03588 C 0.04193 -0.0375 0.03854 -0.0375 0.03528 -0.03888 C 0.00989 -0.04907 0.02057 -0.05 -0.01563 -0.0581 C -0.03633 -0.06273 -0.02448 -0.06088 -0.05143 -0.0625 C -0.06276 -0.06064 -0.07448 -0.06134 -0.08555 -0.05671 C -0.09115 -0.05439 -0.10964 -0.03981 -0.11641 -0.02847 C -0.11875 -0.02453 -0.12031 -0.01967 -0.12227 -0.01504 C -0.12396 -0.00324 -0.1263 0.00926 -0.12565 0.022 C -0.12422 0.0463 -0.12279 0.07061 -0.11979 0.09445 C -0.11862 0.10348 -0.11563 0.11158 -0.11315 0.11968 C -0.10521 0.14561 -0.10287 0.15047 -0.09063 0.17153 C -0.07969 0.19051 -0.07097 0.20348 -0.05729 0.21598 C -0.0487 0.22408 -0.03959 0.23056 -0.0306 0.23681 C -0.02761 0.23889 -0.02448 0.24005 -0.02149 0.24121 C 0.00638 0.25162 0.00052 0.24954 0.02604 0.25301 C 0.12265 0.24838 0.08945 0.26713 0.14193 0.23241 C 0.14778 0.22848 0.15416 0.22662 0.15937 0.22061 C 0.16354 0.21551 0.16784 0.21088 0.17187 0.20579 C 0.18646 0.18635 0.18698 0.18033 0.20443 0.16274 C 0.21028 0.15672 0.21601 0.15047 0.22187 0.14491 C 0.22383 0.14306 0.22578 0.1419 0.22773 0.14051 L 0.24948 0.1257 C 0.25664 0.12107 0.26367 0.11551 0.27109 0.11227 C 0.27734 0.1095 0.28385 0.10926 0.29023 0.10787 C 0.30573 0.10973 0.32383 0.1051 0.33854 0.11829 C 0.34492 0.12385 0.34935 0.13056 0.35443 0.13889 C 0.35677 0.14283 0.35898 0.14676 0.36107 0.15093 C 0.36393 0.15625 0.36653 0.16204 0.3694 0.16713 C 0.37943 0.18496 0.37812 0.1801 0.38945 0.19676 C 0.40039 0.21297 0.3789 0.19306 0.40859 0.22338 C 0.41211 0.22709 0.4164 0.22848 0.42031 0.23079 C 0.42135 0.23149 0.42239 0.23218 0.42357 0.23241 C 0.42695 0.23311 0.43021 0.23334 0.43359 0.2338 C 0.44362 0.23079 0.45377 0.22963 0.46354 0.225 C 0.47252 0.22061 0.48099 0.21389 0.48945 0.20718 C 0.50117 0.19792 0.51588 0.18311 0.52448 0.16575 C 0.52799 0.15834 0.53216 0.15162 0.53528 0.14352 C 0.53528 0.14329 0.54232 0.12014 0.54362 0.11227 C 0.54479 0.10487 0.54583 0.09746 0.54687 0.09005 C 0.54661 0.0713 0.54752 0.05232 0.54609 0.0338 C 0.54557 0.02639 0.54336 0.01922 0.54114 0.01297 C 0.53216 -0.01111 0.52643 -0.02106 0.51354 -0.03588 C 0.51185 -0.03796 0.50976 -0.03935 0.50781 -0.04027 C 0.49023 -0.04953 0.48971 -0.0493 0.47604 -0.0537 C 0.45247 -0.04861 0.42851 -0.04745 0.40521 -0.03888 C 0.39492 -0.03495 0.38568 -0.0243 0.37604 -0.01666 C 0.36901 -0.01088 0.36081 0.00232 0.35612 0.00996 C 0.35195 0.0169 0.34818 0.02477 0.3444 0.03241 C 0.34323 0.03473 0.34206 0.03704 0.34114 0.03982 C 0.33841 0.04746 0.33594 0.05533 0.33359 0.06343 C 0.33294 0.06575 0.33229 0.06829 0.3319 0.07084 C 0.33008 0.08172 0.32864 0.0926 0.32695 0.10348 C 0.32643 0.11737 0.32526 0.13681 0.32695 0.15093 C 0.32708 0.15186 0.33125 0.17362 0.33359 0.18056 C 0.34101 0.20232 0.33971 0.19885 0.34857 0.21598 C 0.34935 0.2176 0.35013 0.21922 0.35104 0.22061 C 0.36002 0.23102 0.35573 0.22593 0.36276 0.2294 C 0.36745 0.23172 0.37213 0.23473 0.37695 0.23681 C 0.41133 0.25093 0.38802 0.24075 0.40521 0.24561 C 0.41328 0.24792 0.42135 0.25024 0.42943 0.25301 C 0.43555 0.25533 0.44166 0.25741 0.44778 0.26042 C 0.47109 0.27223 0.45547 0.26482 0.46523 0.27246 C 0.46797 0.27454 0.47083 0.27639 0.47357 0.27825 C 0.47604 0.28264 0.4793 0.28635 0.48112 0.29167 C 0.4845 0.30186 0.48281 0.29653 0.48607 0.30787 C 0.48698 0.31528 0.48854 0.32477 0.48528 0.33172 C 0.48359 0.33519 0.48021 0.33357 0.47773 0.3345 C 0.47695 0.33496 0.47604 0.33565 0.47526 0.33612 L 0.40443 0.33311 C 0.39883 0.33264 0.39336 0.33079 0.38776 0.3301 L 0.37357 0.32871 C 0.35351 0.32431 0.36706 0.32686 0.32526 0.32431 C 0.2819 0.32153 0.30976 0.32292 0.24193 0.3213 C 0.23164 0.32176 0.22135 0.32269 0.21107 0.32269 C 0.20547 0.32269 0.2 0.32014 0.1944 0.3213 C 0.18893 0.32223 0.18385 0.32616 0.17864 0.32871 C 0.17578 0.33172 0.17291 0.33426 0.17031 0.3375 C 0.16745 0.34098 0.1625 0.35533 0.16198 0.35672 C 0.1612 0.36875 0.16028 0.37547 0.16198 0.38797 C 0.16354 0.40024 0.16875 0.4095 0.17278 0.41899 C 0.17331 0.42061 0.1737 0.42223 0.17448 0.42362 C 0.17786 0.42963 0.18112 0.43635 0.18528 0.44121 C 0.18607 0.44237 0.18685 0.44352 0.18776 0.44422 C 0.19323 0.44838 0.19857 0.45348 0.20443 0.45602 C 0.20898 0.45811 0.22969 0.45996 0.23528 0.46065 L 0.26445 0.45764 C 0.27109 0.45672 0.27773 0.45533 0.28437 0.45463 C 0.29414 0.45371 0.3039 0.45371 0.31354 0.45325 C 0.32161 0.45371 0.32969 0.45371 0.33776 0.45463 C 0.33893 0.45487 0.3401 0.4551 0.34114 0.45602 C 0.34245 0.45764 0.34414 0.46644 0.3444 0.46806 C 0.34414 0.4794 0.34427 0.49075 0.34362 0.50209 C 0.34336 0.50602 0.34232 0.50996 0.34193 0.51389 C 0.3414 0.51875 0.34166 0.52385 0.34114 0.52871 C 0.34088 0.53079 0.33997 0.53264 0.33945 0.53473 C 0.33815 0.54005 0.33854 0.54121 0.33776 0.54792 C 0.33763 0.54954 0.33711 0.55093 0.33698 0.55232 C 0.33607 0.55811 0.33607 0.55649 0.33607 0.55996 L 0.33607 0.55996 " pathEditMode="relative" ptsTypes="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229837" y="200416"/>
            <a:ext cx="63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068" y="4241914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16850D-CD41-4D96-8593-58AADC0280D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95" y="5132972"/>
            <a:ext cx="2896701" cy="12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208 L -0.00521 0.00208 C -0.00599 -0.00185 -0.0069 -0.00579 -0.00768 -0.00972 C -0.0082 -0.0125 -0.00859 -0.01736 -0.00937 -0.02014 C -0.00976 -0.02176 -0.01054 -0.02292 -0.01094 -0.02454 C -0.01172 -0.02732 -0.01211 -0.03056 -0.01263 -0.03334 C -0.01341 -0.03773 -0.0138 -0.03912 -0.01432 -0.04375 C -0.01471 -0.04676 -0.01484 -0.04977 -0.0151 -0.05278 C -0.01484 -0.0625 -0.0151 -0.07246 -0.01432 -0.08241 C -0.01419 -0.08403 -0.01328 -0.08542 -0.01263 -0.08681 C -0.00937 -0.09375 -0.0112 -0.08889 -0.00768 -0.09422 C -0.00677 -0.0956 -0.00625 -0.09769 -0.00521 -0.09861 C -0.00416 -0.09954 -0.00299 -0.09954 -0.00182 -0.1 C -0.00104 -0.10116 -0.00026 -0.10232 0.00065 -0.10301 C 0.00143 -0.10371 0.00235 -0.10394 0.00313 -0.10463 C 0.0043 -0.10533 0.00547 -0.10648 0.00651 -0.10741 C 0.00742 -0.10834 0.00808 -0.10996 0.00899 -0.11042 C 0.0112 -0.11181 0.01563 -0.11343 0.01563 -0.11343 C 0.01654 -0.11435 0.01719 -0.11574 0.01823 -0.11644 C 0.01979 -0.11736 0.02149 -0.11783 0.02318 -0.11783 C 0.03177 -0.11783 0.04037 -0.1169 0.04896 -0.11644 C 0.05065 -0.11551 0.05248 -0.11482 0.05404 -0.11343 C 0.0569 -0.11088 0.05703 -0.11042 0.0599 -0.10903 C 0.06589 -0.10602 0.06042 -0.10903 0.06732 -0.10602 C 0.06823 -0.10556 0.06901 -0.10486 0.06979 -0.10463 C 0.07097 -0.10394 0.07214 -0.10371 0.07318 -0.10301 C 0.07487 -0.10209 0.07643 -0.10047 0.07813 -0.1 L 0.08815 -0.09861 L 0.11654 -0.10162 C 0.11901 -0.10185 0.12149 -0.10232 0.12396 -0.10301 C 0.1263 -0.10371 0.12852 -0.1051 0.13073 -0.10602 L 0.1474 -0.11343 L 0.15729 -0.11783 L 0.16068 -0.11945 C 0.16185 -0.11991 0.16302 -0.11991 0.16406 -0.12084 C 0.17578 -0.13125 0.15768 -0.11551 0.17149 -0.12685 C 0.1806 -0.13426 0.17513 -0.13148 0.18229 -0.13426 C 0.18841 -0.14144 0.18073 -0.13264 0.18815 -0.14005 C 0.19271 -0.14468 0.18854 -0.1419 0.19323 -0.14445 C 0.19571 -0.14792 0.19805 -0.15185 0.20065 -0.15486 C 0.20156 -0.15579 0.20248 -0.15672 0.20313 -0.15787 C 0.20417 -0.15972 0.20482 -0.16204 0.20573 -0.16389 C 0.20651 -0.16528 0.20742 -0.16667 0.20821 -0.16829 C 0.2112 -0.17454 0.20886 -0.17037 0.21068 -0.17709 C 0.21107 -0.17871 0.21185 -0.1801 0.21237 -0.18148 C 0.21302 -0.18403 0.21354 -0.18658 0.21406 -0.18889 C 0.21459 -0.1919 0.21511 -0.19491 0.21563 -0.19792 C 0.21602 -0.19931 0.21628 -0.2007 0.21654 -0.20232 L 0.21732 -0.20972 C 0.21706 -0.22361 0.21706 -0.2375 0.21654 -0.25116 C 0.21641 -0.25278 0.21589 -0.25417 0.21563 -0.25556 C 0.21537 -0.25764 0.21524 -0.25972 0.21485 -0.26158 C 0.21446 -0.2632 0.21354 -0.26435 0.21315 -0.26597 C 0.2125 -0.26898 0.2125 -0.27222 0.21146 -0.275 C 0.20847 -0.2831 0.20781 -0.28611 0.20313 -0.2926 C 0.20183 -0.29468 0.20026 -0.2963 0.19896 -0.29861 C 0.19831 -0.29977 0.19805 -0.30185 0.1974 -0.30301 C 0.19662 -0.3044 0.19571 -0.3051 0.19479 -0.30602 C 0.19375 -0.30741 0.19245 -0.3088 0.19154 -0.31042 C 0.19076 -0.31181 0.1905 -0.31366 0.18985 -0.31482 C 0.1888 -0.31667 0.18763 -0.31783 0.18646 -0.31945 C 0.18386 -0.32269 0.18347 -0.32269 0.18073 -0.32685 C 0.1711 -0.34121 0.18568 -0.3213 0.17487 -0.33426 C 0.17253 -0.33681 0.17044 -0.34005 0.16823 -0.34306 C 0.16706 -0.34445 0.16602 -0.34607 0.16485 -0.34746 C 0.16289 -0.34977 0.16081 -0.35209 0.15899 -0.35486 C 0.15808 -0.35625 0.15742 -0.3581 0.15651 -0.35926 C 0.15573 -0.36042 0.15482 -0.36111 0.15404 -0.36227 C 0.15313 -0.36366 0.15248 -0.36551 0.15156 -0.36667 C 0.14779 -0.37222 0.14805 -0.36783 0.14401 -0.37871 C 0.14284 -0.38148 0.14167 -0.38449 0.14063 -0.3875 C 0.13763 -0.39653 0.13906 -0.3926 0.13646 -0.39931 C 0.13464 -0.41273 0.13555 -0.40741 0.13399 -0.41574 C 0.13451 -0.42014 0.13464 -0.42477 0.13568 -0.42894 C 0.13763 -0.43635 0.13867 -0.4338 0.14154 -0.43635 C 0.14245 -0.43727 0.1431 -0.43843 0.14401 -0.43935 C 0.1461 -0.44144 0.15196 -0.44676 0.15482 -0.44815 C 0.15625 -0.44885 0.15768 -0.44908 0.15899 -0.44977 C 0.16068 -0.45047 0.16237 -0.45185 0.16406 -0.45278 C 0.16628 -0.45371 0.16849 -0.4544 0.17071 -0.45556 C 0.17266 -0.45672 0.17448 -0.45903 0.17656 -0.46019 C 0.17891 -0.46135 0.18151 -0.46181 0.18399 -0.46297 C 0.18685 -0.46435 0.18946 -0.46667 0.19232 -0.4676 C 0.19701 -0.46875 0.20183 -0.46852 0.20651 -0.46898 L 0.28229 -0.46597 C 0.28347 -0.46597 0.28464 -0.46528 0.28568 -0.46459 C 0.28711 -0.46366 0.28841 -0.4625 0.28985 -0.46158 C 0.29154 -0.46042 0.29323 -0.45996 0.29479 -0.45857 C 0.29571 -0.45787 0.29649 -0.45648 0.2974 -0.45556 C 0.2987 -0.4544 0.30026 -0.45394 0.30156 -0.45278 C 0.30391 -0.45 0.30808 -0.44283 0.3099 -0.43935 C 0.31055 -0.43797 0.31406 -0.43033 0.31485 -0.42755 C 0.31524 -0.42616 0.31524 -0.42431 0.31563 -0.42315 C 0.31641 -0.42084 0.31732 -0.41922 0.31823 -0.41713 C 0.31875 -0.41574 0.31927 -0.41412 0.31979 -0.41273 C 0.32018 -0.41065 0.32018 -0.40857 0.32071 -0.40672 C 0.3211 -0.4051 0.32188 -0.40394 0.3224 -0.40232 C 0.32292 -0.40047 0.32357 -0.39838 0.32396 -0.3963 C 0.32904 -0.37547 0.32578 -0.38843 0.32904 -0.37269 C 0.32956 -0.37014 0.33021 -0.36783 0.33073 -0.36528 C 0.33138 -0.36181 0.33164 -0.35834 0.33229 -0.35486 C 0.33308 -0.35139 0.33412 -0.34815 0.3349 -0.34445 C 0.33555 -0.34121 0.33581 -0.3375 0.33646 -0.33426 C 0.33724 -0.33056 0.33828 -0.32732 0.33906 -0.32385 C 0.33985 -0.31991 0.34063 -0.31574 0.34154 -0.31204 C 0.34232 -0.3088 0.34336 -0.30625 0.34401 -0.30301 C 0.34479 -0.29977 0.34492 -0.29607 0.34571 -0.2926 C 0.34636 -0.28959 0.34753 -0.28681 0.34818 -0.2838 C 0.34883 -0.28102 0.34922 -0.27778 0.34987 -0.275 C 0.35196 -0.26621 0.35586 -0.25602 0.35821 -0.24815 C 0.35912 -0.24491 0.35964 -0.24121 0.36068 -0.23797 C 0.36159 -0.23472 0.36289 -0.23195 0.36406 -0.22894 C 0.36485 -0.22662 0.3655 -0.22385 0.36654 -0.22153 C 0.36745 -0.21945 0.36875 -0.21783 0.36992 -0.21574 C 0.37943 -0.19653 0.36563 -0.22176 0.37826 -0.19931 C 0.37904 -0.19792 0.37969 -0.19607 0.38073 -0.19491 C 0.38294 -0.1919 0.38542 -0.18959 0.38737 -0.18611 C 0.38959 -0.18195 0.39128 -0.17847 0.39401 -0.1757 C 0.39623 -0.17338 0.39844 -0.17176 0.40065 -0.16968 C 0.40183 -0.16875 0.40287 -0.16713 0.40404 -0.16667 C 0.40677 -0.16574 0.40951 -0.16435 0.41237 -0.16389 C 0.42266 -0.16204 0.41797 -0.16297 0.42656 -0.16088 C 0.43959 -0.16135 0.45261 -0.16111 0.46576 -0.16227 C 0.46771 -0.1625 0.46953 -0.16435 0.47149 -0.16528 C 0.47513 -0.1669 0.47891 -0.1676 0.48242 -0.16968 C 0.48919 -0.17408 0.49558 -0.18056 0.50235 -0.18449 C 0.50573 -0.18658 0.50912 -0.18797 0.51237 -0.19051 C 0.52058 -0.19653 0.54505 -0.21621 0.55156 -0.22755 C 0.55378 -0.23148 0.56459 -0.25 0.56732 -0.25718 C 0.56992 -0.26366 0.57201 -0.27084 0.57409 -0.27778 C 0.57474 -0.28033 0.57526 -0.28264 0.57565 -0.28519 C 0.57696 -0.29352 0.57904 -0.31042 0.57904 -0.31042 C 0.57761 -0.32616 0.57656 -0.34213 0.57487 -0.35787 C 0.57461 -0.36042 0.57409 -0.36297 0.57318 -0.36528 C 0.56862 -0.37755 0.56354 -0.38797 0.55742 -0.39792 C 0.55469 -0.40209 0.55209 -0.40648 0.54909 -0.40972 C 0.54375 -0.41505 0.53841 -0.42176 0.53242 -0.42315 C 0.52266 -0.42523 0.528 -0.42408 0.51654 -0.42593 C 0.51485 -0.42547 0.51315 -0.4257 0.51159 -0.42454 C 0.50938 -0.42292 0.50573 -0.41783 0.50404 -0.41412 C 0.50143 -0.40834 0.49883 -0.40255 0.49649 -0.3963 C 0.49584 -0.39445 0.49531 -0.3926 0.49492 -0.39051 C 0.49011 -0.36852 0.49115 -0.37385 0.48906 -0.35347 C 0.48985 -0.33357 0.48959 -0.31366 0.49154 -0.29422 C 0.49219 -0.28797 0.49492 -0.28334 0.49649 -0.27778 C 0.49922 -0.26829 0.5013 -0.25718 0.50482 -0.24815 C 0.50886 -0.2382 0.51185 -0.23426 0.51732 -0.22755 C 0.51953 -0.22477 0.52162 -0.22176 0.52409 -0.22014 C 0.52995 -0.21597 0.54375 -0.21597 0.54818 -0.21574 C 0.55938 -0.21667 0.57058 -0.21597 0.58151 -0.21852 C 0.58841 -0.22037 0.59492 -0.22523 0.60156 -0.22894 C 0.60821 -0.23264 0.61498 -0.23611 0.62149 -0.24074 C 0.63203 -0.24838 0.6431 -0.26019 0.65235 -0.27199 C 0.65781 -0.27894 0.66511 -0.29005 0.66901 -0.3 C 0.67201 -0.30764 0.67409 -0.31597 0.67656 -0.32385 C 0.67696 -0.32824 0.6793 -0.35347 0.67904 -0.35926 C 0.67839 -0.37084 0.6763 -0.39329 0.6724 -0.40533 C 0.67044 -0.41111 0.6681 -0.41644 0.66576 -0.42153 C 0.66341 -0.42662 0.66094 -0.43172 0.65821 -0.43635 C 0.65156 -0.44769 0.64492 -0.45625 0.63659 -0.46297 C 0.63203 -0.46667 0.62722 -0.46945 0.6224 -0.47199 C 0.61667 -0.475 0.61081 -0.47801 0.60482 -0.4794 C 0.59414 -0.48195 0.58321 -0.48241 0.5724 -0.4838 C 0.55794 -0.48334 0.54349 -0.4838 0.52904 -0.48241 C 0.52422 -0.48172 0.50469 -0.47477 0.49987 -0.47199 C 0.4961 -0.46968 0.49271 -0.46574 0.48906 -0.46297 C 0.48581 -0.46065 0.48242 -0.45903 0.47904 -0.45718 C 0.46888 -0.44445 0.46224 -0.43889 0.45482 -0.42315 C 0.45156 -0.41597 0.4487 -0.40834 0.44571 -0.40093 C 0.44453 -0.39491 0.44323 -0.38912 0.44232 -0.3831 C 0.44063 -0.37037 0.44037 -0.35602 0.43985 -0.34306 C 0.44128 -0.32338 0.44206 -0.30347 0.44401 -0.2838 C 0.44453 -0.27894 0.44636 -0.275 0.4474 -0.27037 C 0.44922 -0.26158 0.45039 -0.25255 0.45235 -0.24375 C 0.45469 -0.23357 0.4612 -0.21273 0.46485 -0.20371 C 0.47188 -0.18681 0.4793 -0.16667 0.48985 -0.15486 C 0.49401 -0.15023 0.49844 -0.14584 0.50326 -0.14306 C 0.50664 -0.14097 0.51042 -0.14097 0.51406 -0.14005 C 0.53203 -0.14352 0.55039 -0.14375 0.56823 -0.15047 C 0.58594 -0.15718 0.60326 -0.16736 0.61992 -0.1801 C 0.63138 -0.18889 0.65404 -0.2051 0.66485 -0.21713 C 0.67643 -0.22986 0.68776 -0.24329 0.69818 -0.25857 C 0.70326 -0.26597 0.7086 -0.27269 0.71315 -0.28079 C 0.71354 -0.28125 0.73021 -0.31435 0.73399 -0.32523 C 0.73542 -0.32894 0.73633 -0.3331 0.73737 -0.33704 C 0.73919 -0.34445 0.74102 -0.35185 0.74232 -0.35926 C 0.74466 -0.37222 0.74544 -0.38611 0.74662 -0.39931 C 0.74571 -0.41273 0.74597 -0.42639 0.74401 -0.43935 C 0.74193 -0.45371 0.73542 -0.47639 0.72982 -0.48982 C 0.72735 -0.49584 0.72474 -0.50232 0.72149 -0.50741 C 0.71576 -0.51713 0.70964 -0.52593 0.70326 -0.53426 C 0.69935 -0.53935 0.69505 -0.54375 0.69076 -0.54746 C 0.68216 -0.55486 0.66979 -0.56042 0.66068 -0.56389 C 0.65404 -0.56621 0.6474 -0.56898 0.64076 -0.56968 C 0.6263 -0.5713 0.61185 -0.5706 0.5974 -0.57107 C 0.58399 -0.56922 0.57071 -0.56806 0.55742 -0.56528 C 0.55143 -0.56412 0.54571 -0.56181 0.53985 -0.55926 C 0.52956 -0.5551 0.52123 -0.55023 0.51159 -0.54306 C 0.50781 -0.54028 0.50417 -0.53773 0.50065 -0.53426 C 0.49544 -0.52871 0.4905 -0.52269 0.48568 -0.51644 C 0.4806 -0.50949 0.47474 -0.49861 0.47071 -0.48982 C 0.46823 -0.48449 0.45912 -0.46273 0.45742 -0.45556 C 0.45287 -0.43704 0.44974 -0.41597 0.44649 -0.3963 C 0.44531 -0.36644 0.44427 -0.3507 0.4474 -0.31482 C 0.44844 -0.30301 0.45143 -0.2919 0.45404 -0.28079 C 0.45755 -0.26528 0.46081 -0.24931 0.46576 -0.23496 C 0.47031 -0.22107 0.47175 -0.21644 0.47904 -0.19931 C 0.48073 -0.19537 0.48229 -0.19144 0.48399 -0.1875 C 0.48802 -0.17871 0.49258 -0.16945 0.49818 -0.16389 C 0.50013 -0.16181 0.50209 -0.15996 0.50404 -0.15787 C 0.50573 -0.15602 0.50716 -0.15324 0.50899 -0.15185 C 0.51198 -0.15 0.51511 -0.15 0.51823 -0.14908 C 0.52513 -0.14699 0.52669 -0.14722 0.5349 -0.14607 L 0.55651 -0.13866 C 0.5599 -0.13727 0.56328 -0.13635 0.56654 -0.13426 C 0.5694 -0.13218 0.57201 -0.12894 0.57487 -0.12685 C 0.57982 -0.12292 0.58503 -0.1206 0.58985 -0.11644 C 0.59414 -0.11273 0.59688 -0.11042 0.60065 -0.10602 C 0.60183 -0.10463 0.603 -0.10324 0.60404 -0.10162 C 0.60638 -0.09792 0.60899 -0.09445 0.61068 -0.08982 C 0.61224 -0.08565 0.61771 -0.07153 0.61992 -0.06459 C 0.6211 -0.06065 0.62214 -0.05672 0.62318 -0.05278 C 0.62826 -0.03334 0.62318 -0.05139 0.62826 -0.03056 C 0.62891 -0.02755 0.62982 -0.02454 0.63073 -0.02153 C 0.63125 -0.01713 0.63177 -0.01273 0.63242 -0.00834 C 0.63268 -0.00625 0.63308 -0.0044 0.63321 -0.00232 C 0.63386 0.00393 0.63451 0.01852 0.6349 0.0243 C 0.63464 0.03727 0.63477 0.05 0.63399 0.06296 C 0.63386 0.06551 0.63294 0.06782 0.63242 0.07037 C 0.63203 0.07176 0.6319 0.07338 0.63151 0.07477 C 0.63073 0.07778 0.62839 0.08703 0.62656 0.09097 C 0.62578 0.09259 0.625 0.09421 0.62409 0.09537 C 0.62175 0.09861 0.61498 0.10625 0.61237 0.1074 C 0.6112 0.10787 0.61016 0.1081 0.60899 0.10879 C 0.59714 0.11574 0.61354 0.1074 0.59987 0.11481 C 0.59518 0.11713 0.5974 0.11528 0.59154 0.11759 C 0.59063 0.11805 0.58985 0.11875 0.58906 0.11921 C 0.58633 0.1206 0.58438 0.12106 0.58151 0.12222 C 0.57409 0.12153 0.56654 0.12153 0.55899 0.1206 C 0.55794 0.1206 0.5569 0.11921 0.55573 0.11921 C 0.54792 0.11921 0.54011 0.12014 0.53242 0.1206 C 0.53151 0.12106 0.53073 0.12176 0.52982 0.12222 C 0.52878 0.12268 0.52761 0.12291 0.52656 0.12361 C 0.52487 0.12453 0.52318 0.12546 0.52149 0.12662 L 0.51901 0.12801 L 0.51654 0.12963 L 0.51576 0.12963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229837" y="200416"/>
            <a:ext cx="63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7877E5-E6BB-455F-8169-2D689E9289A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65" y="5139733"/>
            <a:ext cx="2925031" cy="124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-0.00532 L -0.00247 -0.00532 C -0.00052 -0.00879 0.00157 -0.01203 0.00339 -0.01574 C 0.00756 -0.02384 0.00222 -0.01689 0.00756 -0.02314 C 0.00808 -0.02546 0.00873 -0.028 0.00925 -0.03055 C 0.00964 -0.03287 0.00964 -0.03541 0.01003 -0.03796 C 0.01042 -0.04004 0.0112 -0.04189 0.01172 -0.04375 C 0.01224 -0.04884 0.01354 -0.0537 0.01341 -0.05856 C 0.01315 -0.06643 0.01289 -0.07453 0.0125 -0.0824 C 0.01237 -0.08541 0.01224 -0.08842 0.01172 -0.0912 C 0.01133 -0.09282 0.01055 -0.09421 0.01003 -0.0956 C 0.00821 -0.10185 0.00703 -0.10833 0.00417 -0.11342 C 0.00326 -0.11527 0.00196 -0.1162 0.00091 -0.11782 C -0.00677 -0.12962 0.00248 -0.11805 -0.00742 -0.12986 C -0.00833 -0.13078 -0.00898 -0.13217 -0.01002 -0.13263 C -0.0108 -0.13333 -0.01172 -0.13356 -0.0125 -0.13425 C -0.01653 -0.13819 -0.0194 -0.14398 -0.02409 -0.14606 C -0.03268 -0.14976 -0.02213 -0.14467 -0.03086 -0.15046 C -0.0319 -0.15115 -0.03307 -0.15138 -0.03411 -0.15208 C -0.03528 -0.15277 -0.03632 -0.15416 -0.0375 -0.15486 C -0.03854 -0.15555 -0.03971 -0.15578 -0.04075 -0.15648 C -0.04218 -0.15717 -0.04349 -0.15879 -0.04492 -0.15949 C -0.04765 -0.16064 -0.05052 -0.16134 -0.05325 -0.16226 L -0.05742 -0.16388 C -0.05859 -0.16481 -0.05976 -0.16574 -0.0608 -0.16689 C -0.06237 -0.16828 -0.06627 -0.17291 -0.06836 -0.1743 C -0.06966 -0.175 -0.07109 -0.175 -0.07252 -0.17569 C -0.07526 -0.17731 -0.07786 -0.18032 -0.08086 -0.18171 C -0.0888 -0.18518 -0.0789 -0.18055 -0.08828 -0.18611 C -0.08945 -0.1868 -0.09062 -0.1868 -0.09166 -0.1875 C -0.09388 -0.18935 -0.09609 -0.19143 -0.0983 -0.19351 C -0.09948 -0.19444 -0.10065 -0.19513 -0.10169 -0.19652 C -0.10247 -0.19745 -0.10325 -0.19861 -0.10416 -0.1993 C -0.10898 -0.2037 -0.10442 -0.19745 -0.10911 -0.20393 C -0.1194 -0.21759 -0.10859 -0.20324 -0.11575 -0.21412 C -0.11692 -0.21574 -0.1181 -0.21712 -0.11914 -0.21875 C -0.12083 -0.22731 -0.11875 -0.21944 -0.12252 -0.22615 C -0.12343 -0.22777 -0.12409 -0.23009 -0.125 -0.23194 C -0.12526 -0.23402 -0.12539 -0.23611 -0.12578 -0.23796 C -0.12903 -0.25347 -0.12617 -0.23449 -0.12825 -0.24976 C -0.12773 -0.26967 -0.12916 -0.27175 -0.12669 -0.28379 C -0.12617 -0.28634 -0.12578 -0.28912 -0.125 -0.2912 C -0.12435 -0.29305 -0.12317 -0.29398 -0.12252 -0.2956 C -0.11823 -0.30486 -0.11757 -0.30925 -0.1125 -0.31643 C -0.11106 -0.31851 -0.10989 -0.32083 -0.10833 -0.32245 C -0.10507 -0.32546 -0.10156 -0.32685 -0.0983 -0.32986 C -0.09661 -0.33125 -0.09505 -0.3331 -0.09336 -0.33425 C -0.09088 -0.33587 -0.08828 -0.3368 -0.0858 -0.33865 C -0.07539 -0.34629 -0.08281 -0.34398 -0.07083 -0.34907 C -0.06523 -0.35138 -0.05963 -0.35277 -0.05416 -0.35486 C -0.05169 -0.35601 -0.04922 -0.3574 -0.04661 -0.35787 C -0.04049 -0.35925 -0.02825 -0.36087 -0.02825 -0.36087 L 0.06511 -0.35949 C 0.08477 -0.35902 0.10456 -0.35972 0.12422 -0.35787 C 0.13229 -0.35717 0.14037 -0.35416 0.14844 -0.35208 C 0.15196 -0.35115 0.1556 -0.35023 0.15925 -0.34907 C 0.16198 -0.34814 0.16485 -0.34722 0.16758 -0.34606 C 0.16979 -0.34513 0.17201 -0.34421 0.17422 -0.34305 C 0.17813 -0.3412 0.18138 -0.33958 0.18503 -0.33726 C 0.20365 -0.32546 0.18164 -0.33958 0.19675 -0.32824 C 0.19831 -0.32708 0.20013 -0.32662 0.2017 -0.32523 C 0.20326 -0.32407 0.20443 -0.32222 0.20586 -0.32083 C 0.21263 -0.31435 0.21224 -0.31712 0.21927 -0.30462 C 0.22032 -0.30254 0.22136 -0.30046 0.22253 -0.29861 C 0.22383 -0.29699 0.22552 -0.29606 0.2267 -0.29421 C 0.228 -0.29259 0.22891 -0.29004 0.23008 -0.28819 C 0.23138 -0.28611 0.23295 -0.28449 0.23425 -0.2824 C 0.23542 -0.28055 0.23633 -0.27824 0.23763 -0.27638 C 0.2392 -0.2743 0.24102 -0.27291 0.24258 -0.2706 C 0.24519 -0.26643 0.24727 -0.26111 0.25013 -0.25717 C 0.25144 -0.25532 0.25287 -0.253 0.2543 -0.25115 C 0.25586 -0.24907 0.25769 -0.24745 0.25925 -0.24537 C 0.26042 -0.24351 0.26133 -0.2412 0.26263 -0.23935 C 0.2642 -0.23726 0.26602 -0.23564 0.26758 -0.23356 C 0.27045 -0.22962 0.27318 -0.22569 0.27591 -0.22152 C 0.27761 -0.21921 0.27917 -0.21643 0.28086 -0.21412 C 0.28256 -0.21226 0.28438 -0.21064 0.28594 -0.20833 C 0.28737 -0.20601 0.28854 -0.203 0.29011 -0.20092 C 0.29167 -0.19861 0.29349 -0.19699 0.29506 -0.1949 C 0.29688 -0.19259 0.29831 -0.18981 0.30013 -0.1875 C 0.30326 -0.18356 0.30586 -0.18194 0.30925 -0.1787 C 0.31068 -0.17731 0.31198 -0.17546 0.31341 -0.1743 C 0.31537 -0.17268 0.3224 -0.16921 0.32422 -0.16828 C 0.32826 -0.16412 0.32865 -0.16273 0.33347 -0.16087 C 0.34115 -0.15763 0.33698 -0.16111 0.34336 -0.15787 C 0.35443 -0.15254 0.34128 -0.15601 0.35925 -0.15347 L 0.41016 -0.15648 C 0.41576 -0.15694 0.43269 -0.16481 0.43347 -0.16527 C 0.44219 -0.17013 0.45404 -0.17638 0.46263 -0.1831 C 0.46511 -0.18518 0.46771 -0.18657 0.47006 -0.18912 C 0.47331 -0.19212 0.47631 -0.19583 0.4793 -0.1993 C 0.48425 -0.20532 0.48542 -0.20671 0.48933 -0.21412 C 0.49844 -0.23194 0.48907 -0.21365 0.49597 -0.23356 C 0.49948 -0.24375 0.50118 -0.2412 0.5043 -0.25277 C 0.5056 -0.2574 0.5099 -0.27777 0.51094 -0.2868 C 0.51133 -0.29027 0.51146 -0.29375 0.51185 -0.29722 C 0.51094 -0.31203 0.51094 -0.32708 0.50925 -0.34166 C 0.50834 -0.35023 0.50078 -0.36805 0.49766 -0.37268 C 0.49597 -0.37523 0.49427 -0.37754 0.49258 -0.38009 C 0.4918 -0.38148 0.49102 -0.38333 0.49011 -0.38449 C 0.48907 -0.38587 0.48789 -0.38657 0.48672 -0.3875 C 0.48594 -0.38842 0.48516 -0.38981 0.48425 -0.3905 C 0.48295 -0.39166 0.48151 -0.39236 0.48008 -0.39351 C 0.47904 -0.39444 0.478 -0.3956 0.47683 -0.39652 C 0.47565 -0.39722 0.47448 -0.39722 0.47344 -0.39791 C 0.47227 -0.39861 0.47136 -0.40023 0.47006 -0.40092 C 0.46875 -0.40162 0.46732 -0.40162 0.46589 -0.40231 C 0.46446 -0.40324 0.46328 -0.40486 0.46172 -0.40532 C 0.45938 -0.40625 0.45677 -0.40625 0.4543 -0.40671 L 0.40183 -0.40393 C 0.40039 -0.4037 0.39896 -0.403 0.39766 -0.40231 C 0.39532 -0.40138 0.3931 -0.40046 0.39089 -0.3993 C 0.38985 -0.39884 0.38868 -0.39861 0.38763 -0.39791 C 0.3862 -0.39699 0.38477 -0.39606 0.38347 -0.3949 C 0.38229 -0.39398 0.38125 -0.39282 0.38008 -0.39189 C 0.37904 -0.3912 0.37787 -0.3912 0.37683 -0.3905 C 0.37435 -0.38888 0.37149 -0.38518 0.36927 -0.3831 C 0.36823 -0.38194 0.36693 -0.38125 0.36589 -0.38009 C 0.36472 -0.37893 0.36381 -0.37708 0.36263 -0.37569 C 0.36159 -0.37453 0.36029 -0.37384 0.35925 -0.37268 C 0.35808 -0.37152 0.35716 -0.36967 0.35599 -0.36828 C 0.34336 -0.35439 0.3625 -0.37777 0.34922 -0.36087 C 0.34844 -0.35995 0.34753 -0.35902 0.34675 -0.35787 C 0.34558 -0.35648 0.34453 -0.35486 0.34336 -0.35347 C 0.3418 -0.35138 0.33841 -0.34745 0.33841 -0.34745 C 0.33516 -0.33888 0.33854 -0.34722 0.33425 -0.33865 C 0.33229 -0.33472 0.32943 -0.32847 0.32761 -0.32384 C 0.32644 -0.32083 0.32539 -0.31782 0.32422 -0.31504 C 0.32344 -0.31296 0.32097 -0.30717 0.32006 -0.30462 C 0.31888 -0.30069 0.31784 -0.29675 0.3168 -0.29282 C 0.31615 -0.29074 0.31576 -0.28865 0.31511 -0.2868 C 0.31368 -0.2831 0.31263 -0.28078 0.31172 -0.27638 C 0.31133 -0.27453 0.31133 -0.27245 0.31094 -0.2706 C 0.31042 -0.26851 0.30977 -0.26666 0.30925 -0.26458 C 0.30886 -0.26319 0.30873 -0.26157 0.30847 -0.26018 C 0.30795 -0.2581 0.30716 -0.25625 0.30677 -0.25416 C 0.30638 -0.25231 0.30625 -0.25023 0.30586 -0.24837 C 0.30443 -0.23912 0.30469 -0.24097 0.30261 -0.23356 C 0.30235 -0.23101 0.30209 -0.22847 0.3017 -0.22615 C 0.30131 -0.22291 0.29974 -0.21643 0.29922 -0.21412 C 0.2944 -0.1625 0.29688 -0.1956 0.29844 -0.08981 C 0.29844 -0.08402 0.29948 -0.08032 0.30013 -0.075 C 0.30078 -0.06828 0.30091 -0.06504 0.3017 -0.05856 C 0.30196 -0.05717 0.30235 -0.05578 0.30261 -0.05416 C 0.30391 -0.04328 0.30287 -0.04675 0.3043 -0.03495 C 0.30469 -0.03101 0.30521 -0.02685 0.30586 -0.02314 C 0.3069 -0.01805 0.3069 -0.01828 0.30756 -0.01273 C 0.30795 -0.01018 0.30808 -0.00763 0.30847 -0.00532 C 0.30886 -0.00231 0.30977 0.00047 0.31003 0.00348 C 0.31224 0.02686 0.30925 -0.00208 0.31263 0.0213 C 0.31302 0.02431 0.31315 0.02732 0.31341 0.03033 C 0.31433 0.03797 0.31407 0.03403 0.31511 0.04051 C 0.31537 0.0426 0.31563 0.04468 0.31589 0.04653 C 0.31641 0.04954 0.31719 0.05232 0.31758 0.05533 C 0.31862 0.06297 0.3181 0.0595 0.31927 0.06575 C 0.31953 0.06922 0.31979 0.07269 0.32006 0.07616 C 0.32032 0.07917 0.32084 0.08218 0.32097 0.08519 C 0.32149 0.14329 0.32123 0.20163 0.32175 0.25996 C 0.32175 0.26065 0.32227 0.25903 0.32253 0.25834 L 0.32344 0.25695 " pathEditMode="relative" ptsTypes="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165019" y="200416"/>
            <a:ext cx="69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663D47-491B-4BBB-9601-F5B51D001F0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71" y="5152418"/>
            <a:ext cx="2866741" cy="12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088 L -0.00586 -0.01088 C -0.00612 -0.01597 -0.00625 -0.02084 -0.00677 -0.0257 C -0.0069 -0.02732 -0.00729 -0.02871 -0.00756 -0.03033 C -0.00873 -0.03866 -0.00795 -0.03588 -0.00925 -0.04352 C -0.00977 -0.04653 -0.01029 -0.04954 -0.01094 -0.05255 L -0.01172 -0.05695 C -0.01198 -0.05834 -0.01211 -0.05996 -0.0125 -0.06134 C -0.01315 -0.06273 -0.01368 -0.06435 -0.0142 -0.06574 C -0.01654 -0.07222 -0.01732 -0.0757 -0.02006 -0.08195 C -0.02084 -0.08403 -0.02162 -0.08611 -0.02253 -0.08796 C -0.02331 -0.08959 -0.02422 -0.09074 -0.025 -0.09236 C -0.02591 -0.09421 -0.02657 -0.09676 -0.02761 -0.09838 C -0.03216 -0.10579 -0.03295 -0.10533 -0.03672 -0.11019 C -0.03789 -0.11158 -0.03881 -0.11343 -0.04011 -0.11459 C -0.04362 -0.11852 -0.04362 -0.11713 -0.04753 -0.1206 C -0.04896 -0.12176 -0.05026 -0.12384 -0.0517 -0.125 C -0.05326 -0.12639 -0.05508 -0.12685 -0.05677 -0.12801 C -0.05808 -0.12894 -0.05951 -0.12986 -0.06094 -0.13102 C -0.06263 -0.13241 -0.0642 -0.13426 -0.06589 -0.13542 C -0.06771 -0.13658 -0.06979 -0.13727 -0.07175 -0.13843 C -0.07344 -0.13935 -0.075 -0.14051 -0.0767 -0.14121 C -0.0806 -0.14329 -0.08438 -0.1463 -0.08841 -0.14722 C -0.09232 -0.14815 -0.09623 -0.14838 -0.1 -0.15023 C -0.10222 -0.15116 -0.10443 -0.15255 -0.10664 -0.15324 C -0.11107 -0.15417 -0.11563 -0.15394 -0.12006 -0.15463 C -0.12227 -0.15486 -0.12448 -0.15579 -0.1267 -0.15602 C -0.13138 -0.15671 -0.1362 -0.15718 -0.14089 -0.15764 C -0.16381 -0.16273 -0.15599 -0.16158 -0.20091 -0.15764 C -0.2056 -0.15718 -0.21029 -0.15486 -0.21498 -0.15324 C -0.21784 -0.15209 -0.22071 -0.15209 -0.22331 -0.15023 C -0.22865 -0.14653 -0.22604 -0.14792 -0.23086 -0.14584 C -0.23164 -0.14468 -0.23269 -0.14398 -0.23334 -0.14283 C -0.23438 -0.14097 -0.23659 -0.13496 -0.2375 -0.13241 C -0.23946 -0.11898 -0.23881 -0.1257 -0.2375 -0.10139 C -0.23737 -0.09931 -0.23724 -0.09722 -0.23672 -0.09537 C -0.23607 -0.09329 -0.23503 -0.09144 -0.23425 -0.08935 C -0.23256 -0.07801 -0.23464 -0.08889 -0.23008 -0.07616 C -0.22904 -0.07338 -0.22852 -0.07014 -0.22748 -0.06736 C -0.22657 -0.06459 -0.22539 -0.06204 -0.22422 -0.05996 C -0.22149 -0.05463 -0.21862 -0.05 -0.21589 -0.04514 L -0.21172 -0.03773 L -0.20417 -0.02431 C -0.20313 -0.02222 -0.20183 -0.0206 -0.20091 -0.01829 C -0.19922 -0.01435 -0.19779 -0.00996 -0.19584 -0.00648 C -0.19414 -0.00347 -0.19219 -0.00116 -0.19089 0.00231 C -0.18972 0.00532 -0.18841 0.0081 -0.1875 0.01134 C -0.18529 0.01944 -0.18659 0.01551 -0.18334 0.02315 C -0.18308 0.02454 -0.18295 0.02616 -0.18256 0.02754 C -0.18203 0.02916 -0.18125 0.03032 -0.18086 0.03194 C -0.18047 0.03379 -0.18047 0.03611 -0.18008 0.03796 C -0.17956 0.04004 -0.17878 0.04166 -0.17839 0.04375 C -0.178 0.04583 -0.17787 0.04791 -0.17748 0.04977 C -0.17735 0.05116 -0.17696 0.05278 -0.1767 0.05416 C -0.17696 0.05856 -0.1767 0.06342 -0.17748 0.06759 C -0.17826 0.07083 -0.18334 0.07176 -0.18425 0.07199 C -0.19414 0.07153 -0.20417 0.07176 -0.2142 0.0706 C -0.21589 0.07037 -0.21745 0.06829 -0.21914 0.06759 C -0.22305 0.06551 -0.22787 0.06412 -0.23164 0.06157 C -0.23373 0.06041 -0.23555 0.05856 -0.2375 0.05717 C -0.23972 0.05555 -0.24206 0.0544 -0.24414 0.05278 C -0.24649 0.05092 -0.24857 0.04861 -0.25091 0.04676 C -0.27253 0.03079 -0.25651 0.04352 -0.27175 0.03356 C -0.2737 0.03217 -0.27552 0.03032 -0.27748 0.02893 C -0.27995 0.02731 -0.28256 0.02616 -0.28503 0.02454 C -0.28724 0.02315 -0.28946 0.02129 -0.29167 0.02014 C -0.29414 0.01875 -0.29675 0.01852 -0.29922 0.01713 C -0.30144 0.01597 -0.30365 0.01389 -0.30586 0.01273 C -0.30808 0.01157 -0.31029 0.01088 -0.3125 0.00972 C -0.33542 -0.00162 -0.30196 0.01366 -0.33425 -0.0007 C -0.33646 -0.00162 -0.33854 -0.00301 -0.34089 -0.00347 L -0.35248 -0.00648 C -0.36563 -0.00602 -0.37865 -0.00648 -0.39167 -0.00509 C -0.39323 -0.00486 -0.3944 -0.00301 -0.39584 -0.00209 C -0.39779 -0.00093 -0.39974 -0.00023 -0.4017 0.00092 C -0.40313 0.00162 -0.40443 0.00301 -0.40586 0.00393 C -0.41081 0.00717 -0.4112 0.00625 -0.41589 0.01134 C -0.41706 0.0125 -0.41797 0.01458 -0.41914 0.01574 C -0.42045 0.0169 -0.42201 0.01736 -0.42331 0.01875 C -0.42565 0.02083 -0.43073 0.0294 -0.43164 0.03194 C -0.43282 0.03495 -0.43412 0.03773 -0.43503 0.04097 C -0.4405 0.06041 -0.43386 0.03588 -0.4375 0.05116 C -0.43802 0.05324 -0.43868 0.05509 -0.4392 0.05717 C -0.43946 0.05972 -0.43946 0.06227 -0.43998 0.06458 C -0.44037 0.0662 -0.44141 0.06736 -0.44167 0.06898 C -0.44232 0.07338 -0.44219 0.07801 -0.44245 0.08241 C -0.44219 0.10069 -0.44219 0.11898 -0.44167 0.13704 C -0.44154 0.14329 -0.44037 0.14629 -0.4392 0.15185 C -0.43854 0.15486 -0.43802 0.15787 -0.4375 0.16088 C -0.43711 0.16319 -0.43724 0.16597 -0.43672 0.16829 C -0.43542 0.17361 -0.43164 0.1868 -0.42917 0.19352 C -0.4267 0.2 -0.42448 0.20671 -0.42175 0.21273 C -0.42032 0.21574 -0.41888 0.21852 -0.41758 0.22153 C -0.41459 0.22847 -0.4125 0.23634 -0.40925 0.24236 L -0.39922 0.26018 C -0.39584 0.26597 -0.39219 0.27291 -0.38841 0.27778 C -0.36849 0.30301 -0.3849 0.27963 -0.36003 0.30602 C -0.35104 0.31551 -0.34258 0.32523 -0.33256 0.33125 C -0.32917 0.3331 -0.32578 0.33495 -0.32253 0.33704 C -0.3155 0.3419 -0.30886 0.34838 -0.3017 0.35185 C -0.29753 0.35393 -0.29323 0.35532 -0.2892 0.35787 C -0.2849 0.36041 -0.28099 0.36435 -0.2767 0.36666 C -0.27214 0.36921 -0.24388 0.38148 -0.23503 0.38449 C -0.22539 0.38773 -0.21563 0.39028 -0.20586 0.39329 C -0.19284 0.39745 -0.19063 0.39861 -0.17748 0.40069 C -0.17279 0.40162 -0.1681 0.40162 -0.16341 0.40231 C -0.15834 0.40301 -0.15339 0.40463 -0.14831 0.40532 C -0.13946 0.40625 -0.1306 0.40625 -0.12175 0.40671 C -0.10313 0.40579 -0.08451 0.40532 -0.06589 0.4037 C -0.06224 0.40347 -0.0586 0.40185 -0.05508 0.40069 C -0.0349 0.39444 -0.05964 0.40162 -0.03672 0.39329 C -0.03308 0.39213 -0.02943 0.39143 -0.02591 0.39051 C -0.00547 0.37731 -0.02865 0.39143 -0.00586 0.38009 C 0.00143 0.37639 0.00859 0.37222 0.01575 0.36829 C 0.03007 0.36018 0.02617 0.3618 0.03997 0.35347 C 0.04414 0.35092 0.04817 0.34768 0.05247 0.34606 C 0.05638 0.34444 0.06028 0.34352 0.06406 0.34143 C 0.06784 0.33958 0.07122 0.33634 0.075 0.33403 C 0.0858 0.32801 0.1 0.3243 0.10989 0.31643 C 0.11302 0.31389 0.11588 0.31088 0.11914 0.30903 C 0.13567 0.29884 0.14635 0.29491 0.16328 0.28819 C 0.16718 0.28657 0.17109 0.28588 0.175 0.28379 C 0.17851 0.28171 0.18203 0.27893 0.1858 0.27778 C 0.19297 0.27592 0.20026 0.27592 0.20742 0.275 C 0.22239 0.27592 0.2375 0.27616 0.25247 0.27778 C 0.25547 0.27824 0.26445 0.28704 0.26575 0.28819 C 0.2681 0.29028 0.27122 0.29282 0.2733 0.2956 C 0.27422 0.29699 0.27487 0.29861 0.27578 0.3 C 0.27656 0.30116 0.27747 0.30185 0.27825 0.30301 C 0.27968 0.30486 0.28099 0.30694 0.28242 0.30903 C 0.28437 0.31898 0.28177 0.30694 0.28659 0.32083 C 0.28711 0.32222 0.28711 0.32384 0.2875 0.32523 C 0.28802 0.32778 0.28867 0.33009 0.28906 0.33264 C 0.28945 0.33449 0.28958 0.33657 0.28997 0.33866 C 0.29166 0.3493 0.28984 0.33541 0.29166 0.35046 C 0.29127 0.37616 0.29179 0.40185 0.29075 0.42754 C 0.29049 0.43565 0.28854 0.44329 0.2875 0.45116 C 0.28398 0.47592 0.28815 0.44884 0.28073 0.48379 C 0.27994 0.48773 0.27903 0.49166 0.27825 0.4956 C 0.27643 0.50463 0.27643 0.50671 0.27409 0.5162 C 0.2733 0.51944 0.27239 0.52222 0.27161 0.52523 C 0.26966 0.53287 0.26653 0.54768 0.26406 0.55324 L 0.25833 0.56666 C 0.25716 0.56921 0.25586 0.57153 0.25494 0.57407 C 0.25377 0.57708 0.25273 0.57986 0.25156 0.58287 C 0.25078 0.58541 0.25013 0.58819 0.24909 0.59028 C 0.24817 0.59259 0.24674 0.59398 0.24583 0.59629 C 0.24205 0.60486 0.24492 0.60278 0.23997 0.60972 C 0.23867 0.61134 0.23711 0.6125 0.2358 0.61412 C 0.23346 0.6169 0.23151 0.62037 0.22916 0.62291 C 0.22773 0.62454 0.2263 0.62569 0.225 0.62731 C 0.22382 0.6287 0.22278 0.63055 0.22161 0.63194 C 0.2194 0.63403 0.21718 0.63588 0.21497 0.63773 C 0.2138 0.63866 0.21276 0.64028 0.21159 0.64074 L 0.20833 0.64213 C 0.20312 0.64838 0.20885 0.64236 0.20156 0.64676 C 0.20039 0.64745 0.19948 0.64884 0.1983 0.64954 C 0.19726 0.65023 0.19609 0.65069 0.19492 0.65116 C 0.18541 0.65486 0.19557 0.65046 0.1875 0.65416 L 0.13659 0.65254 C 0.13489 0.65254 0.13333 0.65162 0.13164 0.65116 C 0.13034 0.65069 0.12721 0.64907 0.12578 0.64815 C 0.12461 0.64722 0.12356 0.64606 0.12239 0.64514 C 0.12161 0.64444 0.1207 0.64421 0.11992 0.64375 C 0.11823 0.64236 0.11666 0.64051 0.11497 0.63935 C 0.11328 0.63796 0.11146 0.63796 0.10989 0.63634 C 0.10911 0.63518 0.10833 0.63403 0.10742 0.63333 C 0.10507 0.63125 0.10429 0.63217 0.10156 0.63032 C 0.09987 0.62916 0.0983 0.62731 0.09661 0.62592 C 0.09583 0.62523 0.09492 0.62523 0.09414 0.62454 C 0.09271 0.62315 0.0914 0.62106 0.08997 0.61991 C 0.08841 0.61875 0.08659 0.61805 0.08489 0.61713 C 0.08359 0.6162 0.08216 0.61504 0.08073 0.61412 C 0.0763 0.61111 0.07643 0.61134 0.07239 0.60972 C 0.0664 0.60231 0.07396 0.61111 0.06666 0.6037 C 0.06575 0.60278 0.06497 0.60139 0.06406 0.60069 C 0.06302 0.6 0.06185 0.59977 0.0608 0.5993 C 0.05989 0.59884 0.05911 0.59815 0.05833 0.59768 C 0.05716 0.59722 0.05599 0.59699 0.05494 0.59629 C 0.05299 0.59491 0.05117 0.59305 0.04909 0.5919 C 0.04726 0.59074 0.04518 0.59004 0.04323 0.58889 C 0.04192 0.58796 0.04049 0.58657 0.03906 0.58588 C 0.0358 0.58426 0.03216 0.58426 0.02916 0.58148 C 0.02304 0.57616 0.02877 0.58055 0.02161 0.57708 C 0.01992 0.57616 0.01836 0.57477 0.01666 0.57407 L 0.00989 0.57106 C 0.00885 0.5706 0.00768 0.57037 0.00664 0.56967 C 0.00416 0.56805 0.00273 0.56713 3.33333E-6 0.56666 C -0.00443 0.56597 -0.00899 0.56574 -0.01341 0.56528 C -0.01641 0.56481 -0.01953 0.56412 -0.02253 0.56366 C -0.0237 0.56319 -0.02474 0.56273 -0.02591 0.56227 C -0.0267 0.5618 -0.02748 0.56111 -0.02839 0.56065 C -0.02891 0.56065 -0.02943 0.56065 -0.03008 0.56065 L -0.03008 0.56065 " pathEditMode="relative" ptsTypes="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165019" y="200416"/>
            <a:ext cx="69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97A112-5D73-46F7-BC36-C1D85B663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9FFFD"/>
              </a:clrFrom>
              <a:clrTo>
                <a:srgbClr val="F9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51" y="5131280"/>
            <a:ext cx="2668727" cy="12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741 L -0.00781 0.00741 C -0.00729 -0.00185 -0.00729 -0.00671 -0.00625 -0.01481 C -0.00599 -0.01643 -0.00573 -0.01782 -0.00534 -0.01921 C -0.00455 -0.02245 -0.00221 -0.03032 -0.00117 -0.03263 C -0.00026 -0.03495 0.00117 -0.03657 0.00209 -0.03865 C 0.00495 -0.04421 0.00261 -0.04236 0.00625 -0.04745 C 0.00795 -0.04976 0.00964 -0.05138 0.01133 -0.05347 L 0.0138 -0.05625 C 0.01459 -0.0574 0.01537 -0.05856 0.01628 -0.05925 C 0.01771 -0.06041 0.01914 -0.06111 0.02045 -0.06226 C 0.02162 -0.06319 0.02266 -0.06458 0.02383 -0.06527 C 0.02709 -0.06736 0.03047 -0.06921 0.03386 -0.07106 C 0.03633 -0.07268 0.0388 -0.07453 0.04128 -0.07569 C 0.05638 -0.0824 0.03815 -0.0743 0.0638 -0.08449 L 0.07136 -0.0875 C 0.07357 -0.08842 0.07578 -0.08958 0.078 -0.0905 C 0.07995 -0.0912 0.0888 -0.09305 0.0905 -0.09328 L 0.13633 -0.09189 C 0.13802 -0.09189 0.13959 -0.09097 0.14128 -0.0905 C 0.14271 -0.09004 0.14401 -0.08935 0.14545 -0.08888 C 0.14714 -0.08842 0.14883 -0.08796 0.15052 -0.0875 C 0.15157 -0.08703 0.15274 -0.08634 0.15378 -0.08587 C 0.15521 -0.08541 0.15664 -0.08541 0.15795 -0.08449 C 0.16081 -0.08287 0.16341 -0.07962 0.16628 -0.07847 C 0.16771 -0.078 0.16914 -0.078 0.17045 -0.07708 C 0.17331 -0.07546 0.17591 -0.07291 0.17878 -0.07106 C 0.18047 -0.07013 0.18216 -0.06921 0.18386 -0.06828 C 0.18516 -0.06736 0.18646 -0.06597 0.18802 -0.06527 C 0.19128 -0.06388 0.19466 -0.06342 0.19792 -0.06226 C 0.20196 -0.06087 0.20899 -0.05833 0.21211 -0.05787 L 0.22292 -0.05625 L 0.25052 -0.05787 C 0.25482 -0.05833 0.25795 -0.05995 0.26211 -0.06226 C 0.2638 -0.06319 0.2655 -0.06412 0.26719 -0.06527 C 0.26914 -0.06666 0.27097 -0.06851 0.27292 -0.06967 C 0.27683 -0.07222 0.28164 -0.07361 0.28542 -0.07569 C 0.2918 -0.07893 0.28959 -0.07847 0.29636 -0.0831 C 0.29792 -0.08425 0.29974 -0.08449 0.3013 -0.08587 C 0.3086 -0.09282 0.31237 -0.09907 0.31875 -0.1081 C 0.3211 -0.11134 0.32357 -0.11458 0.32552 -0.11851 C 0.32748 -0.12291 0.32982 -0.12685 0.33125 -0.13194 C 0.33268 -0.13703 0.3336 -0.13958 0.33464 -0.14513 C 0.33503 -0.14722 0.33503 -0.1493 0.33542 -0.15115 C 0.33867 -0.16666 0.33581 -0.14791 0.33789 -0.16296 C 0.33763 -0.17685 0.33763 -0.19074 0.33711 -0.20439 C 0.33698 -0.20694 0.33685 -0.20972 0.33633 -0.2118 C 0.33568 -0.21412 0.33451 -0.21574 0.33386 -0.21782 C 0.32982 -0.22916 0.33477 -0.21828 0.32969 -0.23125 C 0.3263 -0.23958 0.3237 -0.24537 0.31966 -0.25185 C 0.31485 -0.25949 0.3155 -0.2574 0.30964 -0.26365 C 0.30795 -0.26574 0.30638 -0.26805 0.30469 -0.26967 C 0.30065 -0.27337 0.2931 -0.27893 0.28802 -0.28148 C 0.28581 -0.28263 0.28347 -0.28356 0.28125 -0.28449 C 0.2793 -0.28541 0.27748 -0.2868 0.27552 -0.2875 C 0.27045 -0.28888 0.2655 -0.28935 0.26042 -0.2905 C 0.24831 -0.29282 0.25547 -0.29166 0.2388 -0.29328 C 0.23151 -0.29282 0.22435 -0.29305 0.21719 -0.29189 C 0.21459 -0.29143 0.21211 -0.28981 0.20964 -0.28888 C 0.20742 -0.28819 0.20521 -0.28796 0.203 -0.2875 C 0.20013 -0.28587 0.1974 -0.28472 0.19466 -0.2831 C 0.19258 -0.28171 0.19076 -0.27986 0.1888 -0.27847 C 0.17578 -0.27083 0.18828 -0.28263 0.17045 -0.26666 C 0.16576 -0.2625 0.1655 -0.26273 0.16133 -0.25787 C 0.15964 -0.25601 0.15808 -0.2537 0.15625 -0.25185 C 0.15469 -0.25023 0.15274 -0.24953 0.1513 -0.24745 C 0.14857 -0.24351 0.14662 -0.23796 0.14375 -0.23402 L 0.13542 -0.22222 C 0.13438 -0.22083 0.13216 -0.21782 0.13216 -0.21782 C 0.13125 -0.21527 0.1306 -0.21273 0.12969 -0.21041 C 0.12865 -0.20787 0.12735 -0.20555 0.1263 -0.203 C 0.12565 -0.20115 0.12513 -0.19907 0.12461 -0.19699 C 0.12344 -0.19212 0.12188 -0.1875 0.12136 -0.18217 C 0.12018 -0.17291 0.12084 -0.17731 0.11966 -0.16898 C 0.11992 -0.14814 0.11992 -0.12754 0.12045 -0.10671 C 0.12058 -0.1037 0.12084 -0.10069 0.12136 -0.09791 C 0.12331 -0.08402 0.12227 -0.09375 0.12552 -0.08148 C 0.1267 -0.07662 0.12774 -0.07175 0.12878 -0.06666 C 0.1293 -0.06435 0.12969 -0.06157 0.13047 -0.05925 C 0.13125 -0.05694 0.13216 -0.05439 0.13295 -0.05185 C 0.1336 -0.05 0.13399 -0.04791 0.13464 -0.04606 C 0.13646 -0.04143 0.13867 -0.03726 0.1405 -0.03263 C 0.1418 -0.02916 0.1431 -0.02546 0.14466 -0.02222 C 0.14545 -0.0206 0.14636 -0.01944 0.14714 -0.01782 C 0.14974 -0.0125 0.14922 -0.0118 0.15209 -0.0074 C 0.15651 -0.00115 0.16211 0.00579 0.16719 0.01042 C 0.16875 0.01181 0.17045 0.0132 0.17214 0.01482 C 0.17604 0.01852 0.17995 0.02431 0.18464 0.02524 C 0.19571 0.02686 0.19076 0.02593 0.19961 0.02801 C 0.21224 0.02732 0.22396 0.02755 0.23633 0.02524 C 0.23867 0.02454 0.24297 0.02292 0.24545 0.02223 C 0.24662 0.02107 0.24766 0.01991 0.24883 0.01922 C 0.25013 0.01829 0.2517 0.01875 0.253 0.01783 C 0.25482 0.01621 0.25625 0.01366 0.25795 0.01181 C 0.25886 0.01088 0.25951 0.0095 0.26042 0.0088 L 0.26302 0.00741 C 0.26485 0.00301 0.26784 -0.00069 0.26875 -0.00601 L 0.27045 -0.01481 L 0.27136 -0.01921 C 0.27253 -0.03472 0.27253 -0.03009 0.27136 -0.05046 C 0.27123 -0.05254 0.27097 -0.05439 0.27045 -0.05625 C 0.27005 -0.0581 0.26927 -0.05925 0.26875 -0.06087 C 0.26823 -0.06273 0.26771 -0.06481 0.26719 -0.06666 C 0.26667 -0.06828 0.26602 -0.06967 0.2655 -0.07106 C 0.26302 -0.07893 0.26367 -0.08125 0.25795 -0.0875 C 0.25651 -0.08888 0.25508 -0.09004 0.25378 -0.09189 C 0.25261 -0.09375 0.2517 -0.09606 0.25052 -0.09791 C 0.24727 -0.10208 0.23907 -0.11157 0.23464 -0.1155 C 0.23047 -0.11944 0.22657 -0.12129 0.22214 -0.12453 C 0.21289 -0.13101 0.21966 -0.12708 0.20964 -0.13333 C 0.20716 -0.13495 0.20469 -0.1368 0.20209 -0.13773 C 0.19909 -0.13912 0.19597 -0.13958 0.19297 -0.14074 C 0.19011 -0.14189 0.1875 -0.14398 0.18464 -0.14513 C 0.17748 -0.14837 0.17005 -0.15046 0.16302 -0.15416 C 0.15912 -0.15601 0.15521 -0.15856 0.1513 -0.15995 C 0.1474 -0.16157 0.14349 -0.16157 0.13959 -0.16296 C 0.13099 -0.1662 0.12253 -0.17129 0.1138 -0.17337 C 0.1099 -0.1743 0.10599 -0.17476 0.10209 -0.17638 C 0.09349 -0.17986 0.08516 -0.18587 0.0763 -0.18819 C 0.0724 -0.18912 0.06849 -0.18981 0.06459 -0.1912 C 0.05677 -0.19375 0.04922 -0.19884 0.04128 -0.2 C 0.03802 -0.20046 0.03464 -0.20069 0.03125 -0.20162 C 0.02383 -0.20324 0.01641 -0.20625 0.00886 -0.2074 C 0.00547 -0.20787 0.00209 -0.20833 -0.00117 -0.20902 C -0.00442 -0.20972 -0.03125 -0.21666 -0.03867 -0.21782 C -0.04284 -0.21851 -0.047 -0.21851 -0.05117 -0.21921 C -0.05534 -0.22013 -0.0595 -0.22199 -0.06367 -0.22222 C -0.07539 -0.22337 -0.08698 -0.22361 -0.0987 -0.22384 L -0.21953 -0.22523 C -0.23646 -0.2243 -0.25338 -0.22453 -0.27031 -0.22222 C -0.27226 -0.22199 -0.2737 -0.21921 -0.27539 -0.21782 C -0.27669 -0.21666 -0.27825 -0.2162 -0.27955 -0.21481 C -0.28971 -0.20486 -0.27552 -0.21574 -0.28698 -0.2074 C -0.2957 -0.19189 -0.28541 -0.20902 -0.29362 -0.19861 C -0.29596 -0.1956 -0.29687 -0.19189 -0.2987 -0.18819 C -0.29948 -0.18657 -0.30039 -0.18518 -0.30117 -0.18379 C -0.30286 -0.175 -0.30091 -0.18356 -0.30455 -0.17337 C -0.30742 -0.16504 -0.30521 -0.17013 -0.30703 -0.16157 C -0.30742 -0.15949 -0.30807 -0.15763 -0.30872 -0.15555 C -0.30924 -0.15023 -0.31041 -0.1412 -0.31028 -0.13634 C -0.31015 -0.11851 -0.30963 -0.10069 -0.30872 -0.0831 C -0.30846 -0.07986 -0.30755 -0.07708 -0.30703 -0.07407 C -0.30677 -0.0706 -0.30677 -0.06712 -0.30612 -0.06365 C -0.30573 -0.06111 -0.30442 -0.05879 -0.30364 -0.05625 C -0.30273 -0.05347 -0.30195 -0.05046 -0.30117 -0.04745 C -0.29909 -0.03912 -0.30013 -0.04027 -0.297 -0.03263 C -0.29518 -0.028 -0.2931 -0.02384 -0.29114 -0.01921 C -0.29036 -0.01736 -0.28971 -0.01504 -0.28867 -0.01342 C -0.28763 -0.01134 -0.28633 -0.00972 -0.28528 -0.0074 C -0.28411 -0.00462 -0.28333 -0.00138 -0.28203 0.00139 C -0.28073 0.00417 -0.27916 0.00625 -0.27786 0.0088 C -0.27422 0.01598 -0.27422 0.01852 -0.26953 0.02524 C -0.2664 0.0294 -0.26289 0.03311 -0.2595 0.03704 L -0.25455 0.04283 C -0.25286 0.04491 -0.2513 0.04746 -0.24948 0.04885 C -0.24557 0.05186 -0.24153 0.05394 -0.23789 0.05764 C -0.23593 0.05973 -0.23411 0.06204 -0.23203 0.06366 C -0.22929 0.06551 -0.22643 0.06644 -0.2237 0.06806 C -0.21562 0.07292 -0.21771 0.07315 -0.20872 0.07709 C -0.20338 0.07917 -0.19817 0.08102 -0.19284 0.08288 C -0.18984 0.08403 -0.18672 0.08473 -0.18372 0.08588 C -0.16445 0.09375 -0.1806 0.08797 -0.16536 0.0919 C -0.14075 0.09792 -0.17396 0.09283 -0.12864 0.0963 L -0.097 0.09931 L -0.05208 0.09769 C -0.04674 0.09746 -0.04153 0.09653 -0.0362 0.0963 L -0.01198 0.09468 L 0.02461 0.0963 L 0.0888 0.09769 C 0.09271 0.09792 0.09662 0.09862 0.10052 0.09931 L 0.128 0.10371 C 0.13828 0.10741 0.12539 0.10278 0.13711 0.10672 C 0.13854 0.10695 0.13985 0.10764 0.14128 0.10811 L 0.1513 0.11112 C 0.16159 0.11852 0.1487 0.10926 0.16042 0.1169 C 0.16185 0.11783 0.16315 0.11922 0.16459 0.11991 C 0.16602 0.12061 0.16745 0.12084 0.16875 0.12153 C 0.16992 0.12246 0.17097 0.12362 0.17214 0.12431 C 0.17487 0.12639 0.17774 0.12801 0.18047 0.13033 C 0.18151 0.13125 0.18268 0.13241 0.18386 0.13334 C 0.1849 0.13403 0.18607 0.13403 0.18711 0.13473 C 0.18959 0.13635 0.19245 0.14005 0.19466 0.14213 C 0.19571 0.14329 0.19701 0.14375 0.19792 0.14514 C 0.20052 0.14838 0.203 0.15209 0.20547 0.15556 C 0.20703 0.15764 0.21172 0.16366 0.21302 0.16598 L 0.21966 0.17778 C 0.22071 0.17963 0.22175 0.18195 0.22292 0.18357 C 0.22617 0.18797 0.22683 0.18843 0.22969 0.19399 C 0.23854 0.21227 0.22643 0.18843 0.23386 0.20579 C 0.23477 0.20811 0.2362 0.2095 0.23711 0.21181 C 0.23789 0.21366 0.23815 0.21575 0.2388 0.21783 C 0.24532 0.23843 0.2375 0.2132 0.24375 0.23102 C 0.24948 0.24723 0.24089 0.22616 0.24792 0.24283 L 0.24961 0.25186 C 0.24987 0.25325 0.25013 0.25487 0.25052 0.25625 C 0.25456 0.27084 0.24948 0.25255 0.25378 0.26968 C 0.2543 0.27153 0.25495 0.27338 0.25547 0.27547 C 0.25664 0.28033 0.25808 0.28519 0.25886 0.29028 C 0.25912 0.29237 0.25912 0.29445 0.25964 0.2963 C 0.26029 0.29885 0.26133 0.30116 0.26211 0.30371 C 0.26237 0.30556 0.26263 0.30764 0.26302 0.3095 C 0.26341 0.31204 0.2642 0.31436 0.26459 0.3169 C 0.26511 0.31991 0.26511 0.32292 0.2655 0.32593 C 0.26563 0.32732 0.26602 0.32894 0.26628 0.33033 C 0.26602 0.33727 0.26667 0.34445 0.2655 0.35116 C 0.26511 0.35325 0.26328 0.35348 0.26211 0.35394 C 0.25977 0.3551 0.24805 0.35695 0.24714 0.35695 C 0.23464 0.35788 0.22214 0.35788 0.20964 0.35857 C 0.20326 0.35788 0.19688 0.35788 0.1905 0.35695 C 0.18724 0.35649 0.18607 0.35139 0.18295 0.34954 L 0.18047 0.34815 C 0.17735 0.35186 0.17865 0.34977 0.1763 0.35394 L 0.17552 0.35857 " pathEditMode="relative" ptsTypes="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71B1C3E-9697-4970-9328-6F04A507BB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3350"/>
            <a:ext cx="3429000" cy="3429000"/>
          </a:xfrm>
          <a:prstGeom prst="rect">
            <a:avLst/>
          </a:prstGeom>
        </p:spPr>
      </p:pic>
      <p:pic>
        <p:nvPicPr>
          <p:cNvPr id="5" name="Imagen 4">
            <a:hlinkClick r:id="" action="ppaction://noaction">
              <a:snd r:embed="rId3" name="applause.wav"/>
            </a:hlinkClick>
            <a:hlinkHover r:id="" action="ppaction://noaction">
              <a:snd r:embed="rId3" name="applause.wav"/>
            </a:hlinkHover>
            <a:extLst>
              <a:ext uri="{FF2B5EF4-FFF2-40B4-BE49-F238E27FC236}">
                <a16:creationId xmlns:a16="http://schemas.microsoft.com/office/drawing/2014/main" id="{2A3E316D-AF9C-4A82-9F21-BD33FA4D2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2288287"/>
            <a:ext cx="3428999" cy="348386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B8EF8D-C55F-48B0-8D06-1F715613F89B}"/>
              </a:ext>
            </a:extLst>
          </p:cNvPr>
          <p:cNvSpPr txBox="1"/>
          <p:nvPr/>
        </p:nvSpPr>
        <p:spPr>
          <a:xfrm>
            <a:off x="7772400" y="6486525"/>
            <a:ext cx="441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Actividad interactiva creada por el autor para el alumnado de la EI “El Castillo”</a:t>
            </a:r>
          </a:p>
        </p:txBody>
      </p:sp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id="{7145D6A6-5AE3-40C0-8093-AFFD5537FCBD}"/>
              </a:ext>
            </a:extLst>
          </p:cNvPr>
          <p:cNvSpPr/>
          <p:nvPr/>
        </p:nvSpPr>
        <p:spPr>
          <a:xfrm>
            <a:off x="6686550" y="1849183"/>
            <a:ext cx="3147563" cy="1579817"/>
          </a:xfrm>
          <a:prstGeom prst="cloudCallout">
            <a:avLst>
              <a:gd name="adj1" fmla="val 22282"/>
              <a:gd name="adj2" fmla="val 1006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Massallera" panose="02000000000000000000" pitchFamily="2" charset="0"/>
              </a:rPr>
              <a:t>Has terminado</a:t>
            </a:r>
          </a:p>
        </p:txBody>
      </p:sp>
      <p:pic>
        <p:nvPicPr>
          <p:cNvPr id="13" name="12 Imagen" descr="Imagen_maestro.png">
            <a:extLst>
              <a:ext uri="{FF2B5EF4-FFF2-40B4-BE49-F238E27FC236}">
                <a16:creationId xmlns:a16="http://schemas.microsoft.com/office/drawing/2014/main" id="{47007935-CFFD-45E6-8BC0-6AE098FC466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3896" y="4359560"/>
            <a:ext cx="1274940" cy="1579817"/>
          </a:xfrm>
          <a:prstGeom prst="rect">
            <a:avLst/>
          </a:prstGeom>
        </p:spPr>
      </p:pic>
      <p:pic>
        <p:nvPicPr>
          <p:cNvPr id="14" name="Imagen 1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684316D-1536-42AB-8D50-3C0458F97A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441" y="681071"/>
            <a:ext cx="988389" cy="9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4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28D52F5-BDD9-4B7B-8489-C910C45A26DB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93" y="5126323"/>
            <a:ext cx="2714297" cy="127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0023 L -0.00833 0.00023 L -0.01172 -0.01759 C -0.0125 -0.02199 -0.01276 -0.02384 -0.01419 -0.02801 C -0.01654 -0.03449 -0.0194 -0.03866 -0.02253 -0.04421 C -0.02487 -0.04838 -0.02552 -0.05 -0.02839 -0.05324 C -0.02943 -0.0544 -0.0306 -0.05509 -0.03177 -0.05625 C -0.03529 -0.05972 -0.03333 -0.05903 -0.03763 -0.06204 C -0.03919 -0.06319 -0.04089 -0.06412 -0.04258 -0.06505 C -0.04336 -0.06551 -0.04427 -0.06574 -0.04505 -0.06643 C -0.04623 -0.06759 -0.04727 -0.06852 -0.04844 -0.06944 C -0.05065 -0.0713 -0.05169 -0.07106 -0.0543 -0.07245 C -0.06511 -0.07824 -0.05807 -0.07593 -0.06758 -0.07824 C -0.08229 -0.07778 -0.09701 -0.07801 -0.11172 -0.07685 C -0.11511 -0.07662 -0.12175 -0.07384 -0.12175 -0.07384 C -0.1332 -0.06574 -0.11875 -0.07546 -0.13008 -0.06944 C -0.13151 -0.06875 -0.13281 -0.06736 -0.13425 -0.06643 C -0.13555 -0.06574 -0.13711 -0.06574 -0.13841 -0.06505 C -0.13984 -0.06435 -0.14115 -0.06273 -0.14258 -0.06204 C -0.14388 -0.06134 -0.14544 -0.06134 -0.14675 -0.06065 C -0.14818 -0.05972 -0.14948 -0.05856 -0.15091 -0.05764 C -0.15742 -0.05324 -0.14805 -0.06088 -0.16003 -0.05023 C -0.1612 -0.0493 -0.16237 -0.04838 -0.16341 -0.04722 C -0.16667 -0.04352 -0.16498 -0.04491 -0.16836 -0.04282 C -0.16927 -0.04074 -0.17005 -0.03889 -0.17096 -0.0368 C -0.17201 -0.03403 -0.17422 -0.02801 -0.17422 -0.02801 C -0.17396 -0.02014 -0.17409 -0.01204 -0.17344 -0.0044 C -0.17318 -0.00162 -0.17227 0.0007 -0.17175 0.00301 C -0.17136 0.00509 -0.17136 0.00718 -0.17096 0.00903 C -0.17044 0.01111 -0.16966 0.01296 -0.16927 0.01505 C -0.16719 0.025 -0.16953 0.0169 -0.16758 0.02523 C -0.16706 0.02732 -0.16641 0.02917 -0.16589 0.03125 C -0.16563 0.03264 -0.16537 0.03426 -0.16511 0.03565 C -0.16458 0.0382 -0.16406 0.04074 -0.16341 0.04306 C -0.16237 0.04722 -0.1612 0.05093 -0.16003 0.05486 C -0.15951 0.05695 -0.15886 0.0588 -0.15846 0.06088 L -0.15586 0.07431 L -0.1543 0.0831 C -0.15391 0.08449 -0.15365 0.08611 -0.15339 0.0875 C -0.15234 0.09491 -0.153 0.09167 -0.15169 0.09792 C -0.15143 0.10278 -0.15091 0.10787 -0.15091 0.11273 C -0.15091 0.13704 -0.15026 0.14028 -0.15261 0.15579 C -0.15313 0.15926 -0.15352 0.16273 -0.1543 0.16597 C -0.15482 0.16875 -0.15599 0.17083 -0.15677 0.17338 C -0.15716 0.175 -0.15716 0.17662 -0.15755 0.17801 C -0.15886 0.18148 -0.16237 0.18843 -0.16419 0.1912 C -0.16641 0.19445 -0.16823 0.19861 -0.17096 0.20023 C -0.17487 0.20255 -0.17266 0.20116 -0.17761 0.20463 C -0.18568 0.20417 -0.19375 0.2044 -0.20169 0.20301 C -0.20274 0.20301 -0.20339 0.20116 -0.2043 0.20023 C -0.20534 0.19907 -0.20651 0.19838 -0.20755 0.19722 C -0.21211 0.19259 -0.20794 0.19537 -0.21263 0.19282 C -0.22057 0.17847 -0.21029 0.19537 -0.21758 0.18681 C -0.21862 0.18565 -0.21914 0.1838 -0.22005 0.18241 C -0.22539 0.17454 -0.22149 0.18611 -0.2293 0.16759 C -0.23086 0.16366 -0.23229 0.15926 -0.23425 0.15579 C -0.23646 0.15185 -0.23841 0.14745 -0.24089 0.14375 C -0.25547 0.12315 -0.2375 0.14907 -0.24753 0.13357 C -0.24896 0.13148 -0.25039 0.12963 -0.25169 0.12755 C -0.25261 0.12616 -0.25339 0.12454 -0.2543 0.12315 C -0.2638 0.10926 -0.25768 0.11898 -0.26589 0.10833 C -0.26849 0.10509 -0.27044 0.1 -0.27344 0.09792 C -0.27826 0.09445 -0.27708 0.09583 -0.28177 0.09051 C -0.28346 0.08866 -0.2849 0.08611 -0.28672 0.08449 C -0.28828 0.0831 -0.29011 0.08287 -0.2918 0.08171 C -0.29375 0.07986 -0.29557 0.07732 -0.29753 0.0757 C -0.30078 0.07338 -0.3043 0.07222 -0.30755 0.06968 C -0.30951 0.06829 -0.31146 0.06667 -0.31341 0.06528 C -0.31511 0.06412 -0.3168 0.06343 -0.31836 0.06227 C -0.32565 0.05787 -0.33008 0.0537 -0.33841 0.05208 C -0.34089 0.05162 -0.34349 0.05116 -0.34596 0.05046 C -0.34896 0.04977 -0.35195 0.04815 -0.35508 0.04745 C -0.36094 0.0463 -0.37253 0.04468 -0.37253 0.04468 C -0.3987 0.0456 -0.42487 0.04491 -0.45091 0.04745 C -0.45495 0.04792 -0.4707 0.0588 -0.47422 0.06088 C -0.47787 0.06296 -0.48151 0.06458 -0.48516 0.0669 C -0.48737 0.06829 -0.49206 0.07315 -0.49427 0.0757 C -0.49844 0.08056 -0.50417 0.08681 -0.50755 0.09352 C -0.51146 0.10093 -0.51237 0.10903 -0.51432 0.11875 C -0.51511 0.13796 -0.51589 0.14514 -0.51432 0.16597 C -0.51354 0.17477 -0.51003 0.18773 -0.50846 0.1956 C -0.50729 0.20162 -0.50625 0.20764 -0.50508 0.21343 C -0.50378 0.21991 -0.50221 0.22639 -0.50091 0.23264 C -0.49974 0.23866 -0.49883 0.24468 -0.49766 0.25046 C -0.49492 0.2625 -0.49193 0.27407 -0.48932 0.28611 C -0.48698 0.2963 -0.48412 0.30648 -0.48255 0.31713 C -0.47956 0.33935 -0.48268 0.31921 -0.47839 0.33935 C -0.47748 0.34375 -0.47695 0.34838 -0.47591 0.35278 C -0.475 0.35648 -0.47357 0.35949 -0.47266 0.3632 C -0.47136 0.36736 -0.47044 0.37222 -0.46927 0.37639 C -0.46797 0.38102 -0.46641 0.38519 -0.46511 0.38982 C -0.46224 0.39931 -0.45886 0.41435 -0.4543 0.42083 C -0.45287 0.42292 -0.45143 0.42477 -0.45013 0.42685 C -0.44649 0.43264 -0.44583 0.43565 -0.4418 0.44005 C -0.43984 0.44236 -0.4349 0.4463 -0.43255 0.44745 C -0.43073 0.44861 -0.42865 0.44954 -0.42682 0.45046 C -0.42513 0.45139 -0.42344 0.45255 -0.42175 0.45347 C -0.41615 0.45301 -0.40625 0.45417 -0.40013 0.44907 C -0.39831 0.44745 -0.39688 0.44491 -0.39505 0.44306 C -0.38724 0.43565 -0.39102 0.44213 -0.38346 0.43264 C -0.38164 0.43056 -0.38021 0.42755 -0.37839 0.42523 C -0.37656 0.42315 -0.37435 0.42176 -0.37253 0.41945 C -0.35742 0.39907 -0.36628 0.40972 -0.35755 0.3956 C -0.35599 0.39306 -0.35417 0.39097 -0.35261 0.3882 C -0.34961 0.3831 -0.34792 0.37847 -0.34596 0.37199 C -0.34505 0.36921 -0.34414 0.3662 -0.34336 0.3632 C -0.34271 0.36019 -0.34245 0.35718 -0.3418 0.35417 C -0.34102 0.35116 -0.33998 0.34838 -0.33919 0.34537 C -0.33854 0.34236 -0.33802 0.33958 -0.33763 0.33634 C -0.33685 0.33148 -0.33594 0.32153 -0.33594 0.32153 C -0.33503 0.29306 -0.33464 0.2963 -0.33594 0.26528 C -0.33607 0.26273 -0.33633 0.26042 -0.33672 0.25787 C -0.33776 0.25139 -0.34193 0.23218 -0.34258 0.22986 C -0.34323 0.22708 -0.3444 0.225 -0.34505 0.22245 C -0.34922 0.20787 -0.34583 0.21597 -0.35091 0.20162 C -0.35534 0.18935 -0.35482 0.19259 -0.36003 0.18079 C -0.36498 0.16991 -0.36524 0.16736 -0.37096 0.15718 C -0.37682 0.14653 -0.39115 0.12708 -0.39596 0.12153 C -0.40313 0.1132 -0.40977 0.10324 -0.41758 0.09653 L -0.44349 0.07431 C -0.46641 0.05417 -0.45104 0.06597 -0.48516 0.04167 C -0.48945 0.03843 -0.49388 0.03519 -0.49844 0.03264 L -0.52761 0.01644 C -0.53151 0.01435 -0.53529 0.01134 -0.53932 0.01042 L -0.55261 0.00764 C -0.56276 0.00486 -0.56354 0.0037 -0.57422 0.00162 C -0.57813 0.00093 -0.58203 0.0007 -0.58594 0.00023 L -0.65925 0.00162 C -0.66159 0.00185 -0.66367 0.00347 -0.66589 0.00463 C -0.66979 0.00648 -0.67396 0.00764 -0.67761 0.01042 C -0.69427 0.02315 -0.67357 0.00718 -0.68841 0.01945 C -0.69128 0.02176 -0.69649 0.02523 -0.69922 0.02824 C -0.70378 0.03357 -0.70859 0.0382 -0.71263 0.04468 C -0.72136 0.05857 -0.72565 0.06435 -0.73346 0.0831 C -0.73607 0.08958 -0.73828 0.09653 -0.74011 0.10394 C -0.74154 0.10949 -0.74245 0.11574 -0.74349 0.12153 C -0.74675 0.14097 -0.74675 0.14236 -0.74922 0.16157 C -0.74844 0.19468 -0.74831 0.22801 -0.74675 0.26088 C -0.74623 0.27315 -0.74141 0.29306 -0.73841 0.30394 C -0.73607 0.3125 -0.73399 0.3213 -0.73099 0.32894 C -0.72865 0.33472 -0.72526 0.33889 -0.72266 0.34375 C -0.72005 0.34861 -0.71797 0.3544 -0.71511 0.35857 C -0.70365 0.37616 -0.69401 0.38866 -0.68099 0.40023 C -0.66914 0.41042 -0.65768 0.42315 -0.64505 0.42986 C -0.64362 0.43056 -0.59024 0.46065 -0.57513 0.46528 C -0.56159 0.46968 -0.53425 0.4757 -0.53425 0.4757 C -0.52149 0.47384 -0.50859 0.47407 -0.49596 0.46968 C -0.48776 0.46713 -0.48034 0.45972 -0.47266 0.45486 C -0.46849 0.45232 -0.46406 0.4507 -0.46016 0.44745 L -0.43932 0.43125 C -0.43008 0.42384 -0.42109 0.41574 -0.41172 0.40903 L -0.39922 0.40023 C -0.3918 0.39514 -0.38399 0.3912 -0.37669 0.38542 C -0.35886 0.3706 -0.36966 0.37894 -0.34427 0.36157 C -0.34063 0.35926 -0.33711 0.35602 -0.33346 0.35417 L -0.30846 0.34236 C -0.30117 0.33889 -0.29258 0.3338 -0.28503 0.33195 C -0.28294 0.33148 -0.25326 0.32917 -0.25261 0.32894 C -0.2431 0.32986 -0.22331 0.32917 -0.21094 0.33495 C -0.20755 0.33657 -0.20417 0.33866 -0.20091 0.34097 C -0.19662 0.34375 -0.18789 0.35556 -0.18672 0.35718 C -0.17956 0.36829 -0.18047 0.36597 -0.17344 0.38079 C -0.17136 0.38519 -0.16927 0.38935 -0.16758 0.39421 C -0.16589 0.39931 -0.16511 0.40532 -0.16341 0.41042 C -0.15313 0.44097 -0.16172 0.40625 -0.15261 0.43866 C -0.15065 0.44537 -0.14844 0.45208 -0.14753 0.45949 C -0.14701 0.46389 -0.14649 0.46829 -0.14596 0.47269 C -0.14544 0.47616 -0.14466 0.47963 -0.14427 0.4831 C -0.14388 0.48611 -0.14362 0.48912 -0.14336 0.4919 C -0.14232 0.50417 -0.14258 0.50324 -0.1418 0.51713 C -0.14206 0.53704 -0.14206 0.55671 -0.14258 0.57639 C -0.14271 0.58102 -0.14401 0.58727 -0.14505 0.5912 C -0.14557 0.59282 -0.14623 0.59421 -0.14675 0.5956 C -0.14701 0.59769 -0.14714 0.59977 -0.14753 0.60162 C -0.1487 0.60718 -0.14974 0.6088 -0.15169 0.61343 C -0.15313 0.62338 -0.15182 0.61806 -0.15755 0.62824 C -0.16055 0.6338 -0.15964 0.63241 -0.16341 0.63727 C -0.16419 0.6382 -0.16498 0.63958 -0.16589 0.64005 C -0.16719 0.64097 -0.16875 0.64097 -0.17005 0.64167 C -0.17149 0.64236 -0.17279 0.64398 -0.17422 0.64468 C -0.18242 0.64815 -0.1849 0.64745 -0.19336 0.64907 C -0.1957 0.64954 -0.19779 0.65023 -0.20013 0.65046 C -0.2043 0.65116 -0.20846 0.65162 -0.21263 0.65208 C -0.21992 0.66065 -0.21563 0.65833 -0.22591 0.65648 C -0.22865 0.65486 -0.22839 0.65648 -0.22839 0.65347 L -0.22839 0.65347 " pathEditMode="relative" ptsTypes="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210098-577D-45ED-BF4A-F10666F2DBAA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76" y="5121672"/>
            <a:ext cx="3004725" cy="11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601 L -0.00521 -0.00601 C -0.00755 -0.04189 -0.00703 -0.02893 -0.00443 -0.0949 C -0.0043 -0.09745 -0.00326 -0.09976 -0.00274 -0.10231 C 0.00195 -0.12708 -0.01055 -0.07013 0.00143 -0.12291 C 0.00195 -0.12546 0.00234 -0.128 0.00312 -0.13032 C 0.00391 -0.13287 0.00469 -0.13541 0.0056 -0.13773 C 0.00664 -0.14027 0.00794 -0.14259 0.00885 -0.14513 C 0.00989 -0.14791 0.01042 -0.15115 0.01146 -0.15416 C 0.01237 -0.15671 0.01367 -0.15879 0.01471 -0.16157 C 0.01706 -0.16736 0.01862 -0.1743 0.02135 -0.17916 C 0.0263 -0.18796 0.03424 -0.20277 0.03971 -0.20879 C 0.04739 -0.21736 0.05664 -0.228 0.06471 -0.23263 C 0.06836 -0.23449 0.072 -0.23634 0.07552 -0.23842 C 0.08034 -0.2412 0.08503 -0.24467 0.08971 -0.24745 C 0.0901 -0.24768 0.12539 -0.26689 0.13229 -0.26967 C 0.13607 -0.27106 0.1401 -0.27245 0.14388 -0.27407 C 0.15391 -0.27824 0.15807 -0.28148 0.1681 -0.28449 C 0.17109 -0.28518 0.17422 -0.28541 0.17721 -0.28587 L 0.18555 -0.28726 C 0.19674 -0.2868 0.20781 -0.28726 0.21888 -0.28587 C 0.21992 -0.28587 0.22044 -0.28356 0.22135 -0.28287 C 0.22305 -0.28171 0.22643 -0.28009 0.22643 -0.28009 C 0.23151 -0.26643 0.22318 -0.28726 0.23229 -0.27106 C 0.23372 -0.26851 0.23411 -0.26481 0.23555 -0.26226 C 0.23646 -0.26064 0.23737 -0.25949 0.23802 -0.25787 C 0.2388 -0.25601 0.23893 -0.25347 0.23971 -0.25185 C 0.24062 -0.25 0.24219 -0.2493 0.2431 -0.24745 C 0.24544 -0.24259 0.24687 -0.23634 0.24896 -0.23101 C 0.24987 -0.22847 0.25117 -0.22615 0.25221 -0.22361 C 0.25456 -0.21782 0.2569 -0.21203 0.25885 -0.20601 C 0.26003 -0.20254 0.26107 -0.19884 0.26224 -0.1956 C 0.26458 -0.18888 0.26732 -0.18263 0.26979 -0.17638 C 0.27083 -0.17337 0.27213 -0.1706 0.27305 -0.16736 C 0.27422 -0.16388 0.27513 -0.16041 0.27643 -0.15694 C 0.28164 -0.14328 0.28086 -0.14745 0.28646 -0.13472 C 0.28789 -0.13148 0.28906 -0.12777 0.29062 -0.12453 C 0.29323 -0.11828 0.29648 -0.11296 0.29896 -0.10671 C 0.30338 -0.0949 0.30364 -0.09282 0.31146 -0.08148 C 0.31445 -0.07708 0.31719 -0.07175 0.32057 -0.06805 C 0.322 -0.06666 0.32344 -0.06527 0.32474 -0.06365 C 0.32617 -0.0618 0.32747 -0.05949 0.32891 -0.05787 C 0.33229 -0.05393 0.33919 -0.04976 0.34219 -0.04745 C 0.34753 -0.04351 0.35247 -0.03912 0.35807 -0.03703 C 0.36393 -0.03495 0.36081 -0.03587 0.36719 -0.03402 C 0.3737 -0.03449 0.38008 -0.03449 0.38646 -0.03564 C 0.38815 -0.03587 0.38971 -0.03773 0.39141 -0.03842 C 0.39362 -0.03958 0.39596 -0.04004 0.39805 -0.04143 C 0.39987 -0.04259 0.40143 -0.04444 0.40312 -0.04583 C 0.40729 -0.0493 0.40989 -0.05069 0.41393 -0.05486 C 0.41562 -0.05671 0.41719 -0.05902 0.41888 -0.06064 C 0.42057 -0.0625 0.42226 -0.06365 0.42396 -0.06527 C 0.42773 -0.06875 0.43437 -0.07662 0.43646 -0.08148 C 0.43724 -0.08356 0.43815 -0.08541 0.43893 -0.0875 C 0.44075 -0.09212 0.4431 -0.09861 0.44479 -0.1037 C 0.44531 -0.10555 0.4457 -0.10763 0.44635 -0.10972 C 0.44713 -0.1118 0.44818 -0.11342 0.44896 -0.1155 C 0.45052 -0.1206 0.45169 -0.12986 0.45221 -0.13472 C 0.45443 -0.15393 0.45364 -0.14467 0.45469 -0.16296 C 0.45443 -0.17569 0.45469 -0.18865 0.45391 -0.20138 C 0.45378 -0.20416 0.4513 -0.20949 0.45052 -0.2118 C 0.45 -0.21365 0.44974 -0.21597 0.44896 -0.21782 C 0.44505 -0.22615 0.44049 -0.23263 0.43476 -0.23703 C 0.43086 -0.24004 0.42682 -0.24259 0.42305 -0.24583 C 0.41771 -0.25069 0.41771 -0.25138 0.41146 -0.25324 C 0.40703 -0.25462 0.39805 -0.25625 0.39805 -0.25625 C 0.38086 -0.25578 0.36367 -0.25601 0.34635 -0.25486 C 0.3444 -0.25462 0.34258 -0.25277 0.34062 -0.25185 C 0.3362 -0.24976 0.33164 -0.24814 0.32721 -0.24583 C 0.32526 -0.2449 0.32331 -0.24444 0.32135 -0.24305 C 0.3194 -0.24143 0.31758 -0.23888 0.31562 -0.23703 C 0.31055 -0.23217 0.30989 -0.23263 0.30469 -0.22662 C 0.30104 -0.22245 0.29753 -0.21782 0.29388 -0.21342 C 0.28867 -0.20694 0.2888 -0.20787 0.28385 -0.2 C 0.27747 -0.18958 0.2819 -0.19606 0.27643 -0.18518 C 0.27318 -0.1787 0.27148 -0.17754 0.26888 -0.17037 C 0.26797 -0.16759 0.26732 -0.16435 0.26641 -0.16157 C 0.26562 -0.15902 0.26458 -0.15671 0.26393 -0.15416 C 0.26315 -0.15115 0.26276 -0.14814 0.26224 -0.14513 C 0.26159 -0.14166 0.26107 -0.13819 0.26055 -0.13472 C 0.25976 -0.12893 0.25937 -0.12291 0.25885 -0.11712 C 0.25911 -0.10324 0.25729 -0.06875 0.26146 -0.04884 C 0.26289 -0.04189 0.26471 -0.03518 0.26641 -0.02824 C 0.26719 -0.025 0.26992 -0.01203 0.27057 -0.01041 C 0.27174 -0.0074 0.27292 -0.00462 0.27396 -0.00138 C 0.27513 0.00186 0.27591 0.00556 0.27721 0.0088 C 0.27851 0.01204 0.28008 0.01482 0.28138 0.01783 C 0.28229 0.01968 0.28294 0.02176 0.28385 0.02362 C 0.28724 0.03033 0.29271 0.03866 0.29635 0.04306 C 0.29805 0.04491 0.29961 0.04723 0.30143 0.04885 C 0.30521 0.05255 0.30885 0.05718 0.31302 0.05926 C 0.31497 0.06019 0.31693 0.06112 0.31888 0.06227 C 0.32565 0.06598 0.32904 0.06899 0.33646 0.07107 C 0.33971 0.072 0.3431 0.072 0.34635 0.07269 C 0.35026 0.07338 0.35417 0.07477 0.35807 0.07547 C 0.36198 0.07616 0.3845 0.07825 0.38724 0.07848 L 0.48971 0.07709 C 0.50091 0.07639 0.51198 0.07315 0.52305 0.07107 C 0.5388 0.06829 0.56224 0.06459 0.57552 0.05926 C 0.59062 0.05325 0.60573 0.04815 0.62057 0.04144 C 0.63151 0.03658 0.64271 0.03288 0.65312 0.02524 C 0.66914 0.0132 0.68112 0.00695 0.69479 -0.00879 C 0.69987 -0.01481 0.70482 -0.02152 0.70976 -0.02824 C 0.7112 -0.03009 0.71263 -0.03171 0.71393 -0.03402 C 0.71797 -0.04166 0.72161 -0.05 0.72552 -0.05787 C 0.72695 -0.06041 0.72864 -0.06226 0.72969 -0.06527 C 0.73333 -0.07476 0.73971 -0.0949 0.73971 -0.0949 C 0.74049 -0.10069 0.74323 -0.1206 0.7431 -0.12893 C 0.74297 -0.13634 0.74232 -0.14375 0.74141 -0.15115 C 0.73997 -0.1625 0.73776 -0.16643 0.73307 -0.17476 C 0.73099 -0.17847 0.72891 -0.18217 0.72643 -0.18518 C 0.7237 -0.18842 0.7069 -0.20717 0.70052 -0.21041 C 0.69766 -0.2118 0.69453 -0.21134 0.69141 -0.2118 C 0.69062 -0.21226 0.68984 -0.21342 0.68893 -0.21342 C 0.67695 -0.21041 0.66667 -0.2074 0.65885 -0.18819 C 0.65469 -0.17777 0.64909 -0.16875 0.64635 -0.15694 C 0.63685 -0.11435 0.63984 -0.13287 0.63555 -0.10231 C 0.63776 -0.07268 0.63867 -0.04259 0.64219 -0.01342 C 0.64544 0.01227 0.65755 0.04422 0.66641 0.06366 C 0.67786 0.08843 0.66953 0.072 0.68229 0.09329 C 0.68542 0.09862 0.68763 0.10394 0.69141 0.10811 C 0.69297 0.10996 0.69479 0.11088 0.69635 0.1125 C 0.69987 0.11621 0.70273 0.12153 0.70638 0.12454 C 0.71029 0.12732 0.71406 0.13125 0.7181 0.13334 C 0.7319 0.14028 0.72578 0.1375 0.73646 0.14213 L 0.79974 0.13936 C 0.81276 0.13843 0.79544 0.13565 0.81146 0.13936 C 0.81302 0.14121 0.81549 0.1419 0.81641 0.14514 C 0.81693 0.14723 0.81745 0.14908 0.8181 0.15116 C 0.81862 0.15255 0.81927 0.15394 0.81979 0.15556 C 0.82096 0.16042 0.82239 0.16528 0.82305 0.17038 C 0.82331 0.17223 0.8237 0.17431 0.82396 0.17639 C 0.82604 0.19329 0.82357 0.17524 0.82565 0.18959 C 0.82526 0.20996 0.82539 0.2301 0.82474 0.25024 C 0.82448 0.25834 0.82383 0.26621 0.82305 0.27408 C 0.82305 0.27408 0.82135 0.29075 0.82057 0.29468 C 0.81927 0.30163 0.81901 0.30093 0.8181 0.30672 C 0.81745 0.31065 0.81719 0.31459 0.81641 0.31852 C 0.81614 0.31991 0.81601 0.32153 0.81562 0.32292 C 0.8151 0.32454 0.81445 0.32593 0.81393 0.32732 C 0.81224 0.33149 0.81042 0.33519 0.80885 0.33913 C 0.80664 0.34514 0.80807 0.3426 0.80469 0.34653 C 0.80104 0.35672 0.80586 0.34491 0.79805 0.35695 C 0.79349 0.36413 0.8 0.35996 0.7931 0.36297 C 0.79219 0.36436 0.79154 0.36621 0.79062 0.36737 C 0.78984 0.36829 0.78893 0.36829 0.78802 0.36875 C 0.78672 0.36968 0.78529 0.37061 0.78385 0.37176 C 0.78268 0.37292 0.78177 0.375 0.7806 0.37616 C 0.77734 0.37987 0.77695 0.3794 0.77305 0.38079 C 0.772 0.38172 0.77096 0.38288 0.76979 0.38357 C 0.76862 0.3845 0.76758 0.38473 0.76641 0.38519 C 0.76367 0.38612 0.76081 0.38704 0.75807 0.3882 L 0.75391 0.38959 L 0.74479 0.3926 C 0.74193 0.39352 0.73919 0.39468 0.73646 0.39561 C 0.73307 0.39653 0.72982 0.39792 0.72643 0.39838 L 0.7056 0.40139 C 0.69427 0.40487 0.70807 0.40093 0.68971 0.4044 C 0.68802 0.40463 0.68646 0.40579 0.68476 0.40579 C 0.67669 0.40672 0.66862 0.40695 0.66055 0.40741 C 0.63008 0.42084 0.65586 0.40996 0.57305 0.40741 C 0.56979 0.40718 0.56641 0.40649 0.56302 0.40579 C 0.56029 0.40487 0.55755 0.40417 0.55469 0.40301 C 0.55247 0.40186 0.55039 0.40024 0.54805 0.4 L 0.53724 0.39838 C 0.5345 0.39746 0.53164 0.39723 0.52891 0.39561 C 0.52812 0.39514 0.52721 0.39491 0.52643 0.39399 C 0.51888 0.38658 0.52383 0.39098 0.51888 0.38357 C 0.51536 0.37848 0.51771 0.38264 0.51393 0.37917 C 0.51302 0.37848 0.51237 0.37709 0.51146 0.37616 C 0.50612 0.372 0.50729 0.37431 0.50221 0.37176 C 0.49726 0.36945 0.49844 0.37084 0.49635 0.36737 L 0.49635 0.36737 " pathEditMode="relative" ptsTypes="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87B3F3-E3C5-4C6A-AB58-895D1A713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15" y="5129288"/>
            <a:ext cx="2567645" cy="11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116 L -0.00313 0.00116 C 0.01784 -0.02175 0.02838 -0.03495 0.0595 -0.04629 C 0.07956 -0.0537 0.10052 -0.05023 0.12109 -0.05208 C 0.1543 -0.04675 0.17969 -0.05671 0.20364 -0.01064 C 0.21002 0.00162 0.21146 0.01991 0.21536 0.03519 C 0.21393 0.05602 0.21653 0.07894 0.2112 0.09746 C 0.19583 0.14977 0.1737 0.14769 0.14609 0.15973 C 0.12812 0.15463 0.10989 0.15093 0.09193 0.14491 C 0.08932 0.14399 0.08698 0.14051 0.0845 0.13889 C 0.06367 0.12616 0.0431 0.11274 0.022 0.10186 C -0.00977 0.08565 -0.04193 0.07176 -0.07396 0.05741 C -0.0763 0.05625 -0.07891 0.05602 -0.08138 0.05602 L -0.1681 0.05162 C -0.18776 0.06343 -0.20938 0.06829 -0.22722 0.08704 C -0.25391 0.11505 -0.25352 0.16945 -0.2431 0.21459 C -0.23672 0.24237 -0.22722 0.27084 -0.21315 0.28704 C -0.18047 0.32454 -0.16276 0.3257 -0.13386 0.3301 C -0.10612 0.32061 -0.07813 0.31297 -0.05052 0.30186 C -0.04818 0.30093 -0.04636 0.29769 -0.04479 0.29445 C -0.0319 0.26899 -0.01953 0.24237 -0.00729 0.21598 C -0.00573 0.21274 -0.00443 0.20903 -0.00313 0.20556 C 1.875E-6 0.17848 0.0069 0.15186 0.00612 0.12408 C 0.00547 0.09815 0.00247 0.06922 -0.00729 0.05 C -0.01615 0.03264 -0.04206 0.00487 -0.06146 0.00417 L -0.16055 0.00116 C -0.19753 0.01297 -0.23464 0.02362 -0.27149 0.03681 C -0.27474 0.03797 -0.27761 0.04144 -0.2806 0.04422 C -0.34636 0.1051 -0.32748 0.07825 -0.35143 0.11366 C -0.36003 0.14051 -0.37396 0.16366 -0.37735 0.19375 C -0.38099 0.22639 -0.37396 0.25996 -0.37149 0.29306 C -0.37123 0.2963 -0.37018 0.29931 -0.36901 0.30186 C -0.35847 0.32454 -0.35104 0.35463 -0.33646 0.36852 C -0.2543 0.447 -0.22044 0.43496 -0.13307 0.44422 L -0.04388 0.40556 C -0.04115 0.4044 -0.03828 0.40301 -0.03555 0.40116 L 0.15117 0.27963 C 0.17305 0.26551 0.2026 0.25857 0.22109 0.25162 C 0.24036 0.25255 0.26002 0.24653 0.27864 0.2544 C 0.2918 0.26019 0.30403 0.27454 0.31367 0.29144 C 0.32591 0.31297 0.33333 0.34167 0.34284 0.36713 C 0.34362 0.36945 0.34414 0.372 0.34453 0.37454 C 0.34857 0.40811 0.35221 0.44167 0.35612 0.47524 C 0.3556 0.51181 0.35794 0.54885 0.35456 0.58496 C 0.35234 0.60718 0.34674 0.62871 0.33945 0.64723 C 0.33333 0.66274 0.3237 0.67246 0.31536 0.68426 C 0.31445 0.68542 0.31302 0.68496 0.31198 0.68565 C 0.31055 0.68658 0.30924 0.68774 0.30781 0.68866 C 0.30521 0.69005 0.30299 0.69051 0.30026 0.69167 C 0.29791 0.6926 0.29713 0.69399 0.29453 0.69445 C 0.27956 0.69723 0.26445 0.69954 0.24948 0.70186 C 0.23698 0.69862 0.22435 0.6963 0.21198 0.69167 C 0.20573 0.68936 0.19948 0.68588 0.19362 0.68125 C 0.18125 0.67153 0.17252 0.66459 0.16367 0.65 C 0.16185 0.64723 0.16015 0.64445 0.15859 0.64121 C 0.15794 0.63982 0.15755 0.6382 0.1569 0.63681 C 0.15586 0.63426 0.15469 0.63195 0.15364 0.6294 L 0.15195 0.62037 L 0.15195 0.62037 " pathEditMode="relative" ptsTypes="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4187AA1-775C-4A18-A14A-C2D72B34162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13" y="5128908"/>
            <a:ext cx="2944331" cy="12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648 L 0.00026 0.00648 C 0.00104 0.00255 0.00195 -0.00139 0.00273 -0.00532 C 0.00494 -0.01759 0.00182 -0.00509 0.0052 -0.01713 C 0.0069 -0.03217 0.00468 -0.01713 0.00859 -0.03194 C 0.00924 -0.03495 0.00963 -0.03796 0.01015 -0.04097 C 0.01132 -0.04791 0.0125 -0.05463 0.01354 -0.06157 L 0.01692 -0.08541 L 0.01849 -0.09722 C 0.02044 -0.1544 0.02018 -0.13356 0.01692 -0.23194 C 0.01666 -0.23657 0.01601 -0.24097 0.01523 -0.24537 C 0.01263 -0.25833 0.00911 -0.27083 0.0069 -0.28379 C 0.00377 -0.30162 0.00169 -0.31551 -0.00313 -0.33287 C -0.00534 -0.34074 -0.00717 -0.34907 -0.00977 -0.35648 C -0.01732 -0.37777 -0.01237 -0.36458 -0.02566 -0.3949 L -0.03151 -0.40833 C -0.03347 -0.41273 -0.03503 -0.41759 -0.03724 -0.42176 C -0.0392 -0.425 -0.04128 -0.42847 -0.0431 -0.43194 C -0.04545 -0.43634 -0.04753 -0.44097 -0.04974 -0.44537 C -0.05196 -0.44953 -0.0543 -0.45301 -0.05651 -0.45717 C -0.05821 -0.46065 -0.05964 -0.46435 -0.06146 -0.46759 C -0.06719 -0.47731 -0.07383 -0.48773 -0.0806 -0.49583 C -0.08503 -0.50092 -0.08946 -0.50555 -0.09401 -0.51065 C -0.10508 -0.52291 -0.09935 -0.51713 -0.11641 -0.53125 C -0.11888 -0.53333 -0.12136 -0.53588 -0.12396 -0.53727 C -0.1267 -0.53865 -0.12956 -0.54004 -0.1323 -0.54166 C -0.13868 -0.54537 -0.13907 -0.54699 -0.14558 -0.54907 C -0.15 -0.55046 -0.15456 -0.55092 -0.15899 -0.55208 C -0.16758 -0.55393 -0.16342 -0.55301 -0.17149 -0.55486 C -0.18008 -0.55393 -0.18868 -0.5537 -0.19727 -0.55208 C -0.19883 -0.55162 -0.2 -0.55 -0.20144 -0.54907 C -0.20313 -0.54791 -0.20482 -0.54722 -0.20651 -0.54606 C -0.21967 -0.53634 -0.20352 -0.54629 -0.21641 -0.53865 C -0.23034 -0.51898 -0.21029 -0.54791 -0.22474 -0.52546 C -0.22774 -0.52083 -0.23086 -0.51643 -0.23399 -0.51203 C -0.23568 -0.50949 -0.23789 -0.50787 -0.23894 -0.50463 C -0.23985 -0.50208 -0.2405 -0.49953 -0.24141 -0.49722 C -0.24245 -0.49467 -0.24375 -0.49236 -0.2448 -0.48981 C -0.2461 -0.48634 -0.24909 -0.47708 -0.24974 -0.47361 C -0.25092 -0.46805 -0.25196 -0.46018 -0.25235 -0.45416 C -0.25261 -0.44838 -0.25287 -0.44236 -0.25313 -0.43657 C -0.25287 -0.4206 -0.253 -0.40486 -0.25235 -0.38912 C -0.25222 -0.38588 -0.25131 -0.3831 -0.25066 -0.38009 C -0.24948 -0.375 -0.24792 -0.37176 -0.24649 -0.3669 C -0.24493 -0.36203 -0.24428 -0.3581 -0.24232 -0.35347 C -0.24128 -0.35139 -0.23998 -0.34977 -0.23894 -0.34768 C -0.23803 -0.34583 -0.23737 -0.34352 -0.23646 -0.34166 C -0.2349 -0.33842 -0.23021 -0.33125 -0.22891 -0.32986 C -0.228 -0.3287 -0.2267 -0.32893 -0.22566 -0.32824 C -0.22396 -0.32731 -0.22227 -0.32639 -0.22058 -0.32546 C -0.21537 -0.32592 -0.21003 -0.32569 -0.20482 -0.32685 C -0.20352 -0.32708 -0.20248 -0.3287 -0.20144 -0.32986 C -0.19323 -0.33819 -0.20573 -0.32685 -0.19558 -0.33565 C -0.19506 -0.33727 -0.19454 -0.33865 -0.19401 -0.34027 C -0.19232 -0.34421 -0.1905 -0.34791 -0.18894 -0.35208 C -0.18646 -0.35856 -0.18789 -0.35509 -0.18477 -0.3625 C -0.18425 -0.36527 -0.1836 -0.36828 -0.18308 -0.37129 C -0.17982 -0.39097 -0.18295 -0.40486 -0.18399 -0.43055 C -0.18425 -0.43889 -0.18594 -0.4419 -0.18816 -0.44977 C -0.19024 -0.45717 -0.19102 -0.46088 -0.1948 -0.46759 C -0.19597 -0.46944 -0.19714 -0.47152 -0.19818 -0.47361 C -0.20183 -0.48078 -0.20391 -0.48842 -0.20899 -0.49421 C -0.21198 -0.49768 -0.21485 -0.50162 -0.2181 -0.50463 C -0.2198 -0.50602 -0.22149 -0.50764 -0.22318 -0.50902 C -0.22657 -0.5118 -0.23217 -0.51574 -0.23568 -0.51805 C -0.24089 -0.52106 -0.2461 -0.5243 -0.25144 -0.52685 C -0.25664 -0.52916 -0.26211 -0.53032 -0.26732 -0.53287 C -0.27032 -0.53426 -0.27331 -0.53611 -0.27644 -0.53727 C -0.27943 -0.53819 -0.28256 -0.53819 -0.28568 -0.53865 C -0.30026 -0.5412 -0.28776 -0.53935 -0.3056 -0.54166 L -0.38724 -0.54027 C -0.39193 -0.53981 -0.39623 -0.53634 -0.40066 -0.53426 C -0.40938 -0.53032 -0.41524 -0.52824 -0.42318 -0.52083 C -0.43164 -0.51296 -0.43985 -0.50416 -0.44818 -0.49583 C -0.44935 -0.49444 -0.4711 -0.47199 -0.47474 -0.4662 C -0.47904 -0.45972 -0.48842 -0.43935 -0.49141 -0.43055 C -0.49401 -0.42315 -0.49922 -0.40231 -0.50144 -0.39352 C -0.50196 -0.3875 -0.50313 -0.38171 -0.50313 -0.37569 C -0.50313 -0.29699 -0.50678 -0.33125 -0.49974 -0.30463 C -0.49831 -0.2993 -0.4974 -0.29352 -0.49558 -0.28842 C -0.49401 -0.28356 -0.49258 -0.27754 -0.48985 -0.275 C -0.48763 -0.27315 -0.48464 -0.27014 -0.4823 -0.26898 C -0.4806 -0.26828 -0.47891 -0.26805 -0.47735 -0.26759 C -0.46745 -0.26828 -0.45899 -0.26736 -0.44974 -0.27199 C -0.44584 -0.27407 -0.44206 -0.27708 -0.43816 -0.2794 C -0.43412 -0.28472 -0.43008 -0.28958 -0.42735 -0.29722 C -0.42579 -0.30115 -0.42566 -0.30602 -0.42474 -0.31065 C -0.42448 -0.31458 -0.42422 -0.31852 -0.42396 -0.32245 C -0.4237 -0.32546 -0.42292 -0.32824 -0.42318 -0.33125 C -0.42357 -0.34027 -0.42435 -0.3493 -0.42566 -0.35787 C -0.42631 -0.3625 -0.43008 -0.37222 -0.43151 -0.37569 C -0.43308 -0.37986 -0.43451 -0.38402 -0.43646 -0.3875 C -0.4405 -0.3949 -0.44636 -0.39977 -0.45144 -0.40393 C -0.45612 -0.40764 -0.46081 -0.41134 -0.46563 -0.41435 C -0.46823 -0.41574 -0.48698 -0.42268 -0.48894 -0.42315 C -0.4931 -0.42407 -0.49727 -0.42384 -0.50144 -0.42453 C -0.53425 -0.43009 -0.49753 -0.42546 -0.52891 -0.42916 L -0.56316 -0.42754 C -0.56641 -0.42731 -0.5698 -0.42708 -0.57318 -0.42615 C -0.58933 -0.42152 -0.58737 -0.41643 -0.60808 -0.40532 L -0.61641 -0.40092 C -0.62227 -0.39444 -0.62383 -0.39398 -0.62813 -0.38472 C -0.62917 -0.3824 -0.62982 -0.37963 -0.6306 -0.37731 C -0.63112 -0.37384 -0.63178 -0.37037 -0.6323 -0.3669 C -0.63855 -0.31944 -0.6336 -0.29051 -0.63477 -0.22754 C -0.6349 -0.22245 -0.63568 -0.21759 -0.63646 -0.21273 C -0.63803 -0.20254 -0.64154 -0.19051 -0.64558 -0.1831 C -0.64675 -0.18125 -0.64766 -0.1787 -0.64896 -0.17731 C -0.65013 -0.17569 -0.6517 -0.175 -0.65313 -0.1743 C -0.65951 -0.17083 -0.66368 -0.17014 -0.67058 -0.16828 C -0.68112 -0.16921 -0.6905 -0.16852 -0.70066 -0.17268 C -0.70612 -0.175 -0.71563 -0.18078 -0.72058 -0.18611 C -0.72748 -0.19352 -0.73399 -0.20185 -0.74063 -0.20972 C -0.74375 -0.21365 -0.74701 -0.21713 -0.74974 -0.22176 C -0.75795 -0.23472 -0.75886 -0.23379 -0.76394 -0.25139 C -0.76758 -0.26389 -0.77396 -0.28981 -0.77396 -0.28981 C -0.77448 -0.29583 -0.775 -0.30162 -0.77566 -0.30764 C -0.77618 -0.3125 -0.77735 -0.31736 -0.77722 -0.32245 C -0.77709 -0.33194 -0.77644 -0.34143 -0.77474 -0.35046 C -0.77266 -0.36203 -0.76771 -0.36713 -0.76224 -0.37268 C -0.75691 -0.37824 -0.74805 -0.38518 -0.74232 -0.3875 C -0.7362 -0.39004 -0.72279 -0.3912 -0.71641 -0.39213 C -0.69245 -0.38889 -0.67448 -0.39166 -0.65313 -0.36828 C -0.64948 -0.36435 -0.64584 -0.36065 -0.64232 -0.35648 C -0.63542 -0.34815 -0.62904 -0.33889 -0.62305 -0.32824 C -0.61993 -0.32268 -0.61667 -0.3169 -0.61394 -0.31065 C -0.60808 -0.29722 -0.60287 -0.28287 -0.59727 -0.26898 C -0.59362 -0.26018 -0.58998 -0.25139 -0.58646 -0.24236 C -0.58243 -0.23217 -0.57904 -0.22106 -0.57474 -0.21134 C -0.56003 -0.17731 -0.5474 -0.1449 -0.5306 -0.11504 C -0.51862 -0.09375 -0.50456 -0.07291 -0.49063 -0.05578 C -0.48282 -0.04629 -0.47487 -0.0368 -0.46641 -0.02916 C -0.45118 -0.01504 -0.42279 0.00162 -0.4073 0.00949 C -0.38204 0.02223 -0.34961 0.03588 -0.32318 0.04051 C -0.31094 0.0426 -0.2987 0.04144 -0.28646 0.04213 C -0.26094 0.03704 -0.23503 0.03611 -0.20977 0.02732 C -0.19545 0.02223 -0.1681 -0.00833 -0.15651 -0.02315 C -0.14349 -0.03958 -0.13347 -0.05671 -0.12318 -0.07801 C -0.1112 -0.10254 -0.10313 -0.12291 -0.0948 -0.15208 C -0.08646 -0.18125 -0.08178 -0.2074 -0.07566 -0.23796 C -0.07422 -0.2537 -0.07058 -0.28541 -0.07149 -0.30324 C -0.07214 -0.31666 -0.07357 -0.33009 -0.07566 -0.34305 C -0.07696 -0.35092 -0.07904 -0.35856 -0.08151 -0.36527 C -0.09024 -0.38958 -0.09584 -0.40602 -0.10899 -0.42014 C -0.11289 -0.4243 -0.11706 -0.42824 -0.12149 -0.43055 C -0.13204 -0.43588 -0.14857 -0.43565 -0.15899 -0.43657 C -0.16706 -0.43541 -0.17526 -0.4368 -0.18308 -0.43356 C -0.19675 -0.42801 -0.24571 -0.40208 -0.26485 -0.38472 C -0.27188 -0.37801 -0.27878 -0.37037 -0.28477 -0.36088 C -0.29219 -0.3493 -0.29883 -0.33634 -0.30482 -0.32245 C -0.3112 -0.3074 -0.3142 -0.28495 -0.31732 -0.26759 C -0.31888 -0.21504 -0.3198 -0.20347 -0.31563 -0.12986 C -0.31524 -0.12199 -0.31224 -0.11504 -0.31068 -0.10764 C -0.30456 -0.07893 -0.30443 -0.07245 -0.29727 -0.04838 C -0.2961 -0.04421 -0.29441 -0.04051 -0.2931 -0.03657 C -0.29167 -0.03217 -0.29063 -0.02731 -0.28894 -0.02315 C -0.26797 0.02824 -0.28685 -0.01782 -0.27644 0.00047 C -0.27553 0.00232 -0.275 0.00463 -0.27396 0.00648 C -0.27331 0.00764 -0.27227 0.00834 -0.27149 0.00949 C -0.27006 0.01135 -0.26849 0.0132 -0.26732 0.01528 C -0.26511 0.01922 -0.26472 0.025 -0.26394 0.0301 C -0.26368 0.03172 -0.26342 0.0331 -0.26316 0.03473 C -0.26342 0.05486 -0.26355 0.075 -0.26394 0.09537 C -0.26407 0.09908 -0.26485 0.11389 -0.26563 0.11898 C -0.26602 0.12199 -0.2668 0.125 -0.26732 0.12801 L -0.2681 0.13241 L -0.26901 0.14584 L -0.2698 0.14422 L -0.27058 0.14283 " pathEditMode="relative" ptsTypes="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400111-B4AE-4309-B19F-F327257FD45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34" y="5128232"/>
            <a:ext cx="2868262" cy="125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-0.00926 L -0.00898 -0.00926 C -0.00768 -0.01273 -0.00651 -0.01643 -0.00482 -0.01944 C -0.00417 -0.02083 -0.00312 -0.02129 -0.00234 -0.02245 C 0.01315 -0.04652 -0.01002 -0.01342 0.00677 -0.03588 C 0.00794 -0.03727 0.00912 -0.03865 0.01016 -0.04027 C 0.01107 -0.04166 0.01159 -0.04352 0.01263 -0.04467 C 0.01471 -0.04699 0.01719 -0.04838 0.01927 -0.05069 C 0.02123 -0.05254 0.02318 -0.05439 0.02513 -0.05648 C 0.0263 -0.05787 0.02721 -0.05995 0.02852 -0.06111 C 0.02969 -0.06203 0.03125 -0.0618 0.03268 -0.0625 C 0.03412 -0.06319 0.03542 -0.06458 0.03685 -0.06551 C 0.03841 -0.06643 0.04011 -0.06713 0.0418 -0.06852 C 0.04349 -0.06967 0.04505 -0.07152 0.04675 -0.07291 C 0.05013 -0.07523 0.06276 -0.08148 0.06341 -0.08171 C 0.0668 -0.08379 0.07005 -0.08657 0.07344 -0.08773 C 0.08594 -0.09143 0.07031 -0.0868 0.08425 -0.09074 C 0.09935 -0.09467 0.07826 -0.08935 0.09518 -0.09352 L 0.13594 -0.09213 C 0.13815 -0.09213 0.14544 -0.09074 0.14844 -0.08912 C 0.15221 -0.08727 0.15261 -0.08588 0.15599 -0.08333 C 0.16758 -0.07407 0.15013 -0.08912 0.1668 -0.0743 L 0.17018 -0.07129 C 0.17123 -0.07037 0.17253 -0.06967 0.17344 -0.06852 C 0.17461 -0.06689 0.17578 -0.06574 0.17682 -0.06389 C 0.17852 -0.06111 0.18034 -0.05856 0.18177 -0.05509 C 0.18268 -0.05324 0.18346 -0.05115 0.18425 -0.04907 L 0.18932 -0.03588 L 0.19258 -0.02685 C 0.19323 -0.02546 0.19388 -0.02407 0.19427 -0.02245 L 0.19766 -0.01064 L 0.19935 -0.00463 C 0.19987 -0.00277 0.20052 -0.00092 0.20091 0.00116 C 0.20156 0.00371 0.20208 0.00602 0.20261 0.00857 C 0.2043 0.01667 0.20404 0.0176 0.20599 0.025 C 0.20677 0.02801 0.20781 0.03079 0.20846 0.0338 C 0.20925 0.03727 0.20938 0.04098 0.21016 0.04422 C 0.21081 0.04676 0.21185 0.04908 0.21263 0.05162 C 0.21354 0.05486 0.21419 0.05857 0.21511 0.06204 C 0.21732 0.06968 0.21966 0.07593 0.22266 0.08264 C 0.22761 0.09398 0.22643 0.08936 0.23099 0.10209 C 0.23216 0.10533 0.23294 0.10926 0.23425 0.11227 C 0.23711 0.11898 0.24037 0.12523 0.24349 0.13172 C 0.24492 0.13449 0.24609 0.13773 0.24766 0.14051 C 0.24909 0.14306 0.25039 0.14561 0.25182 0.14792 C 0.25638 0.1551 0.2655 0.16829 0.27096 0.17315 C 0.27266 0.17454 0.27422 0.17616 0.27591 0.17755 C 0.27865 0.17963 0.28386 0.1838 0.28685 0.18496 C 0.28867 0.18565 0.29076 0.18588 0.29258 0.18635 C 0.29427 0.1875 0.29583 0.18936 0.29766 0.18936 C 0.30599 0.18982 0.31432 0.18912 0.32266 0.18797 C 0.32461 0.18773 0.32656 0.18588 0.32852 0.18496 C 0.33073 0.1838 0.33294 0.18311 0.33516 0.18195 C 0.33906 0.1801 0.34297 0.17801 0.34688 0.17616 C 0.3487 0.175 0.35091 0.17477 0.35261 0.17315 C 0.35456 0.17107 0.35651 0.16898 0.35846 0.16713 C 0.36589 0.16088 0.36953 0.16065 0.37513 0.15232 C 0.37669 0.15023 0.37787 0.14723 0.3793 0.14491 C 0.38164 0.14121 0.3849 0.13773 0.38685 0.13311 C 0.38867 0.12848 0.39063 0.12361 0.3918 0.11829 C 0.39388 0.1088 0.39284 0.1132 0.39518 0.10486 C 0.39727 0.08565 0.39649 0.09607 0.39518 0.05903 C 0.39492 0.05186 0.39453 0.05232 0.39271 0.04723 C 0.39128 0.03704 0.39258 0.04352 0.38763 0.03241 C 0.38333 0.02269 0.38607 0.02593 0.37761 0.01598 C 0.36628 0.00255 0.37891 0.01644 0.36771 0.00718 C 0.36563 0.00556 0.36393 0.00278 0.36185 0.00116 C 0.35964 -0.00023 0.35742 -0.00092 0.35521 -0.00185 C 0.34297 -0.00648 0.35065 -0.00347 0.33854 -0.00625 C 0.3349 -0.00694 0.33125 -0.0081 0.32761 -0.00926 C 0.31823 -0.0081 0.30873 -0.0081 0.29935 -0.00625 C 0.29623 -0.00555 0.29323 -0.00347 0.29011 -0.00185 C 0.24987 0.02014 0.28399 0.00023 0.25925 0.01898 C 0.25573 0.02176 0.22761 0.04028 0.22344 0.04561 C 0.22123 0.04861 0.21914 0.05186 0.2168 0.05463 C 0.21498 0.05672 0.21276 0.05811 0.21094 0.06042 C 0.20886 0.0632 0.20703 0.06621 0.20508 0.06945 C 0.2013 0.0757 0.19609 0.08611 0.19349 0.09306 C 0.19232 0.09607 0.19128 0.09908 0.19011 0.10209 C 0.18932 0.10394 0.18841 0.10579 0.18763 0.10787 C 0.18555 0.11343 0.18503 0.11551 0.18346 0.1213 C 0.1832 0.12361 0.18307 0.12616 0.18268 0.12871 C 0.18216 0.13125 0.18125 0.13357 0.18099 0.13611 C 0.18021 0.1419 0.1793 0.15394 0.1793 0.15394 C 0.17956 0.16875 0.17891 0.18357 0.18008 0.19838 C 0.18086 0.20672 0.1832 0.21436 0.18516 0.22199 L 0.19102 0.24561 C 0.1918 0.24908 0.19232 0.25301 0.19349 0.25602 C 0.1957 0.26204 0.19727 0.26875 0.20013 0.27385 C 0.20156 0.27639 0.203 0.27848 0.2043 0.28125 C 0.2056 0.28403 0.20625 0.28773 0.20768 0.29028 C 0.21042 0.29514 0.21354 0.29954 0.2168 0.30348 C 0.21849 0.30556 0.22005 0.30764 0.22175 0.30949 C 0.22461 0.31227 0.23177 0.31875 0.23594 0.3213 C 0.2418 0.32477 0.24219 0.32454 0.24844 0.3257 C 0.26524 0.32894 0.2612 0.32824 0.27591 0.3301 C 0.29818 0.32917 0.32044 0.3294 0.34271 0.32732 C 0.34662 0.32686 0.35039 0.32408 0.3543 0.32269 C 0.35742 0.32176 0.36055 0.3213 0.36354 0.31991 C 0.36979 0.31667 0.38333 0.30903 0.39102 0.30209 C 0.39492 0.29838 0.39896 0.29468 0.40261 0.29028 C 0.40599 0.28611 0.40951 0.28287 0.41263 0.27824 C 0.41745 0.27153 0.42083 0.26713 0.42513 0.25764 C 0.43438 0.23704 0.42227 0.26436 0.43177 0.24121 C 0.43373 0.23681 0.43594 0.23264 0.43763 0.22801 C 0.43984 0.22199 0.44206 0.21598 0.44427 0.21019 C 0.4457 0.20672 0.44714 0.20324 0.44844 0.19977 L 0.45677 0.17894 C 0.4582 0.17547 0.45977 0.17246 0.46094 0.16875 C 0.46211 0.16528 0.46289 0.16135 0.46432 0.15834 C 0.46693 0.15278 0.47474 0.13889 0.4793 0.13311 C 0.49024 0.11875 0.50091 0.10394 0.51354 0.09468 C 0.52057 0.08936 0.52787 0.08519 0.53516 0.08125 C 0.54922 0.07385 0.5513 0.07523 0.56602 0.07385 C 0.58581 0.07454 0.60117 0.07199 0.61927 0.07824 C 0.62266 0.0794 0.62604 0.08056 0.6293 0.08264 C 0.63229 0.08449 0.6349 0.0875 0.63763 0.09005 C 0.64024 0.0926 0.64297 0.09422 0.64518 0.09746 C 0.66055 0.12061 0.6625 0.12361 0.67096 0.14792 C 0.67305 0.15371 0.67513 0.15949 0.67682 0.16574 C 0.67852 0.17199 0.67969 0.17848 0.68099 0.18496 C 0.68425 0.20093 0.68438 0.20301 0.68685 0.21898 C 0.68607 0.2338 0.68672 0.24931 0.68438 0.26343 C 0.68373 0.26736 0.6806 0.26783 0.67852 0.26945 C 0.67331 0.27361 0.6681 0.27824 0.66263 0.28125 C 0.65339 0.28658 0.64388 0.28635 0.63438 0.28727 L 0.60104 0.28565 C 0.59401 0.28403 0.5875 0.27848 0.58099 0.27385 C 0.575 0.26968 0.56914 0.26459 0.56354 0.25903 C 0.55456 0.25023 0.54284 0.23426 0.53516 0.22199 C 0.5293 0.2125 0.52083 0.19676 0.51602 0.18496 C 0.51406 0.18033 0.51263 0.175 0.51094 0.17014 C 0.51016 0.16273 0.50925 0.15533 0.50846 0.14792 C 0.50677 0.12894 0.50742 0.10579 0.51016 0.08866 C 0.51094 0.08357 0.51445 0.08148 0.5168 0.07824 C 0.52513 0.06667 0.52617 0.06621 0.53685 0.06042 C 0.55977 0.04838 0.57253 0.04584 0.59935 0.03982 C 0.60573 0.0382 0.61211 0.03611 0.61849 0.03519 C 0.62682 0.03426 0.63516 0.03426 0.64349 0.0338 C 0.66615 0.03681 0.68125 0.03102 0.69935 0.04723 C 0.70625 0.05324 0.71042 0.06019 0.71602 0.06945 C 0.71862 0.07361 0.72123 0.07778 0.72357 0.08264 C 0.7263 0.08866 0.72839 0.09561 0.73099 0.10209 C 0.74258 0.12986 0.73373 0.08982 0.75352 0.16273 C 0.75495 0.16829 0.76732 0.21204 0.77018 0.22639 C 0.77865 0.26968 0.77565 0.25301 0.78516 0.30949 C 0.78633 0.31621 0.78776 0.32315 0.78854 0.3301 L 0.7918 0.36135 C 0.79219 0.36713 0.79232 0.37315 0.79271 0.37917 C 0.79297 0.38403 0.79349 0.38889 0.79349 0.39398 C 0.79349 0.42801 0.79453 0.46227 0.79271 0.49607 C 0.79206 0.50718 0.78867 0.51713 0.78607 0.52732 C 0.78138 0.54514 0.77761 0.56088 0.77266 0.57755 C 0.77109 0.58311 0.76979 0.58912 0.76771 0.59398 C 0.76576 0.59838 0.76367 0.60255 0.76185 0.60718 C 0.76003 0.61204 0.75886 0.6176 0.7569 0.62199 C 0.75521 0.62593 0.753 0.62917 0.75104 0.63241 C 0.74818 0.63727 0.74167 0.64653 0.73854 0.65023 C 0.73477 0.65463 0.7306 0.65764 0.72682 0.66204 C 0.72604 0.6632 0.72526 0.66436 0.72435 0.66505 C 0.72331 0.66598 0.72214 0.66598 0.72096 0.66667 C 0.72018 0.6669 0.7194 0.6676 0.71849 0.66806 C 0.71628 0.66922 0.71185 0.67107 0.71185 0.67107 C 0.69766 0.68797 0.70964 0.67477 0.6668 0.67246 C 0.66328 0.67223 0.65964 0.67153 0.65599 0.67107 C 0.6388 0.66551 0.65508 0.67014 0.63685 0.66667 C 0.63516 0.66621 0.63346 0.66551 0.63177 0.66505 C 0.62852 0.66436 0.62513 0.66412 0.62188 0.66366 C 0.62044 0.6632 0.61914 0.66227 0.61771 0.66204 C 0.60755 0.66042 0.60521 0.66158 0.59688 0.65926 C 0.59401 0.65834 0.59128 0.65718 0.58854 0.65625 C 0.58516 0.6551 0.58177 0.65417 0.57852 0.65324 C 0.57682 0.65278 0.57513 0.65232 0.57344 0.65162 C 0.57214 0.65116 0.5707 0.6507 0.56927 0.65023 C 0.56654 0.64954 0.5638 0.64931 0.56094 0.64885 C 0.55221 0.64491 0.55664 0.6463 0.54766 0.64422 C 0.54193 0.64098 0.54896 0.64514 0.54102 0.63982 C 0.54024 0.63936 0.53932 0.63912 0.53854 0.63843 C 0.53333 0.63449 0.53711 0.63611 0.53177 0.63403 C 0.53047 0.63334 0.52904 0.63311 0.52761 0.63241 C 0.52591 0.63172 0.52266 0.6294 0.52266 0.6294 C 0.52188 0.62801 0.52109 0.62616 0.52018 0.625 C 0.5194 0.62431 0.51836 0.62454 0.51771 0.62361 C 0.51094 0.61412 0.51979 0.62246 0.51432 0.6176 L 0.51432 0.6176 " pathEditMode="relative" ptsTypes="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910233C-DA86-40EE-9A0D-14343D7C21E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45" y="5131280"/>
            <a:ext cx="2668727" cy="12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00208 L -0.00325 -0.00208 C -0.0026 -0.00648 -0.00221 -0.01111 -0.00156 -0.0155 C -0.00117 -0.01759 -0.00039 -0.01921 0.00013 -0.02129 C 0.00078 -0.02384 0.00143 -0.02615 0.00182 -0.0287 C 0.00221 -0.03101 0.00287 -0.03935 0.00352 -0.04213 C 0.00391 -0.04375 0.00456 -0.04513 0.00521 -0.04652 C 0.00482 -0.06226 0.00482 -0.078 0.0043 -0.09398 C 0.00404 -0.10092 0.00339 -0.09884 0.00182 -0.10416 C 0.00143 -0.10578 0.0013 -0.1074 0.00091 -0.10879 C -0.00807 -0.14375 -4.16667E-7 -0.11296 -0.00482 -0.128 C -0.00547 -0.12986 -0.00586 -0.13217 -0.00651 -0.13379 C -0.00716 -0.13564 -0.00833 -0.1368 -0.00898 -0.13842 C -0.00963 -0.13981 -0.01003 -0.14143 -0.01068 -0.14282 C -0.0125 -0.14652 -0.01484 -0.1493 -0.01654 -0.15324 C -0.02109 -0.16388 -0.01667 -0.15463 -0.0224 -0.16342 C -0.02721 -0.17106 -0.0237 -0.16828 -0.02825 -0.17083 C -0.0293 -0.17245 -0.03034 -0.17407 -0.03151 -0.17546 C -0.03503 -0.17939 -0.03503 -0.17777 -0.03906 -0.18125 C -0.04349 -0.18518 -0.04271 -0.18634 -0.0474 -0.18865 C -0.04896 -0.18958 -0.05065 -0.18958 -0.05234 -0.19027 C -0.06523 -0.19444 -0.04674 -0.18888 -0.06159 -0.19305 C -0.06289 -0.19421 -0.06419 -0.1956 -0.06575 -0.19606 C -0.07292 -0.19884 -0.0793 -0.19953 -0.08659 -0.20046 C -0.09818 -0.2 -0.11003 -0.20231 -0.12148 -0.19907 C -0.12357 -0.19861 -0.12422 -0.19351 -0.12487 -0.19027 C -0.12539 -0.18726 -0.12591 -0.18425 -0.12656 -0.18125 C -0.12695 -0.17916 -0.12773 -0.17754 -0.12825 -0.17546 C -0.12865 -0.17338 -0.12865 -0.17129 -0.12904 -0.16944 C -0.13008 -0.16435 -0.13138 -0.15972 -0.13242 -0.15463 C -0.13294 -0.15162 -0.13346 -0.14861 -0.13398 -0.14583 C -0.1345 -0.14328 -0.13516 -0.14074 -0.13568 -0.13842 C -0.1375 -0.12939 -0.13906 -0.1206 -0.14075 -0.11157 C -0.14128 -0.10879 -0.14141 -0.10555 -0.14232 -0.10277 C -0.14323 -0.10023 -0.14414 -0.09791 -0.14492 -0.09537 C -0.15664 -0.05578 -0.14466 -0.09189 -0.15325 -0.07013 C -0.15417 -0.06782 -0.15469 -0.06504 -0.15573 -0.06273 C -0.1569 -0.06041 -0.15872 -0.05925 -0.1599 -0.05694 C -0.16224 -0.05231 -0.1638 -0.04606 -0.16654 -0.04213 C -0.16927 -0.03819 -0.17187 -0.03356 -0.17487 -0.03032 C -0.1763 -0.0287 -0.1776 -0.02708 -0.17904 -0.02569 C -0.18216 -0.02268 -0.1888 -0.01643 -0.19323 -0.01388 C -0.19518 -0.01273 -0.19713 -0.0118 -0.19909 -0.01088 C -0.20065 -0.01018 -0.20234 -0.00995 -0.20404 -0.00949 L -0.21575 -0.00648 C -0.21771 -0.00601 -0.21966 -0.00601 -0.22161 -0.00509 L -0.22734 -0.00208 C -0.26016 -0.003 -0.29297 -0.00208 -0.32578 -0.00509 C -0.33203 -0.00555 -0.33815 -0.00902 -0.34401 -0.0125 C -0.35703 -0.01967 -0.3776 -0.03032 -0.38906 -0.04213 C -0.39297 -0.04606 -0.39661 -0.05046 -0.40078 -0.05393 C -0.40508 -0.0574 -0.40977 -0.05949 -0.41406 -0.06273 C -0.42891 -0.0743 -0.42227 -0.07106 -0.43568 -0.08356 C -0.43932 -0.0868 -0.44297 -0.08935 -0.44661 -0.09236 C -0.45338 -0.09861 -0.45846 -0.10416 -0.46497 -0.11157 C -0.46706 -0.11412 -0.47383 -0.12291 -0.47578 -0.12638 C -0.47708 -0.12916 -0.47786 -0.1324 -0.47904 -0.13541 C -0.48008 -0.13796 -0.48138 -0.14027 -0.48242 -0.14282 C -0.48333 -0.1449 -0.48594 -0.153 -0.48659 -0.15601 C -0.48698 -0.1581 -0.48711 -0.16018 -0.48737 -0.16203 C -0.48984 -0.17685 -0.48646 -0.15393 -0.48906 -0.17245 C -0.4888 -0.17731 -0.48906 -0.1824 -0.48828 -0.18726 C -0.48763 -0.19074 -0.48607 -0.19305 -0.4849 -0.19606 C -0.48437 -0.19768 -0.48398 -0.1993 -0.4832 -0.20046 C -0.48242 -0.20208 -0.48164 -0.2037 -0.48073 -0.20509 C -0.47578 -0.2125 -0.4694 -0.21759 -0.46328 -0.22129 C -0.45338 -0.22708 -0.4599 -0.22361 -0.44323 -0.23009 C -0.44075 -0.23125 -0.43828 -0.23263 -0.43568 -0.2331 C -0.42135 -0.23541 -0.42969 -0.23425 -0.41068 -0.23611 C -0.39635 -0.23518 -0.38177 -0.23564 -0.36745 -0.2331 C -0.36315 -0.2324 -0.35221 -0.22384 -0.34909 -0.21828 L -0.34401 -0.20949 L -0.33906 -0.20046 C -0.33828 -0.19907 -0.33711 -0.19791 -0.33659 -0.19606 L -0.3332 -0.18425 C -0.33268 -0.1824 -0.3319 -0.18032 -0.33151 -0.17824 C -0.32956 -0.16759 -0.33203 -0.18101 -0.32995 -0.16805 C -0.32747 -0.153 -0.33086 -0.17615 -0.32825 -0.15763 C -0.32852 -0.14583 -0.32838 -0.13379 -0.32904 -0.12199 C -0.32917 -0.11898 -0.33177 -0.10879 -0.33242 -0.10578 C -0.33294 -0.10277 -0.33333 -0.09976 -0.33411 -0.09675 C -0.33477 -0.09421 -0.33581 -0.09189 -0.33659 -0.08935 C -0.3375 -0.08657 -0.33815 -0.08333 -0.33906 -0.08055 C -0.34115 -0.07453 -0.34284 -0.06782 -0.3457 -0.06273 C -0.34713 -0.06041 -0.34857 -0.0581 -0.34987 -0.05532 C -0.35247 -0.05 -0.35417 -0.04305 -0.35742 -0.03912 C -0.37253 -0.02106 -0.3526 -0.0456 -0.36654 -0.02569 C -0.36953 -0.02152 -0.37253 -0.02037 -0.37578 -0.01689 C -0.37917 -0.01319 -0.38203 -0.00787 -0.38568 -0.00509 C -0.38958 -0.00208 -0.39362 0.00047 -0.3974 0.00394 C -0.39909 0.00533 -0.40065 0.00718 -0.40234 0.00834 C -0.40456 0.00973 -0.4069 0.00996 -0.40911 0.01135 C -0.41107 0.0125 -0.41289 0.01459 -0.41484 0.01575 C -0.41641 0.01644 -0.42747 0.01852 -0.42825 0.01875 C -0.43932 0.01829 -0.45052 0.01852 -0.46159 0.01713 C -0.46562 0.01667 -0.47122 0.01204 -0.47487 0.00973 C -0.48021 0.00672 -0.48568 0.00487 -0.49075 0.00093 C -0.49323 -0.00115 -0.4957 -0.00324 -0.49831 -0.00509 C -0.50065 -0.00671 -0.50325 -0.00763 -0.50573 -0.00949 C -0.50807 -0.01111 -0.51016 -0.01365 -0.51237 -0.0155 C -0.51536 -0.01759 -0.51849 -0.01921 -0.52161 -0.02129 C -0.52721 -0.02523 -0.53255 -0.03009 -0.53828 -0.0331 C -0.54753 -0.03819 -0.54766 -0.03773 -0.55742 -0.04513 C -0.56055 -0.04722 -0.56341 -0.05023 -0.56654 -0.05254 C -0.56992 -0.05463 -0.57331 -0.05625 -0.57656 -0.05833 C -0.57995 -0.06064 -0.5832 -0.06365 -0.58659 -0.06574 C -0.59323 -0.0699 -0.60013 -0.07291 -0.60664 -0.07754 C -0.61276 -0.08194 -0.61862 -0.08726 -0.62487 -0.09097 L -0.6457 -0.10277 C -0.64857 -0.10439 -0.6513 -0.10555 -0.65404 -0.10717 C -0.65898 -0.11018 -0.66536 -0.11435 -0.67083 -0.1162 C -0.67331 -0.11689 -0.67578 -0.11689 -0.67825 -0.11759 C -0.69779 -0.12291 -0.67747 -0.11875 -0.69583 -0.12199 C -0.69831 -0.12314 -0.70078 -0.12453 -0.70325 -0.125 C -0.71992 -0.12824 -0.74414 -0.12546 -0.75833 -0.125 C -0.76289 -0.12222 -0.772 -0.11736 -0.77656 -0.11319 C -0.77956 -0.11064 -0.78307 -0.10763 -0.78581 -0.10416 C -0.78841 -0.10092 -0.79141 -0.09838 -0.79323 -0.09398 C -0.79648 -0.08634 -0.79479 -0.08981 -0.79831 -0.08356 C -0.79883 -0.08101 -0.79948 -0.0787 -0.8 -0.07615 C -0.80026 -0.07476 -0.80039 -0.07314 -0.80078 -0.07175 C -0.8013 -0.06967 -0.80195 -0.06782 -0.80247 -0.06574 C -0.80404 -0.03981 -0.80417 -0.04375 -0.80247 -0.00347 C -0.80234 -0.00069 -0.79974 0.00973 -0.79909 0.01274 C -0.79831 0.01667 -0.797 0.025 -0.79583 0.02894 C -0.79427 0.03403 -0.79219 0.03866 -0.79075 0.04375 C -0.78815 0.05325 -0.7875 0.05764 -0.78411 0.06459 C -0.78307 0.06667 -0.78164 0.06829 -0.78073 0.07061 C -0.77969 0.07315 -0.77943 0.07686 -0.77825 0.0794 C -0.77096 0.0963 -0.77422 0.0838 -0.76575 0.09862 C -0.76497 0.10024 -0.76432 0.10209 -0.76328 0.10301 C -0.76198 0.10463 -0.76042 0.10487 -0.75911 0.10602 C -0.7582 0.10695 -0.75742 0.10811 -0.75664 0.10903 C -0.75482 0.11088 -0.75091 0.11389 -0.74909 0.11505 C -0.74154 0.11899 -0.74049 0.11899 -0.73411 0.12084 C -0.71914 0.12037 -0.70404 0.12061 -0.68906 0.11945 C -0.68477 0.11899 -0.68216 0.11482 -0.67825 0.11204 C -0.67669 0.11088 -0.67487 0.11042 -0.67331 0.10903 C -0.66888 0.10556 -0.66888 0.10348 -0.66497 0.09862 C -0.66367 0.097 -0.66211 0.09584 -0.66081 0.09422 C -0.65742 0.09005 -0.65195 0.08125 -0.64987 0.07639 C -0.64779 0.07153 -0.64336 0.0625 -0.64154 0.05579 C -0.64088 0.05278 -0.64049 0.04977 -0.63997 0.04676 C -0.6349 0.02223 -0.63685 0.02987 -0.63242 0.01412 C -0.63151 0.00209 -0.6319 0.00463 -0.62995 -0.0081 C -0.62891 -0.01481 -0.62799 -0.02199 -0.62656 -0.0287 C -0.62578 -0.03263 -0.62487 -0.03657 -0.62409 -0.0405 C -0.62344 -0.04398 -0.62292 -0.04745 -0.6224 -0.05092 C -0.62187 -0.05486 -0.62161 -0.05902 -0.6207 -0.06273 C -0.61992 -0.06643 -0.61849 -0.06967 -0.61745 -0.07314 C -0.61654 -0.07662 -0.61575 -0.08009 -0.61497 -0.08356 C -0.61406 -0.0875 -0.61354 -0.09166 -0.61237 -0.09537 C -0.61198 -0.09699 -0.60338 -0.12129 -0.60078 -0.12638 C -0.59909 -0.12986 -0.5974 -0.13333 -0.5957 -0.1368 C -0.59427 -0.14027 -0.5931 -0.14398 -0.59154 -0.14722 C -0.58581 -0.16018 -0.58724 -0.15555 -0.58073 -0.16805 C -0.57878 -0.17175 -0.57708 -0.17638 -0.57487 -0.17986 C -0.56146 -0.20092 -0.56289 -0.19583 -0.55156 -0.21088 C -0.5487 -0.21481 -0.54635 -0.21944 -0.54323 -0.22268 C -0.53737 -0.22893 -0.53099 -0.23333 -0.52487 -0.23912 C -0.52148 -0.24236 -0.51849 -0.24652 -0.51497 -0.24953 C -0.50872 -0.25439 -0.50221 -0.25601 -0.4957 -0.25972 C -0.48932 -0.26342 -0.48281 -0.26713 -0.47656 -0.27175 C -0.46771 -0.278 -0.46849 -0.278 -0.45911 -0.28194 C -0.45638 -0.2831 -0.45352 -0.28425 -0.45078 -0.28495 C -0.44427 -0.2868 -0.4349 -0.28726 -0.42904 -0.28796 C -0.42708 -0.28842 -0.42526 -0.28935 -0.42318 -0.28935 C -0.4 -0.28935 -0.40352 -0.28981 -0.38984 -0.28657 C -0.37617 -0.2743 -0.39349 -0.28912 -0.37995 -0.27916 C -0.36953 -0.27152 -0.38086 -0.27731 -0.36654 -0.26875 C -0.36484 -0.26782 -0.36315 -0.26713 -0.36159 -0.26574 C -0.36016 -0.26458 -0.35885 -0.2625 -0.35742 -0.26134 C -0.35586 -0.25995 -0.35404 -0.25972 -0.35234 -0.25833 C -0.35091 -0.25717 -0.34974 -0.25509 -0.34818 -0.25393 C -0.34154 -0.24791 -0.34635 -0.25439 -0.33906 -0.24652 C -0.33789 -0.24513 -0.33698 -0.24305 -0.33568 -0.24213 C -0.33411 -0.24097 -0.33242 -0.24097 -0.33073 -0.2405 C -0.3293 -0.23912 -0.32799 -0.2375 -0.32656 -0.23611 C -0.32552 -0.23495 -0.32422 -0.23449 -0.32318 -0.2331 C -0.322 -0.23148 -0.32109 -0.22893 -0.31992 -0.22731 C -0.31745 -0.22361 -0.31458 -0.22083 -0.31237 -0.21689 C -0.31107 -0.21435 -0.3095 -0.21203 -0.3082 -0.20949 C -0.30703 -0.20717 -0.30612 -0.20439 -0.30495 -0.20208 C -0.30247 -0.19745 -0.29987 -0.19305 -0.2974 -0.18865 C -0.29622 -0.1868 -0.29492 -0.18518 -0.29401 -0.18287 C -0.29323 -0.18032 -0.29258 -0.17754 -0.29154 -0.17546 C -0.29062 -0.17314 -0.28906 -0.17175 -0.28828 -0.16944 C -0.28711 -0.16666 -0.28659 -0.16342 -0.28568 -0.16064 C -0.28411 -0.15555 -0.28268 -0.15046 -0.28073 -0.14583 C -0.27865 -0.14074 -0.27734 -0.13819 -0.27578 -0.1324 C -0.275 -0.13009 -0.27474 -0.12731 -0.27409 -0.125 C -0.27357 -0.12338 -0.27279 -0.12222 -0.2724 -0.1206 C -0.27174 -0.11828 -0.27135 -0.1155 -0.2707 -0.11319 C -0.27018 -0.11111 -0.26953 -0.10925 -0.26901 -0.10717 C -0.26784 -0.10208 -0.2651 -0.09004 -0.26406 -0.08356 C -0.26367 -0.08101 -0.26367 -0.07847 -0.26328 -0.07615 C -0.26224 -0.07013 -0.26081 -0.06435 -0.2599 -0.05833 C -0.25937 -0.05486 -0.25885 -0.05138 -0.2582 -0.04791 C -0.25651 -0.03912 -0.25625 -0.04143 -0.25495 -0.03171 C -0.25443 -0.0287 -0.25443 -0.02569 -0.25404 -0.02291 C -0.25378 -0.02083 -0.25352 -0.01898 -0.25325 -0.01689 C -0.25065 0.00348 -0.25456 -0.02638 -0.25156 0.00232 C -0.25117 0.00649 -0.24987 0.01412 -0.24987 0.01412 C -0.24961 0.01968 -0.24922 0.025 -0.24909 0.03056 C -0.24661 0.10024 -0.24844 0.16505 -0.24909 0.23797 C -0.24909 0.24375 -0.24961 0.24977 -0.24987 0.25579 C -0.25026 0.26528 -0.25065 0.27963 -0.25156 0.28982 C -0.25169 0.29167 -0.25208 0.29375 -0.25234 0.29561 C -0.25299 0.30463 -0.25312 0.3095 -0.25404 0.31783 C -0.25586 0.33426 -0.25378 0.31065 -0.25573 0.33264 C -0.25599 0.33612 -0.25638 0.33959 -0.25651 0.34306 C -0.2569 0.34792 -0.25703 0.35301 -0.25742 0.35787 C -0.25755 0.35996 -0.25794 0.36181 -0.2582 0.36389 C -0.25872 0.36806 -0.25937 0.37662 -0.26068 0.3801 C -0.26133 0.38172 -0.26159 0.38357 -0.26237 0.3845 C -0.26393 0.38612 -0.26575 0.38612 -0.26745 0.3875 C -0.26849 0.38843 -0.26953 0.38959 -0.2707 0.39051 C -0.27292 0.39213 -0.27891 0.39445 -0.27995 0.39491 C -0.28411 0.39676 -0.28216 0.39584 -0.28568 0.39792 C -0.28659 0.40255 -0.28724 0.40301 -0.28568 0.40834 C -0.28555 0.4088 -0.28516 0.40834 -0.2849 0.40834 L -0.28659 0.41135 " pathEditMode="relative" ptsTypes="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3AB44B6-D7D6-454C-9EFC-0E047E35B214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82" y="5128232"/>
            <a:ext cx="2839814" cy="12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32 L -0.00078 -0.00232 C -0.00052 -0.01111 -0.00169 -0.02708 0.00091 -0.03773 C 0.00143 -0.03982 0.00182 -0.0419 0.0026 -0.04375 C 0.00482 -0.04931 0.00729 -0.05093 0.01003 -0.05556 C 0.01237 -0.05949 0.01445 -0.06343 0.01667 -0.06736 C 0.01758 -0.06898 0.0181 -0.07107 0.01927 -0.07199 C 0.02057 -0.07292 0.022 -0.07361 0.02344 -0.07477 C 0.02487 -0.07616 0.02604 -0.07824 0.0276 -0.0794 C 0.03086 -0.08171 0.03437 -0.08287 0.03763 -0.08519 C 0.04909 -0.09398 0.03802 -0.08658 0.04844 -0.0912 C 0.05234 -0.09283 0.05612 -0.09607 0.06003 -0.09699 L 0.07174 -0.1 C 0.07344 -0.10116 0.075 -0.10255 0.07669 -0.10301 C 0.09831 -0.10857 0.13255 -0.10695 0.14922 -0.10741 C 0.15768 -0.1088 0.15677 -0.10833 0.16341 -0.11042 C 0.16484 -0.11088 0.16628 -0.11111 0.16758 -0.11181 C 0.16901 -0.11273 0.17031 -0.11412 0.17174 -0.11482 C 0.17305 -0.11551 0.17461 -0.11574 0.17591 -0.11644 C 0.18737 -0.12245 0.17461 -0.1162 0.18255 -0.12222 C 0.18359 -0.12315 0.18476 -0.12315 0.18594 -0.12384 C 0.18672 -0.12477 0.1875 -0.12593 0.18841 -0.12662 C 0.18919 -0.12732 0.1901 -0.12732 0.19088 -0.12824 C 0.19206 -0.1294 0.1931 -0.13125 0.19427 -0.13264 C 0.19505 -0.13357 0.19596 -0.13449 0.19674 -0.13565 C 0.20013 -0.14074 0.19948 -0.14167 0.2026 -0.14884 C 0.20338 -0.15093 0.2043 -0.15278 0.20508 -0.15486 C 0.21081 -0.17107 0.20221 -0.15 0.20924 -0.16667 C 0.2095 -0.16829 0.20976 -0.16968 0.21003 -0.17107 C 0.21055 -0.17361 0.21133 -0.17616 0.21172 -0.17847 C 0.21211 -0.18056 0.21224 -0.18264 0.21263 -0.18449 C 0.21302 -0.18704 0.2138 -0.18935 0.21419 -0.1919 C 0.21471 -0.19421 0.21471 -0.19699 0.2151 -0.19931 C 0.21549 -0.20185 0.21628 -0.20417 0.2168 -0.20671 C 0.21732 -0.20972 0.21784 -0.21273 0.21836 -0.21551 C 0.21875 -0.22107 0.21888 -0.22639 0.21927 -0.23195 C 0.2194 -0.23495 0.22005 -0.23773 0.22005 -0.24074 C 0.22005 -0.25509 0.21992 -0.26945 0.21927 -0.2838 C 0.21914 -0.28727 0.21823 -0.29074 0.21758 -0.29421 C 0.21328 -0.31713 0.21706 -0.29491 0.21172 -0.31783 C 0.19987 -0.36829 0.21445 -0.31505 0.19922 -0.36366 C 0.19648 -0.37245 0.19362 -0.38264 0.1901 -0.39051 C 0.18607 -0.39908 0.18177 -0.40718 0.1776 -0.41551 C 0.17344 -0.42408 0.16992 -0.43195 0.1651 -0.43935 C 0.16302 -0.44259 0.16055 -0.44514 0.15846 -0.44815 C 0.15195 -0.45741 0.1444 -0.47153 0.13763 -0.47778 L 0.12005 -0.49421 C 0.11654 -0.49745 0.1082 -0.50486 0.1043 -0.50741 C 0.09466 -0.51366 0.09831 -0.51065 0.0901 -0.51343 C 0.0875 -0.51412 0.08503 -0.51528 0.08255 -0.5162 C 0.07057 -0.51574 0.05859 -0.51667 0.04674 -0.51482 C 0.04518 -0.51458 0.04401 -0.51158 0.04258 -0.51042 C 0.04101 -0.50903 0.03919 -0.50833 0.03763 -0.50741 C 0.03646 -0.50556 0.03542 -0.50324 0.03424 -0.50162 C 0.0332 -0.49977 0.0319 -0.49884 0.03086 -0.49699 C 0.02786 -0.49167 0.02734 -0.48866 0.025 -0.48218 C 0.02396 -0.47917 0.02266 -0.47662 0.02174 -0.47338 C 0.02096 -0.4706 0.0207 -0.46736 0.02005 -0.46458 C 0.0194 -0.46134 0.01836 -0.45857 0.01758 -0.45556 C 0.01615 -0.45 0.01536 -0.44514 0.01419 -0.43935 C 0.01159 -0.40648 0.01562 -0.4537 0.01172 -0.41713 C 0.01133 -0.4132 0.0112 -0.40926 0.01094 -0.40533 C 0.01133 -0.37361 0.00859 -0.34954 0.01341 -0.32222 C 0.01771 -0.29745 0.01393 -0.32384 0.01927 -0.29699 C 0.02005 -0.29329 0.02005 -0.28912 0.02083 -0.28519 C 0.02174 -0.28148 0.02318 -0.27847 0.02422 -0.27477 C 0.02513 -0.27153 0.02565 -0.26783 0.02669 -0.26458 L 0.03672 -0.23773 C 0.03789 -0.23495 0.03854 -0.23125 0.0401 -0.22894 C 0.04141 -0.22685 0.04297 -0.22523 0.04427 -0.22292 C 0.04544 -0.22083 0.04635 -0.21783 0.04753 -0.21551 C 0.04883 -0.21343 0.05039 -0.21181 0.05169 -0.20972 C 0.05625 -0.20255 0.05404 -0.20417 0.05924 -0.19792 C 0.06315 -0.19306 0.07383 -0.18079 0.07838 -0.17847 C 0.09753 -0.16898 0.06953 -0.18333 0.09088 -0.17107 C 0.09648 -0.16806 0.10182 -0.16343 0.10755 -0.16227 C 0.11003 -0.16181 0.11263 -0.16158 0.1151 -0.16088 C 0.14362 -0.15232 0.12305 -0.15671 0.1401 -0.15347 C 0.14622 -0.15046 0.15221 -0.14653 0.15846 -0.14445 C 0.16146 -0.14352 0.16458 -0.14283 0.16758 -0.14144 C 0.17096 -0.14005 0.17422 -0.13727 0.1776 -0.13565 C 0.18503 -0.13195 0.19193 -0.13241 0.19922 -0.12662 C 0.20117 -0.12523 0.20312 -0.12338 0.20508 -0.12222 C 0.20898 -0.11991 0.21315 -0.11968 0.2168 -0.11644 C 0.21836 -0.11482 0.22005 -0.1132 0.22174 -0.11181 C 0.225 -0.10972 0.22878 -0.10926 0.23177 -0.10602 C 0.2332 -0.1044 0.2345 -0.10278 0.23594 -0.10162 C 0.23646 -0.10116 0.24531 -0.09537 0.24753 -0.09259 C 0.24987 -0.08982 0.25208 -0.08681 0.2543 -0.0838 C 0.26198 -0.07315 0.25547 -0.08287 0.26094 -0.07199 C 0.2625 -0.06875 0.26588 -0.06296 0.26588 -0.06296 C 0.2681 -0.05116 0.26484 -0.0669 0.26927 -0.05417 C 0.27005 -0.05185 0.27044 -0.04931 0.27096 -0.04676 C 0.27161 -0.04283 0.27266 -0.03495 0.27266 -0.03495 C 0.272 -0.0294 0.27187 -0.02384 0.27096 -0.01852 C 0.27018 -0.01435 0.26784 -0.01181 0.26588 -0.00972 C 0.26484 -0.00857 0.2638 -0.00741 0.26263 -0.00671 C 0.2612 -0.00602 0.25976 -0.00602 0.25846 -0.00533 C 0.25677 -0.0044 0.25508 -0.00301 0.25338 -0.00232 C 0.25104 -0.00116 0.24375 0.00023 0.2418 0.00069 C 0.17799 -0.00046 0.1832 0.00486 0.14596 -0.0037 C 0.14206 -0.00463 0.13802 -0.00533 0.13424 -0.00671 C 0.13034 -0.00833 0.12656 -0.01088 0.12253 -0.01273 C 0.11849 -0.01435 0.11419 -0.01505 0.11003 -0.01713 C 0.10638 -0.01898 0.10286 -0.02222 0.09922 -0.02454 C 0.08503 -0.03287 0.06172 -0.04329 0.04844 -0.05718 C 0.04505 -0.06065 0.0418 -0.06435 0.03841 -0.06736 C 0.03099 -0.07431 0.02305 -0.07917 0.01588 -0.08681 L -0.00912 -0.11343 C -0.01354 -0.11829 -0.01784 -0.12361 -0.0224 -0.12824 C -0.02747 -0.1331 -0.03268 -0.1375 -0.0375 -0.14306 C -0.04258 -0.14884 -0.04727 -0.15625 -0.05247 -0.16227 C -0.08216 -0.19792 -0.07344 -0.18588 -0.09662 -0.21273 C -0.09662 -0.21273 -0.12656 -0.24815 -0.12656 -0.24815 C -0.13815 -0.26134 -0.14987 -0.27408 -0.16159 -0.28681 C -0.17318 -0.29931 -0.18425 -0.31412 -0.19662 -0.32384 C -0.30703 -0.40926 -0.25456 -0.37153 -0.325 -0.42014 C -0.33633 -0.42801 -0.34753 -0.43704 -0.35912 -0.44375 C -0.38789 -0.46042 -0.40221 -0.46968 -0.43164 -0.48218 C -0.44271 -0.48681 -0.45378 -0.49051 -0.46497 -0.49421 C -0.50951 -0.50857 -0.49596 -0.50625 -0.525 -0.50903 C -0.53359 -0.50741 -0.54258 -0.5088 -0.55078 -0.5044 C -0.55547 -0.50208 -0.5625 -0.48958 -0.5625 -0.48958 C -0.56654 -0.475 -0.57005 -0.46482 -0.57253 -0.44977 C -0.57357 -0.44283 -0.57422 -0.43588 -0.575 -0.42894 C -0.57617 -0.3956 -0.57813 -0.36597 -0.57578 -0.33264 C -0.57526 -0.32431 -0.57331 -0.31667 -0.57162 -0.30903 C -0.56771 -0.28958 -0.56524 -0.27986 -0.55912 -0.26296 C -0.55482 -0.2507 -0.5457 -0.22778 -0.53997 -0.21713 C -0.53529 -0.2081 -0.53021 -0.2 -0.525 -0.1919 C -0.52188 -0.18704 -0.51849 -0.18241 -0.51497 -0.17847 C -0.50872 -0.17153 -0.50274 -0.16343 -0.49583 -0.15926 C -0.49271 -0.15741 -0.47643 -0.14676 -0.46914 -0.14445 C -0.46367 -0.14283 -0.45807 -0.14144 -0.45247 -0.14005 C -0.44141 -0.14051 -0.43008 -0.13796 -0.41914 -0.14144 C -0.41862 -0.14167 -0.39414 -0.16158 -0.38919 -0.16667 L -0.36914 -0.1875 C -0.36563 -0.19097 -0.36159 -0.19352 -0.35833 -0.19792 L -0.33828 -0.22454 C -0.33789 -0.225 -0.3194 -0.24838 -0.31576 -0.25417 C -0.3125 -0.25949 -0.30938 -0.26551 -0.30586 -0.27037 C -0.30456 -0.27199 -0.303 -0.27222 -0.30169 -0.27338 C -0.29518 -0.2787 -0.2901 -0.28449 -0.28333 -0.2882 C -0.27956 -0.29028 -0.27552 -0.29097 -0.27162 -0.29259 C -0.26628 -0.29514 -0.25729 -0.30116 -0.25169 -0.30301 C -0.2487 -0.30394 -0.23307 -0.30579 -0.23164 -0.30602 C -0.21628 -0.30556 -0.19037 -0.31042 -0.17162 -0.30162 C -0.16719 -0.29954 -0.16068 -0.29491 -0.15664 -0.2912 C -0.15326 -0.28796 -0.14961 -0.28495 -0.14662 -0.28079 C -0.13789 -0.26829 -0.14714 -0.28195 -0.13828 -0.26736 C -0.13268 -0.2581 -0.12839 -0.25324 -0.12331 -0.24236 C -0.11263 -0.21968 -0.12578 -0.24815 -0.11497 -0.22292 C -0.11367 -0.21991 -0.11198 -0.21736 -0.11081 -0.21412 C -0.10925 -0.21042 -0.1082 -0.20602 -0.10664 -0.20232 C -0.10508 -0.19861 -0.10313 -0.1956 -0.10156 -0.1919 C -0.10026 -0.18866 -0.09961 -0.18472 -0.09831 -0.18148 C -0.08763 -0.15671 -0.09909 -0.19144 -0.08828 -0.15926 C -0.08646 -0.15394 -0.08503 -0.14838 -0.08333 -0.14306 C -0.08255 -0.14097 -0.08151 -0.13935 -0.08073 -0.13704 C -0.07891 -0.13125 -0.07747 -0.12523 -0.07578 -0.11921 C -0.07526 -0.11736 -0.07435 -0.11551 -0.07409 -0.11343 C -0.07279 -0.10417 -0.07383 -0.10926 -0.07083 -0.09861 C -0.06901 -0.08264 -0.07135 -0.10046 -0.06745 -0.08218 C -0.06667 -0.07894 -0.06654 -0.07523 -0.06576 -0.07199 C -0.06393 -0.06343 -0.0599 -0.04676 -0.0599 -0.04676 C -0.05742 -0.02037 -0.06133 -0.05625 -0.05664 -0.02894 C -0.05078 0.0044 -0.06159 -0.04259 -0.05326 -0.0081 C -0.05274 -0.00185 -0.05234 0.00185 -0.05156 0.0081 C -0.0513 0.01018 -0.05117 0.01204 -0.05078 0.01412 C -0.04531 0.04444 -0.04844 0.02662 -0.04414 0.04815 C -0.04349 0.05092 -0.0431 0.05417 -0.04245 0.05694 C -0.04167 0.05995 -0.04076 0.06273 -0.03997 0.06597 C -0.03776 0.07407 -0.03854 0.07315 -0.03659 0.08217 C -0.03555 0.08704 -0.03464 0.09213 -0.03333 0.09699 C -0.03268 0.09884 -0.03203 0.10092 -0.03164 0.10278 C -0.03034 0.1088 -0.02956 0.11481 -0.02826 0.1206 C -0.02721 0.12569 -0.02591 0.13032 -0.025 0.13542 C -0.02461 0.13704 -0.02448 0.13842 -0.02409 0.13981 C -0.02357 0.1419 -0.02292 0.14375 -0.0224 0.14583 C -0.02175 0.14884 -0.02175 0.15208 -0.02083 0.15463 C -0.01901 0.15972 -0.01654 0.16574 -0.01576 0.17106 C -0.0155 0.17292 -0.01524 0.175 -0.01497 0.17685 C -0.01445 0.18032 -0.01315 0.18588 -0.0125 0.18889 C -0.01198 0.19074 -0.0112 0.19282 -0.01081 0.19467 C -0.00859 0.2037 -0.01172 0.19421 -0.00833 0.20648 C -0.00781 0.2081 -0.00703 0.20949 -0.00664 0.21111 C -0.00195 0.22755 -0.01107 0.19977 -0.00417 0.2213 C -0.00182 0.22847 -0.00313 0.22361 8.33333E-7 0.23032 C 0.00065 0.23171 0.00104 0.23356 0.00169 0.23472 C 0.00365 0.23819 0.00677 0.23912 0.00924 0.24074 C 0.01003 0.2412 0.01094 0.2412 0.01172 0.24213 C 0.0125 0.24305 0.01328 0.24444 0.01419 0.24514 C 0.01953 0.2493 0.01992 0.24768 0.02591 0.24954 C 0.03177 0.25116 0.02708 0.25092 0.03086 0.25092 L 0.03086 0.25092 " pathEditMode="relative" ptsTypes="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6F5A1CD-A6C6-47F3-A4A6-93D3D91A5D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2" y="351294"/>
            <a:ext cx="8453633" cy="34538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B974C02-6BFA-421C-9CAA-A947844F4B70}"/>
              </a:ext>
            </a:extLst>
          </p:cNvPr>
          <p:cNvGrpSpPr/>
          <p:nvPr/>
        </p:nvGrpSpPr>
        <p:grpSpPr>
          <a:xfrm>
            <a:off x="3022504" y="4967040"/>
            <a:ext cx="6285399" cy="1573557"/>
            <a:chOff x="648801" y="4708083"/>
            <a:chExt cx="4999288" cy="1573557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41C14C9-EF66-40E8-A283-B381D07C5FDD}"/>
                </a:ext>
              </a:extLst>
            </p:cNvPr>
            <p:cNvSpPr/>
            <p:nvPr/>
          </p:nvSpPr>
          <p:spPr>
            <a:xfrm>
              <a:off x="648801" y="4708084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10962C1D-1991-4FDB-B984-145419AA73B9}"/>
                </a:ext>
              </a:extLst>
            </p:cNvPr>
            <p:cNvSpPr/>
            <p:nvPr/>
          </p:nvSpPr>
          <p:spPr>
            <a:xfrm>
              <a:off x="3148445" y="4708083"/>
              <a:ext cx="2499644" cy="1573556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21CCDA3-E9D5-4BB2-A499-527BAEF0672B}"/>
              </a:ext>
            </a:extLst>
          </p:cNvPr>
          <p:cNvSpPr txBox="1"/>
          <p:nvPr/>
        </p:nvSpPr>
        <p:spPr>
          <a:xfrm>
            <a:off x="11336055" y="200416"/>
            <a:ext cx="52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E5B03-FF81-4443-9961-6C7AF3AB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17" y="894749"/>
            <a:ext cx="1642411" cy="12383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DD76-5177-4FAC-AFA9-6785D7EEC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8" y="1219524"/>
            <a:ext cx="1787127" cy="13428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8A0A73B-2AA2-4062-87BD-0D78354DF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73" y="894749"/>
            <a:ext cx="1619299" cy="12211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E8CBB5-11D4-4AB5-8C2D-16259D54F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936" y="1196068"/>
            <a:ext cx="1799246" cy="13567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34281F-DDBE-4767-961B-FEBC959FD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4702" y="696677"/>
            <a:ext cx="1620317" cy="12218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59A26B-7961-46BB-A1E7-73306657DF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19" y="2657141"/>
            <a:ext cx="1520708" cy="11469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9CEA0EB-5264-4C90-9046-FA314CCC4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49" y="3274017"/>
            <a:ext cx="1704987" cy="12858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6DF5032-2978-4CD3-910A-DB270607B7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29" y="4300249"/>
            <a:ext cx="1619299" cy="122079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D66EFA74-E676-42EB-BDB8-1B1CB8A1E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9542" y="2619655"/>
            <a:ext cx="1620317" cy="122187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C62F8-8EC8-42D3-A34D-39465406531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2835" y="3429000"/>
            <a:ext cx="1619299" cy="122110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18F5486-3B4F-46BD-B462-40C056CFDE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5652" y="2715878"/>
            <a:ext cx="1761378" cy="13236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3DE9FCD-2A60-4631-8A8B-982800CB75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2849" y="2311827"/>
            <a:ext cx="1619299" cy="121643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DF72F42-7601-4D1B-889D-8C7F42CD46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29380" y="4150968"/>
            <a:ext cx="1619299" cy="1221105"/>
          </a:xfrm>
          <a:prstGeom prst="rect">
            <a:avLst/>
          </a:prstGeom>
        </p:spPr>
      </p:pic>
      <p:pic>
        <p:nvPicPr>
          <p:cNvPr id="28" name="Imagen 2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0EA1B46-6042-4A7F-AB66-79EAB951CF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836" y="5912835"/>
            <a:ext cx="720327" cy="757076"/>
          </a:xfrm>
          <a:prstGeom prst="rect">
            <a:avLst/>
          </a:prstGeom>
        </p:spPr>
      </p:pic>
      <p:pic>
        <p:nvPicPr>
          <p:cNvPr id="30" name="Imagen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6ACE0F9-0FD8-4E98-A4A0-BBA22181E7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29837" y="5912835"/>
            <a:ext cx="720327" cy="7610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97B823E-65A3-4EE9-A71F-D15C54C021B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87" y="5111750"/>
            <a:ext cx="2710261" cy="12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9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L -0.00104 -0.00092 L 0.00469 -0.01713 C 0.00521 -0.01875 0.00612 -0.0199 0.00638 -0.02153 C 0.00664 -0.02315 0.00677 -0.02477 0.00729 -0.02615 C 0.01302 -0.0412 0.00625 -0.01528 0.01224 -0.03935 C 0.01263 -0.04074 0.01276 -0.04236 0.01302 -0.04375 C 0.01354 -0.04583 0.01419 -0.04768 0.01472 -0.04977 C 0.01511 -0.05115 0.01524 -0.05278 0.01563 -0.05416 C 0.01602 -0.05625 0.0168 -0.0581 0.01719 -0.06018 C 0.01914 -0.06782 0.01693 -0.06157 0.01888 -0.07199 C 0.01927 -0.07407 0.02005 -0.07592 0.02057 -0.07801 C 0.02266 -0.10856 0.02188 -0.09375 0.02305 -0.12245 C 0.02279 -0.13773 0.02266 -0.15301 0.02227 -0.16828 C 0.02214 -0.17268 0.02188 -0.17731 0.02136 -0.18171 C 0.0211 -0.18426 0.02018 -0.18657 0.01979 -0.18912 C 0.0194 -0.19097 0.01927 -0.19305 0.01888 -0.1949 C 0.01849 -0.19699 0.01771 -0.19884 0.01719 -0.20092 C 0.01667 -0.20324 0.01615 -0.20578 0.01563 -0.20833 C 0.01524 -0.20972 0.01498 -0.21134 0.01472 -0.21273 C 0.01445 -0.21481 0.01432 -0.2169 0.01393 -0.21875 C 0.01354 -0.22037 0.01263 -0.22153 0.01224 -0.22315 C 0.01185 -0.22453 0.01185 -0.22615 0.01146 -0.22754 C 0.01081 -0.2294 0.00964 -0.23032 0.00886 -0.23194 C 0.0082 -0.23333 0.00781 -0.23495 0.00729 -0.23634 C 0.00638 -0.23842 0.0056 -0.24028 0.00469 -0.24236 C 0.00417 -0.24375 0.00378 -0.2456 0.00313 -0.24676 C -0.00338 -0.25972 -0.00091 -0.25324 -0.00937 -0.26458 C -0.01055 -0.26597 -0.01159 -0.26805 -0.01276 -0.26898 C -0.01432 -0.27037 -0.01614 -0.27083 -0.01771 -0.27199 C -0.01914 -0.27291 -0.02044 -0.2743 -0.02187 -0.275 C -0.02903 -0.27847 -0.03099 -0.27824 -0.03854 -0.2794 L -0.10443 -0.27801 C -0.10885 -0.27778 -0.11028 -0.27546 -0.11445 -0.27338 C -0.11575 -0.27291 -0.11719 -0.27268 -0.11862 -0.27199 C -0.12005 -0.27129 -0.12135 -0.26967 -0.12278 -0.26898 C -0.12552 -0.26782 -0.12838 -0.26713 -0.13112 -0.26597 C -0.13255 -0.26551 -0.13398 -0.26551 -0.13528 -0.26458 C -0.13672 -0.26365 -0.13802 -0.26273 -0.13945 -0.26157 C -0.14726 -0.25532 -0.14166 -0.25949 -0.14857 -0.25278 C -0.15078 -0.25069 -0.15286 -0.24791 -0.15521 -0.24676 L -0.15859 -0.24537 C -0.16081 -0.24259 -0.16185 -0.2412 -0.16445 -0.23935 C -0.16601 -0.23819 -0.16797 -0.23819 -0.1694 -0.23634 C -0.17565 -0.22916 -0.17278 -0.23264 -0.17773 -0.22615 C -0.17916 -0.22083 -0.18008 -0.21852 -0.18112 -0.21273 C -0.18151 -0.21088 -0.18164 -0.20879 -0.1819 -0.20671 C -0.18164 -0.19143 -0.18177 -0.17615 -0.18112 -0.16088 C -0.18086 -0.15578 -0.18008 -0.15092 -0.17943 -0.14606 C -0.17916 -0.14398 -0.17747 -0.14004 -0.17864 -0.14004 C -0.1806 -0.14004 -0.18359 -0.14606 -0.18359 -0.14606 C -0.18385 -0.14745 -0.18398 -0.14907 -0.18437 -0.15046 C -0.18724 -0.15856 -0.18789 -0.15694 -0.19114 -0.16389 C -0.1918 -0.16528 -0.19206 -0.1669 -0.19271 -0.16828 C -0.20742 -0.19699 -0.19453 -0.17199 -0.20195 -0.1831 C -0.20286 -0.18449 -0.20351 -0.18634 -0.20443 -0.1875 C -0.20547 -0.18889 -0.20677 -0.18935 -0.20781 -0.19051 C -0.20924 -0.19236 -0.21041 -0.19467 -0.21198 -0.19653 C -0.21693 -0.20231 -0.225 -0.21018 -0.23021 -0.21412 C -0.23216 -0.21574 -0.23411 -0.21736 -0.23607 -0.21875 C -0.23776 -0.21967 -0.23945 -0.2206 -0.24114 -0.22153 C -0.24336 -0.22315 -0.24557 -0.22477 -0.24778 -0.22615 C -0.25156 -0.22824 -0.25547 -0.23032 -0.25937 -0.23194 C -0.26172 -0.2331 -0.26393 -0.23379 -0.26614 -0.23495 C -0.26836 -0.23611 -0.27057 -0.23819 -0.27278 -0.23935 C -0.27747 -0.24213 -0.28229 -0.24398 -0.28698 -0.24676 C -0.28945 -0.24838 -0.2918 -0.25023 -0.2944 -0.25115 C -0.29739 -0.25231 -0.30052 -0.25231 -0.30364 -0.25278 C -0.32331 -0.25949 -0.31523 -0.2574 -0.32773 -0.26018 L -0.41028 -0.25856 C -0.41146 -0.25856 -0.4125 -0.25787 -0.41354 -0.25717 C -0.41693 -0.25486 -0.42031 -0.25231 -0.42357 -0.24977 C -0.42526 -0.24838 -0.42695 -0.24699 -0.42864 -0.24537 C -0.43945 -0.23379 -0.42487 -0.24722 -0.43528 -0.23796 C -0.43698 -0.23356 -0.43737 -0.23287 -0.43854 -0.22754 C -0.43893 -0.22615 -0.43906 -0.22453 -0.43945 -0.22315 C -0.43984 -0.22153 -0.44075 -0.22037 -0.44114 -0.21875 C -0.44206 -0.21435 -0.44362 -0.20532 -0.44362 -0.20532 C -0.44388 -0.19004 -0.44349 -0.17453 -0.4444 -0.15949 C -0.44453 -0.15764 -0.44557 -0.1625 -0.44609 -0.16389 C -0.44778 -0.16782 -0.44909 -0.17222 -0.45104 -0.17569 C -0.45599 -0.18449 -0.45586 -0.18449 -0.46107 -0.1919 C -0.46523 -0.19768 -0.47591 -0.21157 -0.47943 -0.21412 C -0.48216 -0.2162 -0.48502 -0.21828 -0.48776 -0.22014 C -0.49023 -0.22176 -0.49271 -0.22361 -0.49531 -0.22453 C -0.49831 -0.22569 -0.50143 -0.22569 -0.50443 -0.22615 C -0.52734 -0.23518 -0.5168 -0.23217 -0.56276 -0.22615 C -0.57174 -0.225 -0.58607 -0.21713 -0.5944 -0.21134 C -0.59726 -0.20926 -0.6 -0.2074 -0.60273 -0.20532 C -0.60755 -0.20185 -0.61237 -0.19791 -0.61693 -0.19352 C -0.62161 -0.18912 -0.62409 -0.1868 -0.62773 -0.18009 C -0.62877 -0.17847 -0.62956 -0.17615 -0.63034 -0.1743 C -0.63242 -0.16875 -0.63281 -0.16643 -0.6345 -0.16088 C -0.63581 -0.13565 -0.63646 -0.13379 -0.63359 -0.09861 C -0.6332 -0.09328 -0.63125 -0.08889 -0.63034 -0.08379 C -0.62656 -0.06597 -0.6293 -0.075 -0.62448 -0.05856 C -0.62018 -0.04444 -0.61732 -0.03842 -0.61107 -0.02315 C -0.60794 -0.01528 -0.6013 -2.59259E-6 -0.597 0.0051 C -0.59531 0.00695 -0.59362 0.00926 -0.59193 0.01088 C -0.58763 0.01551 -0.58502 0.01667 -0.58034 0.01991 C -0.56237 0.01922 -0.54713 0.02431 -0.53112 0.01389 C -0.52643 0.01088 -0.50885 -0.00231 -0.50364 -0.00833 C -0.50117 -0.01111 -0.49909 -0.01504 -0.49687 -0.01875 C -0.49414 -0.02338 -0.48841 -0.03356 -0.48607 -0.03935 C -0.48281 -0.04745 -0.47877 -0.05509 -0.47695 -0.06458 C -0.47604 -0.06898 -0.47539 -0.07361 -0.47448 -0.07801 C -0.47005 -0.09791 -0.46901 -0.09352 -0.46445 -0.12083 C -0.46354 -0.12592 -0.46289 -0.13078 -0.46198 -0.13565 C -0.46002 -0.14537 -0.45599 -0.16134 -0.45364 -0.16967 C -0.45065 -0.18032 -0.44791 -0.19097 -0.4444 -0.20092 C -0.44049 -0.21227 -0.4375 -0.22477 -0.43281 -0.23495 L -0.42031 -0.26157 C -0.41836 -0.26574 -0.41653 -0.26967 -0.41445 -0.27338 C -0.41133 -0.27893 -0.40872 -0.28541 -0.40521 -0.28981 C -0.40091 -0.29537 -0.39583 -0.29861 -0.39114 -0.30301 C -0.38854 -0.30555 -0.38633 -0.30926 -0.38359 -0.31041 C -0.3806 -0.31203 -0.3776 -0.31412 -0.37448 -0.31504 C -0.3681 -0.31666 -0.35521 -0.31782 -0.35521 -0.31782 C -0.34805 -0.3169 -0.34075 -0.31713 -0.33359 -0.31504 C -0.32708 -0.31319 -0.3207 -0.30972 -0.31445 -0.30602 C -0.31107 -0.30416 -0.30768 -0.30254 -0.30443 -0.30023 C -0.30156 -0.29815 -0.29883 -0.29537 -0.29609 -0.29282 C -0.28919 -0.28634 -0.28229 -0.2794 -0.27695 -0.26898 C -0.27305 -0.26157 -0.26888 -0.2544 -0.26614 -0.24537 C -0.26432 -0.23958 -0.26276 -0.23102 -0.26198 -0.22453 C -0.26159 -0.22106 -0.26133 -0.21759 -0.26107 -0.21412 C -0.26081 -0.19514 -0.26041 -0.15347 -0.25859 -0.13264 C -0.25755 -0.12129 -0.25586 -0.09768 -0.25364 -0.08541 C -0.25117 -0.07176 -0.24805 -0.05856 -0.24531 -0.04537 C -0.24245 -0.03194 -0.23932 -0.01828 -0.23437 -0.00671 C -0.23177 -0.00069 -0.22903 0.00533 -0.22526 0.00949 C -0.22396 0.01088 -0.22252 0.01135 -0.22109 0.0125 C -0.21081 0.02084 -0.222 0.01366 -0.20859 0.01991 C -0.20364 0.02222 -0.1987 0.02616 -0.19362 0.02732 C -0.18594 0.02917 -0.17799 0.02824 -0.17031 0.02871 C -0.16549 0.02917 -0.16081 0.0301 -0.15612 0.03033 L 0.09141 0.0331 C 0.09636 0.03611 0.10156 0.0382 0.10638 0.04213 C 0.10886 0.04398 0.11133 0.0463 0.11393 0.04815 C 0.11693 0.05023 0.12005 0.05162 0.12305 0.05394 C 0.12396 0.05463 0.12461 0.05602 0.12552 0.05695 C 0.1263 0.05764 0.12735 0.05764 0.12813 0.05834 C 0.1349 0.06528 0.13125 0.06227 0.13646 0.07037 C 0.14258 0.07963 0.13425 0.0632 0.1431 0.08056 C 0.14766 0.08982 0.14531 0.08519 0.14805 0.09398 C 0.14857 0.0956 0.14935 0.09676 0.14974 0.09838 C 0.15013 0.09977 0.15026 0.10139 0.15052 0.10278 C 0.1513 0.10579 0.15235 0.1088 0.15313 0.11181 C 0.15534 0.12084 0.15209 0.11135 0.1556 0.1206 C 0.15794 0.13727 0.15677 0.12847 0.15886 0.14722 L 0.15977 0.15463 L 0.16055 0.16204 C 0.16055 0.16528 0.16107 0.21875 0.15886 0.24074 C 0.15873 0.24213 0.15834 0.24375 0.15807 0.24514 C 0.15703 0.25 0.15547 0.25486 0.15469 0.25996 C 0.15391 0.26551 0.15378 0.2676 0.15222 0.27315 C 0.15156 0.27593 0.15052 0.27824 0.14974 0.28056 C 0.1487 0.2919 0.14909 0.29213 0.14557 0.3044 C 0.1444 0.30834 0.14401 0.3132 0.14219 0.31621 C 0.14141 0.3176 0.14037 0.31898 0.13972 0.3206 C 0.13906 0.32246 0.13867 0.32477 0.13802 0.32662 C 0.13646 0.33148 0.1362 0.33148 0.13386 0.33542 C 0.1336 0.3375 0.13373 0.33982 0.13307 0.34144 C 0.13177 0.34491 0.12969 0.34722 0.12813 0.35023 L 0.12552 0.35463 C 0.12474 0.35625 0.12396 0.35787 0.12305 0.35926 C 0.12201 0.36065 0.12097 0.3625 0.11979 0.36366 C 0.11758 0.36574 0.11524 0.3676 0.11302 0.36945 C 0.10703 0.375 0.11094 0.37176 0.10143 0.37847 C 0.09714 0.38148 0.09636 0.38241 0.09141 0.38426 C 0.08972 0.38496 0.08802 0.38519 0.08646 0.38588 C 0.08412 0.38681 0.0819 0.38773 0.07969 0.38889 C 0.078 0.38959 0.07643 0.39121 0.07474 0.39167 C 0.07253 0.3926 0.07031 0.39283 0.0681 0.39329 C 0.06511 0.39514 0.06029 0.39815 0.05729 0.39908 C 0.05534 0.4 0.05339 0.40023 0.05143 0.4007 C 0.04805 0.40162 0.04479 0.40324 0.04141 0.40371 L 0.02057 0.40648 L -0.0569 0.4051 C -0.0595 0.40486 -0.06185 0.40185 -0.06445 0.4007 C -0.06549 0.40023 -0.06666 0.4 -0.06771 0.39908 C -0.06888 0.39838 -0.06992 0.39699 -0.07109 0.3963 C -0.07213 0.3956 -0.07331 0.39537 -0.07448 0.39468 C -0.07721 0.39306 -0.07982 0.39005 -0.08281 0.38889 C -0.08385 0.38843 -0.08502 0.38797 -0.08607 0.38727 C -0.09453 0.3831 -0.08151 0.38889 -0.09193 0.38426 C -0.09271 0.38334 -0.09349 0.38218 -0.0944 0.38148 C -0.09609 0.3801 -0.09791 0.3801 -0.09948 0.37847 C -0.10104 0.37639 -0.1026 0.37408 -0.10443 0.37246 C -0.1056 0.37153 -0.10664 0.3706 -0.10781 0.36945 C -0.1095 0.36783 -0.11081 0.36482 -0.11276 0.36366 C -0.11901 0.35996 -0.11133 0.36482 -0.11771 0.35926 C -0.12461 0.35301 -0.11562 0.3632 -0.12278 0.35463 C -0.12331 0.35324 -0.12396 0.35185 -0.12448 0.35023 C -0.12487 0.34885 -0.12474 0.34722 -0.12526 0.34584 C -0.12539 0.34537 -0.12578 0.34584 -0.12604 0.34584 L -0.12526 0.34885 " pathEditMode="relative" ptsTypes="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90</Words>
  <Application>Microsoft Office PowerPoint</Application>
  <PresentationFormat>Panorámica</PresentationFormat>
  <Paragraphs>22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Massallera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61</cp:revision>
  <dcterms:created xsi:type="dcterms:W3CDTF">2021-11-03T16:45:51Z</dcterms:created>
  <dcterms:modified xsi:type="dcterms:W3CDTF">2021-12-18T09:57:27Z</dcterms:modified>
</cp:coreProperties>
</file>