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0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7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805D0-7635-4E42-8D82-2B29573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38CFA-51D0-4B2A-ACCA-41128637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04E3B-E086-4616-8BD5-AD18F599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4C6B-BCB5-478A-9F25-C83C769B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200A4-1AD0-4600-8451-4E930B22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5618B-B62F-4997-9D43-00A661B7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F18A20-EB40-4D65-8B15-195390A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84878-3AD5-403F-A17B-A5652D65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AACA5-4258-4177-9501-44AA1057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DD1E9-66B7-4F2D-9406-1C07F043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7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69BF18-53D6-4DB6-8A25-7FD4877EC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17FBCD-FA61-491B-923D-A73CDF42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08120-1D52-4BAB-93A6-7BB2F347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F1FFB-3B13-4C0B-86F6-F513F64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25FCD-2E04-4104-BD73-31640E71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61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B304D-236B-4E30-8E23-B4C3B26E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62A4A-1F8B-4398-8C38-93698680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A90A2-E1C9-40BB-9F0B-AF69E6BB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6A1B3-6019-4C04-B6F7-6434FE8B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67043-4B7E-4B98-BEFA-2CBB5CA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1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202F0-6883-4A8D-8BAD-0D5C8B10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486508-FF75-409B-94BB-A771BD2E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B183F-8CCB-45D8-B0ED-C20664A7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8E5E5-A3C5-4F1E-AC01-0C6FF31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04043-8861-4E3D-89D6-D2B7998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93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097D2-1E7B-4505-AEB5-215EF1F4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6C2FB-299E-4F65-BCF6-1480198F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53528C-493D-46D5-84F7-FC839299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528D10-CED1-4E9A-85B8-162343A1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93882-A3AB-40E5-B4E0-B463E5D7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01688-53A3-4527-A695-166E3A13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39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F5EB3-59B5-4185-831D-2E871168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2675D1-F07B-4C7F-B4AF-96F3EF550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8921-8F59-4D74-A80F-27FC96F29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3857A2-145A-4691-84F2-2121FDD19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68A27-5E3B-4F96-9813-B620FB821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8A1826-BEEA-4F90-8F76-0A2925CB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61F472-DE63-4796-80A8-38BF0EF8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F8FD24-3899-4402-8C24-C0AC30B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72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997DA-3BC2-4ABA-AAD8-ACB476D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678B9-B794-4452-9F18-9F2BFB32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9DA815-C4E1-48B2-A573-406B4E8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CA67D-905E-4188-865F-3DD9EEB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88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124D45-F864-4452-8587-A9711544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8FEB4F-40C2-41C5-8F28-6A4EB948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8A606D-D74C-4A61-85EF-CCDDD99C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16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2897B-E0AC-4316-951F-7B74D30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BB96A-F4C4-4090-A2C8-F972F44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FCD4F8-139D-4B87-87CF-53F739430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26CA0-5754-45BE-837F-6E7D19D1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426C8-EB4A-4E25-B9E4-4C2E75DB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12C28C-01E3-4266-AA35-4CC7941A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8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9758F-CB02-49B9-A0BC-F896F00F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7168F1-8F24-4295-9C6A-E44F43AE4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47AF6-C496-40EE-892D-67173B07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5368C9-2116-4529-8B81-A1CB6793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59474B-882A-4B52-8904-5B4A00C2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AD974-7AED-483B-A104-766D8F0C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29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DCB60A-51AB-4FFE-8E14-18E1243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308AE-7050-4B95-B2DA-974D2BA69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911EA-A951-43BC-A0C5-D43D03FF8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297F-8CEB-4547-8E56-BE8BE0E55C3A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23342-1DC1-432E-B19D-2093E488D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BAE78-14FD-4533-B7A3-5D0898F11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4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5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7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4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5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6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8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9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50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52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53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54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28.pn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7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8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9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0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1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2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3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6990">
              <a:srgbClr val="AEC2E5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E30FE8-A124-4A5E-BA47-4FFB28A5DB8F}"/>
              </a:ext>
            </a:extLst>
          </p:cNvPr>
          <p:cNvSpPr txBox="1"/>
          <p:nvPr/>
        </p:nvSpPr>
        <p:spPr>
          <a:xfrm>
            <a:off x="1149470" y="2094440"/>
            <a:ext cx="859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¿Dónde está la tarjeta cuya imagen </a:t>
            </a:r>
          </a:p>
          <a:p>
            <a:r>
              <a:rPr lang="es-ES" sz="3200" b="1" dirty="0">
                <a:solidFill>
                  <a:srgbClr val="00B050"/>
                </a:solidFill>
              </a:rPr>
              <a:t>corresponde  a la palabra que aparece abajo?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EC27FC-CE75-40BD-BE9C-BCC7FB987C59}"/>
              </a:ext>
            </a:extLst>
          </p:cNvPr>
          <p:cNvSpPr/>
          <p:nvPr/>
        </p:nvSpPr>
        <p:spPr>
          <a:xfrm>
            <a:off x="1353671" y="685257"/>
            <a:ext cx="6487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 Dónde está?</a:t>
            </a:r>
            <a:endParaRPr lang="es-E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A1E4E-9368-43A1-ABAD-437DD7F4BEB9}"/>
              </a:ext>
            </a:extLst>
          </p:cNvPr>
          <p:cNvSpPr/>
          <p:nvPr/>
        </p:nvSpPr>
        <p:spPr>
          <a:xfrm>
            <a:off x="2309091" y="4728140"/>
            <a:ext cx="6095999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 </a:t>
            </a:r>
            <a:r>
              <a:rPr lang="es-ES" sz="8800" b="1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 </a:t>
            </a:r>
            <a:r>
              <a:rPr lang="es-ES" sz="2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sonido “ce”, “ci”</a:t>
            </a:r>
            <a:endParaRPr lang="es-ES" sz="2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2230A-3744-49FA-845D-07BCB44479DB}"/>
              </a:ext>
            </a:extLst>
          </p:cNvPr>
          <p:cNvSpPr txBox="1"/>
          <p:nvPr/>
        </p:nvSpPr>
        <p:spPr>
          <a:xfrm>
            <a:off x="8530383" y="6174690"/>
            <a:ext cx="210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F5655C0D-4ABB-4796-B614-BEE4B1630144}"/>
              </a:ext>
            </a:extLst>
          </p:cNvPr>
          <p:cNvSpPr/>
          <p:nvPr/>
        </p:nvSpPr>
        <p:spPr>
          <a:xfrm>
            <a:off x="9229212" y="777590"/>
            <a:ext cx="205485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hlinkClick r:id="" action="ppaction://hlinkshowjump?jump=nextslide"/>
              </a:rPr>
              <a:t>JUEGA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A2375A-9967-4E71-8976-5C25CDEA13EB}"/>
              </a:ext>
            </a:extLst>
          </p:cNvPr>
          <p:cNvSpPr txBox="1"/>
          <p:nvPr/>
        </p:nvSpPr>
        <p:spPr>
          <a:xfrm>
            <a:off x="1475117" y="3688289"/>
            <a:ext cx="9161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Toca sobre la imagen correcta, si lo haces mal, la imagen girará sobre sí misma y si lo haces bien, se desplazará hasta llegar al lado de la palabra</a:t>
            </a:r>
          </a:p>
        </p:txBody>
      </p:sp>
    </p:spTree>
    <p:extLst>
      <p:ext uri="{BB962C8B-B14F-4D97-AF65-F5344CB8AC3E}">
        <p14:creationId xmlns:p14="http://schemas.microsoft.com/office/powerpoint/2010/main" val="384260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798B5F-A346-4AEF-BFF3-C2CE351C7F7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5193176"/>
            <a:ext cx="2866030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0023 L -0.00664 -0.00023 C 0.0013 -0.03449 0.00677 -0.06597 0.02461 -0.09167 C 0.03476 -0.10625 0.04856 -0.11019 0.06041 -0.11945 L 0.11757 -0.10764 C 0.11875 -0.10741 0.12018 -0.10741 0.12096 -0.10556 C 0.13047 -0.0838 0.1388 -0.06042 0.14778 -0.03797 C 0.14869 0.03356 0.16406 0.10625 0.09297 0.10717 C 0.07187 0.10764 -0.09649 -0.02523 -0.103 -0.0301 C -0.10547 -0.03195 -0.10808 -0.03357 -0.11081 -0.03403 L -0.28099 -0.05185 C -0.38776 0.02037 -0.35105 -0.03727 -0.40977 0.11921 C -0.41042 0.12106 -0.41055 0.12315 -0.41081 0.12523 C -0.40821 0.17222 -0.40625 0.21944 -0.403 0.26643 C -0.40287 0.26875 -0.40196 0.27129 -0.40078 0.27245 C -0.37761 0.29282 -0.35378 0.31088 -0.33021 0.33009 C -0.29701 0.30949 -0.25196 0.31805 -0.2306 0.26852 C -0.18503 0.1625 -0.1444 -0.10162 -0.1444 -0.10162 C -0.13737 -0.0831 -0.12982 -0.06505 -0.12318 -0.04584 C -0.12227 -0.04352 -0.1224 -0.04051 -0.12201 -0.03797 C -0.11055 0.0324 -0.09896 0.10278 -0.08737 0.17291 C -0.08659 0.17708 -0.0862 0.18125 -0.08503 0.18495 C -0.07201 0.225 -0.05821 0.26458 -0.0448 0.30416 C -0.02683 0.28102 -0.00873 0.25833 0.00898 0.23472 C 0.01067 0.2324 0.01224 0.22986 0.01341 0.22662 C 0.03541 0.16944 0.05677 0.11134 0.07838 0.05347 C 0.09518 0.11065 0.11054 0.16898 0.12877 0.22477 C 0.13411 0.24097 0.13828 0.26967 0.14895 0.26852 C 0.17109 0.26574 0.18854 0.23264 0.2082 0.21481 C 0.21458 0.22407 0.22409 0.22916 0.22734 0.24259 C 0.24466 0.31412 0.25286 0.40393 0.22395 0.47338 C 0.18997 0.55509 0.14544 0.56481 0.09635 0.59074 C 0.0832 0.59004 0.07005 0.59282 0.05716 0.58889 C -0.0181 0.56551 0.05703 0.57708 0.00898 0.55509 C 0.00468 0.55301 3.54167E-6 0.55509 -0.00443 0.55509 L -0.00443 0.55694 " pathEditMode="relative" ptsTypes="AAAAAAAAAAAAAAAAAAAAAAAAAAAAAAAAAAAA">
                                      <p:cBhvr>
                                        <p:cTn id="6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CC6818-82BF-44F2-BDBF-245E227FD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6" y="5191300"/>
            <a:ext cx="2538148" cy="12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0301 L -0.00768 -0.00301 C 0.03607 -0.0213 0.09675 -0.01968 0.11315 -0.12245 C 0.11914 -0.15995 0.11953 -0.21713 0.10091 -0.23773 C 0.0655 -0.27662 0.01875 -0.26042 -0.02226 -0.27153 C -0.05781 -0.24699 -0.1776 -0.15671 -0.22044 -0.15231 C -0.25833 -0.14815 -0.29583 -0.16944 -0.33346 -0.17801 C -0.35117 -0.28843 -0.33633 -0.14352 -0.26185 -0.27361 C -0.25325 -0.28866 -0.2638 -0.32662 -0.27526 -0.33333 C -0.33086 -0.36644 -0.39088 -0.36782 -0.44883 -0.38495 L -0.59101 -0.27569 C -0.59219 -0.27454 -0.59323 -0.27199 -0.59323 -0.26968 C -0.59284 -0.2125 -0.59153 -0.15556 -0.58984 -0.09838 C -0.58971 -0.09491 -0.58945 -0.09005 -0.58763 -0.08843 C -0.55976 -0.06574 -0.53086 -0.04745 -0.50247 -0.02685 C -0.44687 -0.04074 -0.39179 -0.06343 -0.33567 -0.06852 C -0.30612 -0.0713 -0.27044 -0.0838 -0.24726 -0.05069 C -0.21445 -0.0037 -0.27539 0.01343 -0.28763 0.01505 C -0.37604 0.02616 -0.46497 0.02917 -0.55286 0.04884 C -0.57383 0.0794 -0.60651 0.09514 -0.61562 0.14028 C -0.62109 0.16806 -0.59935 0.19444 -0.58541 0.20995 C -0.53528 0.26574 -0.42773 0.31088 -0.37487 0.3375 L -0.19245 0.33333 L -0.14765 0.33148 L -0.13424 0.3375 " pathEditMode="relative" ptsTypes="AAAAAAAAAAAAAAAAAAAAAAA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09D003-E229-4968-97C8-C4660955A1D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7" y="5193176"/>
            <a:ext cx="2672490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37 L -0.00782 0.0037 C -0.00821 -0.00232 -0.00664 -0.00996 -0.00886 -0.01412 C -0.05769 -0.10579 -0.06341 -0.07593 -0.14766 -0.09769 C -0.16745 -0.08797 -0.19479 -0.09746 -0.20703 -0.06806 C -0.21823 -0.04121 -0.20026 -0.00162 -0.20144 0.03148 C -0.20222 0.05301 -0.20886 0.07268 -0.21263 0.09328 C -0.23503 0.08402 -0.25782 0.07708 -0.27982 0.06527 C -0.31237 0.04791 -0.34219 0.01041 -0.37604 0.00578 C -0.42071 -0.00047 -0.46485 0.0243 -0.50925 0.03356 C -0.52123 0.06064 -0.55313 0.08379 -0.54506 0.11504 C -0.53177 0.16713 -0.49011 0.1743 -0.46446 0.20856 C -0.45664 0.21921 -0.45183 0.23518 -0.44545 0.24838 C -0.46133 0.25 -0.59935 0.25231 -0.62344 0.29027 C -0.63607 0.30995 -0.625 0.35 -0.62565 0.37986 C -0.60183 0.40162 -0.58073 0.43912 -0.55404 0.44537 C -0.43633 0.47314 -0.39388 0.36018 -0.28203 0.29814 C -0.22956 0.26921 -0.17383 0.26365 -0.11979 0.24652 C -0.09141 0.25694 -0.06146 0.25856 -0.03464 0.27824 C -0.02761 0.28356 -0.01862 0.31064 -0.02565 0.3162 C -0.08229 0.36088 -0.14831 0.36226 -0.20365 0.41157 C -0.26029 0.46203 -0.15782 0.37176 -0.375 0.47523 C -0.40664 0.49051 -0.4362 0.51782 -0.4668 0.53888 C -0.47006 0.57083 -0.4836 0.60439 -0.47683 0.63449 C -0.46901 0.66944 -0.44479 0.68379 -0.42865 0.7081 C -0.42761 0.70972 -0.4267 0.7118 -0.42526 0.71203 C -0.3862 0.72245 -0.34701 0.73055 -0.30782 0.73981 C -0.27761 0.73402 -0.24662 0.73564 -0.21706 0.72199 C -0.20378 0.71597 -0.19154 0.70046 -0.18242 0.68217 C -0.17813 0.67384 -0.18099 0.65972 -0.18021 0.64838 C -0.17995 0.64444 -0.17904 0.63634 -0.17904 0.63634 L -0.17904 0.63634 " pathEditMode="relative" ptsTypes="AAAAAAAAAAAAAAAAAAAAAAAAAAAAAA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6CD25D-751C-4EAD-BD1F-BBA985C299E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43" y="5236005"/>
            <a:ext cx="2556196" cy="12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301 L 0.00299 0.00301 C 0.00456 -0.00625 0.00521 -0.0162 0.00755 -0.02477 C 0.04297 -0.15741 0.0289 -0.10856 0.11614 -0.20185 C 0.2194 -0.09259 0.08385 -0.25903 0.18555 0.01898 C 0.19453 0.04352 0.2168 0.0375 0.23255 0.04676 C 0.2776 0.02685 0.21015 0.05834 0.31536 -0.12222 C 0.34154 -0.16736 0.37357 -0.20046 0.4026 -0.23958 C 0.41758 -0.225 0.43776 -0.22083 0.44739 -0.19583 C 0.46693 -0.14537 0.4707 -0.08032 0.48555 -0.02477 C 0.49401 0.00695 0.50638 0.03496 0.5168 0.06459 C 0.5388 0.03959 0.56471 0.02269 0.58281 -0.01088 C 0.7151 -0.25416 0.61094 -0.12963 0.64661 -0.17199 C 0.67057 -0.13032 0.7 -0.09653 0.71836 -0.04676 C 0.75325 0.04838 0.75508 0.15672 0.76315 0.26366 C 0.74362 0.31528 0.7612 0.27408 0.68255 0.32338 L 0.53698 0.24167 C 0.53398 0.24005 0.53112 0.23866 0.52799 0.23773 C 0.24844 0.15371 0.37422 0.18241 0.08815 0.14422 C 0.04974 0.16551 0.00469 0.16412 -0.02721 0.20787 C -0.0444 0.23148 -0.05495 0.29236 -0.04063 0.3213 C -0.01576 0.37153 0.02747 0.38241 0.06458 0.39306 C 0.11953 0.40857 0.17578 0.39699 0.23138 0.39884 C 0.31458 0.39167 0.39805 0.38912 0.48099 0.37709 C 0.48945 0.37593 0.50456 0.35926 0.50456 0.35926 L 0.5056 0.35926 " pathEditMode="relative" ptsTypes="AAAAAAAAAAAAAAAAAAAAAAAAAA">
                                      <p:cBhvr>
                                        <p:cTn id="6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7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3F05C0-977E-46F1-80E4-E85C53D35F43}"/>
              </a:ext>
            </a:extLst>
          </p:cNvPr>
          <p:cNvSpPr/>
          <p:nvPr/>
        </p:nvSpPr>
        <p:spPr>
          <a:xfrm>
            <a:off x="1643937" y="810353"/>
            <a:ext cx="30625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bien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E4A35AD-5009-4E47-AD94-6138D6717B3F}"/>
              </a:ext>
            </a:extLst>
          </p:cNvPr>
          <p:cNvSpPr/>
          <p:nvPr/>
        </p:nvSpPr>
        <p:spPr>
          <a:xfrm>
            <a:off x="4546050" y="2120238"/>
            <a:ext cx="2012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sigue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59CA4E2-AFEF-4362-9EC3-36778FA2C5A2}"/>
              </a:ext>
            </a:extLst>
          </p:cNvPr>
          <p:cNvSpPr/>
          <p:nvPr/>
        </p:nvSpPr>
        <p:spPr>
          <a:xfrm>
            <a:off x="6096000" y="3631214"/>
            <a:ext cx="518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hasta el final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Flecha: a la derecha con muesca 2">
            <a:extLst>
              <a:ext uri="{FF2B5EF4-FFF2-40B4-BE49-F238E27FC236}">
                <a16:creationId xmlns:a16="http://schemas.microsoft.com/office/drawing/2014/main" id="{9AFDB0A8-8FE8-4042-AFD6-DF7A73F08AC8}"/>
              </a:ext>
            </a:extLst>
          </p:cNvPr>
          <p:cNvSpPr/>
          <p:nvPr/>
        </p:nvSpPr>
        <p:spPr>
          <a:xfrm>
            <a:off x="7731760" y="6065520"/>
            <a:ext cx="2733040" cy="4938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12 Imagen" descr="Imagen_maestro.png">
            <a:extLst>
              <a:ext uri="{FF2B5EF4-FFF2-40B4-BE49-F238E27FC236}">
                <a16:creationId xmlns:a16="http://schemas.microsoft.com/office/drawing/2014/main" id="{FC2269BB-53A1-46FB-8F6E-C7496D2B10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4612" y="1225926"/>
            <a:ext cx="1443451" cy="17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13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621F595C-4A43-4EA8-A988-BFA52B36413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4" y="5180926"/>
            <a:ext cx="2728363" cy="12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407 L 0.00651 0.02407 C 0.00911 0.0206 0.01159 0.01667 0.01432 0.01412 C 0.01862 0.00995 0.0233 0.00741 0.02786 0.00417 C 0.02968 0.00278 0.03164 0.00162 0.03346 0.00023 C 0.03567 -0.00185 0.03776 -0.00417 0.0401 -0.00579 C 0.0431 -0.0081 0.05182 -0.0125 0.05468 -0.01389 C 0.05924 -0.01597 0.06927 -0.02037 0.0737 -0.02176 C 0.0763 -0.02268 0.0789 -0.02315 0.08151 -0.02384 C 0.0845 -0.02454 0.0875 -0.02477 0.09049 -0.02569 C 0.09349 -0.02685 0.09648 -0.0287 0.09948 -0.02963 C 0.11159 -0.03403 0.10312 -0.0294 0.11627 -0.0338 C 0.11927 -0.03472 0.12213 -0.03681 0.12526 -0.03773 C 0.13034 -0.03935 0.13567 -0.03958 0.14088 -0.04167 C 0.14622 -0.04375 0.1513 -0.04722 0.15651 -0.04954 C 0.17617 -0.05856 0.16823 -0.05255 0.1901 -0.06551 C 0.19843 -0.07037 0.20729 -0.07338 0.21471 -0.08148 C 0.21666 -0.08356 0.21836 -0.08565 0.22031 -0.0875 C 0.22409 -0.09074 0.22877 -0.09282 0.23268 -0.09537 C 0.2345 -0.09653 0.23633 -0.09815 0.23828 -0.09931 C 0.24049 -0.10069 0.24271 -0.10185 0.24492 -0.10324 C 0.25312 -0.10856 0.25156 -0.1088 0.26172 -0.11736 C 0.26354 -0.11875 0.26549 -0.11991 0.26731 -0.1213 C 0.26849 -0.12315 0.26953 -0.12523 0.2707 -0.12731 C 0.2733 -0.13125 0.27643 -0.13449 0.27851 -0.13912 C 0.27981 -0.1419 0.28008 -0.14583 0.28073 -0.14907 C 0.28008 -0.15509 0.27942 -0.16111 0.27851 -0.16713 C 0.27825 -0.16898 0.27825 -0.1713 0.27747 -0.17292 C 0.27304 -0.18194 0.26849 -0.18495 0.26289 -0.19097 C 0.26172 -0.19213 0.2608 -0.19398 0.2595 -0.19491 C 0.25807 -0.19606 0.25651 -0.19583 0.25508 -0.19676 C 0.24896 -0.20116 0.24323 -0.20671 0.23711 -0.21088 C 0.2319 -0.21435 0.2138 -0.22569 0.20468 -0.2287 C 0.20169 -0.22963 0.1987 -0.22986 0.1957 -0.23079 C 0.16458 -0.23981 0.20976 -0.2338 0.14088 -0.23657 L 0.08489 -0.23866 C 0.04935 -0.24051 0.00989 -0.24329 -0.02591 -0.24653 C -0.08242 -0.25162 0.00781 -0.24491 -0.07175 -0.25069 C -0.07774 -0.25231 -0.09011 -0.25579 -0.09649 -0.25856 L -0.10091 -0.26065 C -0.11224 -0.2706 -0.09597 -0.25694 -0.1155 -0.26852 C -0.11784 -0.26991 -0.11992 -0.27268 -0.12214 -0.27454 C -0.12331 -0.27523 -0.12435 -0.27569 -0.12552 -0.27639 C -0.12709 -0.27847 -0.12865 -0.28009 -0.12995 -0.28241 C -0.13282 -0.2875 -0.1336 -0.29329 -0.13112 -0.30023 C -0.13021 -0.30278 -0.12813 -0.30278 -0.1267 -0.3044 C -0.12435 -0.30671 -0.1224 -0.31018 -0.11992 -0.31227 C -0.11849 -0.31366 -0.11693 -0.31481 -0.1155 -0.3162 C -0.11172 -0.32014 -0.10821 -0.32523 -0.1043 -0.32824 C -0.09974 -0.33171 -0.09206 -0.33773 -0.0875 -0.34005 C -0.08412 -0.3419 -0.08073 -0.34259 -0.07735 -0.34421 C -0.06953 -0.34792 -0.06198 -0.35486 -0.05391 -0.35602 C -0.04909 -0.35671 -0.04414 -0.35694 -0.03933 -0.3581 C -0.03451 -0.35903 -0.02969 -0.36111 -0.02474 -0.36204 C 0.00573 -0.36713 0.01692 -0.3662 0.04909 -0.36806 L 0.14531 -0.37384 C 0.19544 -0.37268 0.20768 -0.37685 0.24492 -0.36806 C 0.25208 -0.3662 0.25924 -0.36458 0.26627 -0.36204 C 0.27161 -0.35995 0.27669 -0.35718 0.2819 -0.35417 C 0.28724 -0.35093 0.29466 -0.34537 0.29987 -0.34005 C 0.30104 -0.33889 0.30208 -0.3375 0.30312 -0.33611 C 0.30351 -0.33426 0.30429 -0.33218 0.30429 -0.33009 C 0.30429 -0.3169 0.30273 -0.30949 0.29531 -0.30231 C 0.28945 -0.29653 0.28255 -0.29468 0.2763 -0.29028 C 0.2569 -0.27755 0.28346 -0.29051 0.24726 -0.2706 C 0.24245 -0.26782 0.23737 -0.26713 0.23268 -0.26458 C 0.19922 -0.24699 0.23515 -0.26157 0.20026 -0.24653 C 0.18867 -0.24167 0.17708 -0.23681 0.16549 -0.23264 C 0.15989 -0.23079 0.15429 -0.22893 0.1487 -0.22662 C 0.12669 -0.21782 0.10547 -0.20463 0.08268 -0.20093 C 0.05937 -0.19699 0.08151 -0.20139 0.0513 -0.19282 C 0.01159 -0.18194 0.0539 -0.19514 0.02226 -0.18495 C 0.01966 -0.18287 0.01692 -0.18102 0.01432 -0.17893 C 0.01289 -0.17778 0.01106 -0.17708 0.00989 -0.175 C 0.00872 -0.17292 0.00846 -0.16968 0.00768 -0.16713 C 0.00885 -0.16181 0.00885 -0.15532 0.01106 -0.15116 C 0.01263 -0.14792 0.01549 -0.14861 0.01771 -0.14722 C 0.01966 -0.14583 0.02135 -0.14398 0.0233 -0.14306 C 0.02552 -0.14213 0.02786 -0.14213 0.03008 -0.1412 C 0.03854 -0.13773 0.03854 -0.13542 0.04791 -0.1331 C 0.05273 -0.13194 0.05768 -0.13194 0.0625 -0.13125 C 0.07252 -0.12824 0.08255 -0.125 0.09271 -0.12315 C 0.0987 -0.12222 0.10468 -0.12176 0.11067 -0.1213 L 0.16992 -0.11736 C 0.20091 -0.11597 0.2319 -0.11597 0.26289 -0.11528 L 0.51367 -0.10741 C 0.51953 -0.10532 0.52552 -0.10324 0.53151 -0.10139 C 0.58242 -0.08634 0.51745 -0.10694 0.5595 -0.09329 C 0.56133 -0.09213 0.56328 -0.09074 0.5651 -0.08935 C 0.5694 -0.08657 0.56797 -0.08796 0.57291 -0.08542 C 0.58411 -0.07963 0.56679 -0.08773 0.58073 -0.08148 C 0.58151 -0.0794 0.58333 -0.07778 0.58307 -0.07546 C 0.58164 -0.06435 0.57422 -0.0581 0.56953 -0.0537 C 0.55325 -0.0375 0.56419 -0.04838 0.55052 -0.03958 C 0.54791 -0.03796 0.54531 -0.03542 0.54271 -0.0338 C 0.53945 -0.03148 0.53593 -0.02986 0.53268 -0.02778 C 0.5151 -0.01597 0.52786 -0.01713 0.49453 -0.00787 C 0.4875 -0.00579 0.48047 -0.00347 0.4733 -0.00185 C 0.45833 0.00162 0.44987 0.00208 0.43528 0.00602 C 0.42929 0.00787 0.4233 0.01042 0.41731 0.01204 C 0.37747 0.02315 0.4194 0.00857 0.38489 0.02199 C 0.38112 0.02338 0.37734 0.02454 0.3737 0.02593 C 0.3707 0.02708 0.36471 0.02986 0.36471 0.02986 C 0.36367 0.03125 0.36263 0.0331 0.36133 0.03403 C 0.35013 0.04259 0.36523 0.02662 0.35013 0.03982 C 0.34427 0.04514 0.34726 0.04329 0.34127 0.04583 C 0.3401 0.04722 0.3388 0.04815 0.33789 0.04977 C 0.33646 0.05232 0.33359 0.06042 0.33229 0.06389 C 0.33268 0.06713 0.33229 0.07083 0.33333 0.07384 C 0.33411 0.07546 0.33567 0.07477 0.33672 0.07569 C 0.33802 0.07685 0.33893 0.0787 0.3401 0.07963 C 0.34192 0.08125 0.34388 0.08218 0.3457 0.0838 C 0.34765 0.08542 0.34922 0.08843 0.3513 0.08958 C 0.35338 0.09097 0.35586 0.09074 0.35807 0.09167 C 0.36367 0.09398 0.36914 0.09722 0.37487 0.09954 C 0.4039 0.1125 0.3845 0.10394 0.41731 0.11343 C 0.44492 0.12176 0.43528 0.12083 0.46093 0.12755 C 0.46731 0.12917 0.4737 0.1294 0.48008 0.13148 C 0.48646 0.13357 0.50976 0.14259 0.51927 0.14745 C 0.52617 0.15069 0.52513 0.15116 0.53151 0.15532 C 0.53841 0.15972 0.53724 0.15903 0.54388 0.16134 C 0.54687 0.16389 0.54974 0.16667 0.55273 0.16921 C 0.55455 0.17083 0.55651 0.17199 0.55833 0.17315 C 0.5595 0.17407 0.56067 0.17431 0.56172 0.17523 C 0.56328 0.17639 0.56471 0.17801 0.56627 0.17917 C 0.56731 0.18009 0.56849 0.18032 0.56953 0.18125 C 0.57148 0.18287 0.57343 0.18495 0.57513 0.18727 C 0.57825 0.19097 0.58411 0.19907 0.58411 0.19907 C 0.58489 0.20116 0.5858 0.20278 0.58633 0.20509 C 0.58737 0.2088 0.58867 0.2169 0.58867 0.2169 C 0.58828 0.22107 0.58841 0.22523 0.5875 0.22894 C 0.58685 0.23148 0.58528 0.2331 0.58411 0.23495 C 0.58229 0.23773 0.5806 0.24074 0.57851 0.24282 C 0.57565 0.24607 0.56797 0.25255 0.56393 0.25486 C 0.55468 0.26042 0.5457 0.26829 0.53593 0.27083 L 0.50468 0.2787 C 0.49948 0.28009 0.49414 0.28102 0.48893 0.28264 C 0.47304 0.28773 0.48086 0.28588 0.46549 0.28866 C 0.46211 0.29005 0.45885 0.29167 0.45547 0.29259 C 0.45247 0.29352 0.44935 0.29352 0.44648 0.29468 C 0.42265 0.30255 0.45221 0.29537 0.42851 0.30069 L 0.3233 0.29861 C 0.31888 0.29838 0.31432 0.29745 0.30989 0.29653 C 0.29778 0.29421 0.30599 0.29468 0.2987 0.29468 L 0.30091 0.29861 " pathEditMode="relative" ptsTypes="AAAAAAAAAAAAAAAAAAAAAAAAAAAAAAAAAAAAAAAAAAAAAAAAAAAAAAAAAAAAAAAAAAAAAAAAAAAAAAAAAAAAAAAAAA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14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FA430E-BD0E-4B3F-ADC0-50C7ED3A6DF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43" y="5193176"/>
            <a:ext cx="2616154" cy="13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1366 L -0.00755 -0.01366 C -0.01107 -0.08912 -0.00534 0.02014 -0.01198 -0.06551 C -0.01276 -0.07523 -0.01276 -0.08542 -0.01302 -0.09537 C -0.01159 -0.1206 -0.01198 -0.1463 -0.00859 -0.17084 C -0.00664 -0.18472 -0.00156 -0.19653 0.00261 -0.2088 C 0.01445 -0.24306 0.02487 -0.26621 0.04401 -0.29028 C 0.05742 -0.30718 0.07214 -0.30903 0.08763 -0.31412 L 0.12018 -0.31227 C 0.12461 -0.31181 0.13021 -0.30996 0.13464 -0.30834 C 0.1362 -0.30764 0.13763 -0.30672 0.13919 -0.30625 C 0.14141 -0.30556 0.14362 -0.30486 0.14583 -0.30417 C 0.14701 -0.30324 0.15417 -0.29746 0.15599 -0.29422 C 0.15729 -0.2919 0.1582 -0.28889 0.15925 -0.28634 C 0.16003 -0.27963 0.1612 -0.27315 0.16159 -0.26644 C 0.16263 -0.24398 0.16276 -0.2213 0.1638 -0.19884 C 0.16393 -0.19537 0.16419 -0.1919 0.16485 -0.18889 C 0.16537 -0.18658 0.16654 -0.18496 0.16719 -0.18287 C 0.17136 -0.16875 0.17305 -0.15417 0.1806 -0.14514 C 0.18555 -0.13912 0.19037 -0.13125 0.19623 -0.12917 C 0.20938 -0.12454 0.22305 -0.12639 0.23659 -0.12523 C 0.2612 -0.13241 0.28594 -0.1382 0.31042 -0.14699 C 0.32422 -0.15209 0.36576 -0.18843 0.36979 -0.19283 C 0.37018 -0.19329 0.3987 -0.22338 0.4056 -0.24445 C 0.40729 -0.24977 0.4086 -0.25509 0.41003 -0.26042 C 0.41211 -0.27871 0.42057 -0.32847 0.41341 -0.35 C 0.4069 -0.36945 0.3961 -0.3831 0.38659 -0.39769 C 0.38477 -0.40047 0.38203 -0.40023 0.37982 -0.40185 C 0.37722 -0.40347 0.37474 -0.40602 0.37201 -0.40764 C 0.37018 -0.4088 0.36823 -0.40903 0.36641 -0.40972 C 0.34219 -0.41968 0.3724 -0.41134 0.3194 -0.41968 C 0.29688 -0.41435 0.30469 -0.41875 0.28021 -0.39977 C 0.27891 -0.39884 0.27774 -0.39746 0.27682 -0.39584 C 0.2707 -0.38472 0.25899 -0.36204 0.25899 -0.36204 C 0.2586 -0.35996 0.25781 -0.3581 0.25781 -0.35602 C 0.25886 -0.31412 0.25755 -0.31551 0.27682 -0.28634 C 0.3224 -0.21783 0.29102 -0.26898 0.30925 -0.24653 C 0.31354 -0.24144 0.31745 -0.23588 0.32162 -0.23056 C 0.32044 -0.2294 0.31966 -0.22685 0.31823 -0.22662 C 0.31445 -0.22616 0.31081 -0.22778 0.30703 -0.22871 C 0.29883 -0.23056 0.29063 -0.23264 0.28242 -0.23449 L 0.23763 -0.26435 C 0.23516 -0.26621 0.23229 -0.26667 0.22982 -0.26852 C 0.22787 -0.26991 0.22617 -0.27269 0.22422 -0.27431 C 0.2224 -0.27593 0.22031 -0.27662 0.21862 -0.27847 C 0.20612 -0.2919 0.19531 -0.31065 0.18164 -0.32014 C 0.16263 -0.33334 0.14388 -0.34792 0.12461 -0.35996 C 0.10547 -0.37199 0.08672 -0.36991 0.06641 -0.37199 C 0.01979 -0.36343 0.03425 -0.37593 0.00599 -0.34792 C 0.00482 -0.34676 0.00365 -0.34537 0.00261 -0.34398 C 0.00143 -0.34144 0.00013 -0.33889 -0.00078 -0.33611 C -0.00208 -0.33195 -0.00273 -0.32107 -0.00299 -0.31829 C -0.00195 -0.3088 -0.00117 -0.29954 0.00039 -0.29028 C 0.00117 -0.28542 0.00912 -0.27246 0.00925 -0.27246 C 0.02266 -0.26204 0.03268 -0.2507 0.04623 -0.24653 C 0.04961 -0.2456 0.053 -0.24514 0.05638 -0.24445 C 0.0832 -0.24514 0.11042 -0.23912 0.13685 -0.24653 C 0.23021 -0.27246 0.24557 -0.31366 0.3362 -0.36204 C 0.38373 -0.38727 0.33854 -0.3632 0.42018 -0.40764 C 0.42383 -0.40972 0.42748 -0.41204 0.43125 -0.41366 C 0.45625 -0.42431 0.48073 -0.44144 0.50625 -0.4456 L 0.57018 -0.45556 C 0.57305 -0.45672 0.57604 -0.4588 0.57904 -0.45949 C 0.60104 -0.46343 0.62904 -0.46042 0.64961 -0.45949 C 0.6556 -0.45417 0.66315 -0.45255 0.66745 -0.44352 C 0.67201 -0.43426 0.67669 -0.42523 0.68099 -0.41574 C 0.6819 -0.41343 0.68255 -0.41042 0.6832 -0.40764 C 0.68516 -0.39792 0.68685 -0.38773 0.6888 -0.37778 C 0.68932 -0.36366 0.69102 -0.34121 0.6888 -0.32616 C 0.68828 -0.32292 0.68672 -0.3206 0.68542 -0.31829 C 0.67748 -0.30394 0.67774 -0.3081 0.66524 -0.30023 C 0.6582 -0.29584 0.65117 -0.29051 0.64401 -0.28634 C 0.62591 -0.27616 0.57292 -0.24676 0.54779 -0.23658 C 0.52292 -0.22639 0.50612 -0.22408 0.48164 -0.21273 C 0.43828 -0.19236 0.46172 -0.20301 0.44141 -0.18889 C 0.41979 -0.17384 0.4293 -0.1838 0.4168 -0.16898 C 0.4155 -0.16435 0.41341 -0.15834 0.41341 -0.15301 C 0.41341 -0.14167 0.41328 -0.13033 0.41458 -0.11922 C 0.41511 -0.11389 0.41706 -0.10926 0.41901 -0.10533 C 0.42305 -0.09676 0.42787 -0.08912 0.43242 -0.08148 C 0.43412 -0.07847 0.43594 -0.07547 0.43802 -0.07338 C 0.4457 -0.06621 0.45352 -0.05949 0.46159 -0.05347 C 0.47591 -0.04283 0.50886 -0.0206 0.52643 -0.00972 C 0.5332 -0.00556 0.54011 -0.00278 0.54662 0.00208 C 0.55182 0.00625 0.55716 0.00972 0.56224 0.01412 C 0.56927 0.02014 0.57839 0.02963 0.58464 0.03796 C 0.58594 0.03981 0.59362 0.05116 0.59583 0.05602 C 0.60365 0.07245 0.59167 0.05046 0.60143 0.06782 C 0.60456 0.08403 0.60039 0.0618 0.60365 0.08171 C 0.60586 0.09514 0.6082 0.10833 0.61042 0.12153 C 0.60899 0.1375 0.61068 0.15555 0.60599 0.16944 C 0.603 0.17778 0.59557 0.17662 0.59024 0.1794 C 0.53672 0.20532 0.57253 0.18796 0.54779 0.19514 C 0.54623 0.1956 0.54479 0.19699 0.54323 0.19722 C 0.53542 0.19838 0.52761 0.19861 0.51979 0.1993 C 0.50625 0.19676 0.49675 0.20139 0.48724 0.18333 C 0.48542 0.17963 0.48503 0.17407 0.48399 0.16944 C 0.48268 0.1581 0.48281 0.16273 0.48281 0.15532 L 0.48281 0.15532 " pathEditMode="relative" ptsTypes="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15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460704-573E-455D-B1C2-8FAABA5724B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46" y="5193176"/>
            <a:ext cx="2642511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1226 L -0.01575 0.01226 C -0.01536 0.0074 -0.01497 -0.00695 -0.01354 -0.01366 C -0.0125 -0.0176 -0.0112 -0.02153 -0.01015 -0.02547 C -0.00573 -0.05672 -0.01068 -0.02616 -0.00338 -0.05741 C -0.00091 -0.06783 0.00117 -0.07848 0.00326 -0.08912 C 0.00521 -0.09838 0.00781 -0.10741 0.00886 -0.11713 C 0.00925 -0.12037 0.00938 -0.12385 0.01003 -0.12709 C 0.01133 -0.1338 0.01302 -0.14028 0.01445 -0.14699 C 0.0168 -0.15741 0.01888 -0.16806 0.02123 -0.17871 C 0.02188 -0.18218 0.02279 -0.18542 0.02344 -0.18866 C 0.02565 -0.2 0.02787 -0.21135 0.03021 -0.22246 C 0.03151 -0.22917 0.03386 -0.23542 0.03464 -0.24236 C 0.03503 -0.24584 0.03529 -0.24908 0.03581 -0.25232 C 0.03633 -0.25649 0.0375 -0.26019 0.03802 -0.26436 C 0.04297 -0.30162 0.03815 -0.2713 0.04141 -0.30417 C 0.04193 -0.30949 0.04284 -0.31482 0.04362 -0.32014 C 0.04492 -0.34792 0.04557 -0.34977 0.04362 -0.38172 C 0.04271 -0.3963 0.04076 -0.39838 0.03802 -0.41158 C 0.0375 -0.41412 0.03776 -0.41736 0.03685 -0.41968 C 0.03281 -0.42986 0.0237 -0.44908 0.0168 -0.45741 C 0.01393 -0.46065 0.01081 -0.46274 0.00781 -0.46528 C 0.00443 -0.46806 0.00117 -0.47107 -0.00234 -0.47338 C -0.00807 -0.47709 -0.02279 -0.4838 -0.02799 -0.48519 C -0.03281 -0.48658 -0.03776 -0.48658 -0.04258 -0.48727 C -0.04818 -0.48658 -0.05404 -0.48797 -0.05937 -0.48519 C -0.06354 -0.48311 -0.06758 -0.47894 -0.07057 -0.47338 C -0.08958 -0.4382 -0.08542 -0.44005 -0.09518 -0.41551 C -0.10117 -0.40093 -0.10716 -0.38635 -0.11315 -0.37176 C -0.1181 -0.35949 -0.11875 -0.35695 -0.12435 -0.34584 C -0.12578 -0.34306 -0.12708 -0.34005 -0.12877 -0.33797 C -0.13008 -0.33635 -0.13711 -0.33426 -0.13776 -0.33403 C -0.14193 -0.33473 -0.14609 -0.33449 -0.15013 -0.33588 C -0.15169 -0.33658 -0.15299 -0.33889 -0.15456 -0.34005 C -0.15599 -0.34098 -0.15755 -0.34121 -0.15898 -0.3419 C -0.16276 -0.34399 -0.1668 -0.34723 -0.17018 -0.35 C -0.17174 -0.35116 -0.17331 -0.35209 -0.17474 -0.35394 C -0.17904 -0.35926 -0.1845 -0.36899 -0.18815 -0.3757 C -0.19154 -0.38241 -0.19518 -0.38866 -0.19818 -0.39561 C -0.20039 -0.4007 -0.20182 -0.40649 -0.20377 -0.41158 C -0.20482 -0.41436 -0.20625 -0.41667 -0.20716 -0.41968 C -0.20924 -0.42593 -0.21042 -0.43334 -0.21276 -0.43959 C -0.21979 -0.45741 -0.22708 -0.47524 -0.23398 -0.49329 C -0.23711 -0.50116 -0.23997 -0.50903 -0.24297 -0.51713 C -0.24453 -0.52107 -0.2457 -0.52547 -0.24752 -0.52894 C -0.26002 -0.55579 -0.24622 -0.52709 -0.25872 -0.55093 C -0.26172 -0.55672 -0.26458 -0.56297 -0.26758 -0.56875 C -0.26901 -0.57153 -0.27044 -0.57454 -0.27213 -0.57686 C -0.27383 -0.57917 -0.27591 -0.58056 -0.27773 -0.58287 C -0.28542 -0.5919 -0.28125 -0.59051 -0.29336 -0.6007 C -0.31445 -0.61829 -0.31198 -0.61621 -0.32812 -0.62246 C -0.33515 -0.62199 -0.34232 -0.62223 -0.34935 -0.62061 C -0.3582 -0.61852 -0.36575 -0.6125 -0.37292 -0.60278 C -0.37799 -0.59537 -0.38255 -0.58681 -0.38737 -0.57871 C -0.38854 -0.57477 -0.38945 -0.57061 -0.39075 -0.5669 C -0.39349 -0.55926 -0.39726 -0.55278 -0.39974 -0.54491 C -0.40482 -0.52894 -0.40898 -0.51204 -0.41315 -0.49514 C -0.41575 -0.48449 -0.41862 -0.47408 -0.42096 -0.46343 C -0.42239 -0.45695 -0.42279 -0.44977 -0.42435 -0.44352 C -0.42721 -0.43241 -0.43112 -0.42223 -0.43437 -0.41158 C -0.43594 -0.40695 -0.43737 -0.40232 -0.43893 -0.39769 C -0.4418 -0.38889 -0.44271 -0.38357 -0.44896 -0.37986 C -0.45325 -0.37732 -0.45794 -0.37709 -0.46237 -0.3757 C -0.47122 -0.37061 -0.46823 -0.3713 -0.48476 -0.37986 C -0.48919 -0.38195 -0.4931 -0.38611 -0.49713 -0.38982 C -0.50586 -0.39746 -0.52318 -0.41574 -0.52956 -0.42361 C -0.53398 -0.42894 -0.5375 -0.43635 -0.54193 -0.44144 C -0.55612 -0.45834 -0.54101 -0.43982 -0.55534 -0.45926 C -0.55794 -0.46297 -0.56068 -0.46574 -0.56315 -0.46922 C -0.56549 -0.47246 -0.56758 -0.47616 -0.56992 -0.47917 C -0.57956 -0.49213 -0.58919 -0.50486 -0.59896 -0.51713 C -0.60625 -0.52616 -0.6138 -0.53449 -0.62135 -0.54306 C -0.63099 -0.55371 -0.64258 -0.56574 -0.65273 -0.57477 C -0.66159 -0.58264 -0.65885 -0.57894 -0.66732 -0.58473 C -0.66992 -0.58658 -0.67252 -0.58889 -0.67513 -0.59074 C -0.68073 -0.59468 -0.68385 -0.59537 -0.68971 -0.59861 C -0.69193 -0.6 -0.69414 -0.60162 -0.69635 -0.60278 C -0.69896 -0.60371 -0.70169 -0.60394 -0.7043 -0.60463 C -0.70651 -0.60533 -0.70872 -0.60602 -0.71094 -0.60672 C -0.73099 -0.62084 -0.71836 -0.61343 -0.76471 -0.60672 C -0.76667 -0.60625 -0.76836 -0.60394 -0.77031 -0.60278 C -0.77552 -0.59931 -0.78073 -0.59584 -0.78594 -0.59283 C -0.79414 -0.58797 -0.78958 -0.59468 -0.80169 -0.58287 C -0.80495 -0.57963 -0.80768 -0.575 -0.81055 -0.57084 C -0.81667 -0.56227 -0.81927 -0.55857 -0.82409 -0.54699 C -0.82864 -0.53565 -0.8306 -0.52732 -0.83411 -0.51505 C -0.83529 -0.50649 -0.83607 -0.49769 -0.8375 -0.48912 C -0.83802 -0.48588 -0.83945 -0.48287 -0.83971 -0.47917 C -0.84049 -0.46945 -0.84049 -0.45926 -0.84075 -0.44954 C -0.83971 -0.41551 -0.83945 -0.38172 -0.8375 -0.34792 C -0.83685 -0.33843 -0.83489 -0.32917 -0.83294 -0.32014 C -0.83112 -0.31111 -0.82031 -0.26343 -0.8151 -0.24838 C -0.81211 -0.24005 -0.79922 -0.21366 -0.79609 -0.20857 C -0.79453 -0.20625 -0.79232 -0.20602 -0.79049 -0.20463 C -0.78411 -0.19954 -0.77786 -0.19352 -0.77135 -0.18866 C -0.76029 -0.18033 -0.74974 -0.17524 -0.73776 -0.17084 C -0.73151 -0.16852 -0.72513 -0.16621 -0.71875 -0.16482 C -0.7125 -0.16343 -0.70612 -0.16343 -0.69974 -0.16274 C -0.67435 -0.16713 -0.65872 -0.1588 -0.64036 -0.18264 C -0.63385 -0.19144 -0.62292 -0.21736 -0.61914 -0.22662 C -0.6168 -0.23218 -0.61497 -0.23889 -0.6125 -0.24445 C -0.60677 -0.25695 -0.59661 -0.27894 -0.58776 -0.29028 C -0.58542 -0.29329 -0.58268 -0.29584 -0.57995 -0.29815 C -0.57135 -0.30533 -0.57109 -0.3051 -0.56432 -0.30811 C -0.53867 -0.3 -0.53893 -0.30834 -0.52513 -0.2882 C -0.52344 -0.28588 -0.52213 -0.28287 -0.52057 -0.28033 C -0.50846 -0.23704 -0.52956 -0.31088 -0.51497 -0.26436 C -0.51406 -0.26111 -0.51367 -0.25764 -0.51276 -0.2544 C -0.51002 -0.24491 -0.5069 -0.23565 -0.5039 -0.22662 C -0.5 -0.21482 -0.49648 -0.2051 -0.49154 -0.19468 C -0.48828 -0.18774 -0.48529 -0.18056 -0.48151 -0.17477 C -0.47591 -0.16644 -0.47057 -0.15625 -0.46354 -0.15278 C -0.45013 -0.14653 -0.4388 -0.14028 -0.42552 -0.13704 C -0.42135 -0.13588 -0.41732 -0.13565 -0.41315 -0.13496 C -0.39779 -0.13704 -0.38437 -0.13473 -0.37057 -0.14699 C -0.36185 -0.15463 -0.35651 -0.16528 -0.35052 -0.17871 C -0.34466 -0.19167 -0.34062 -0.20741 -0.33372 -0.21852 C -0.32956 -0.22524 -0.32578 -0.23264 -0.32135 -0.23843 C -0.31276 -0.24977 -0.30456 -0.25926 -0.29453 -0.26436 C -0.29232 -0.26551 -0.28997 -0.26551 -0.28776 -0.26644 C -0.28594 -0.2669 -0.28398 -0.2676 -0.28216 -0.26829 C -0.27279 -0.26644 -0.26328 -0.26667 -0.25417 -0.26227 C -0.24805 -0.25926 -0.24271 -0.25255 -0.23737 -0.24653 C -0.23112 -0.23912 -0.22526 -0.23102 -0.21953 -0.22246 C -0.21432 -0.21505 -0.21159 -0.21135 -0.20716 -0.20255 C -0.20534 -0.19885 -0.20312 -0.19306 -0.20156 -0.18866 C -0.20117 -0.18565 -0.19935 -0.17338 -0.19935 -0.17084 C -0.19935 -0.16667 -0.19896 -0.16181 -0.20039 -0.1588 C -0.20234 -0.1551 -0.20573 -0.1551 -0.20833 -0.15278 C -0.2095 -0.15186 -0.21029 -0.14954 -0.21159 -0.14885 C -0.23906 -0.13611 -0.24297 -0.1338 -0.26758 -0.13287 L -0.48711 -0.12709 C -0.51549 -0.1169 -0.49232 -0.12593 -0.51953 -0.1132 C -0.52552 -0.11019 -0.53164 -0.10857 -0.53737 -0.1051 C -0.54284 -0.10186 -0.54779 -0.09699 -0.55312 -0.09329 C -0.56276 -0.08635 -0.57292 -0.08149 -0.58216 -0.07338 C -0.59036 -0.06598 -0.59505 -0.06274 -0.60234 -0.05348 C -0.60469 -0.05047 -0.6069 -0.04676 -0.60911 -0.04352 C -0.61094 -0.0375 -0.61315 -0.03172 -0.61471 -0.02547 C -0.61693 -0.01644 -0.62031 0.00231 -0.62031 0.00231 C -0.61953 0.03495 -0.62018 0.06759 -0.6181 0.09976 C -0.61758 0.10717 -0.61445 0.11319 -0.6125 0.11967 C -0.61146 0.12314 -0.61055 0.12685 -0.60911 0.12963 C -0.60716 0.13356 -0.60469 0.13657 -0.60234 0.13958 C -0.59388 0.15139 -0.59427 0.15046 -0.58333 0.15764 C -0.5763 0.16203 -0.54974 0.17916 -0.53854 0.18356 C -0.5263 0.18819 -0.5138 0.19097 -0.50156 0.19537 L -0.46914 0.2074 C -0.45456 0.21273 -0.44635 0.21666 -0.43216 0.21921 C -0.42252 0.22106 -0.40312 0.22338 -0.40312 0.22338 C -0.35351 0.22129 -0.30377 0.22314 -0.25417 0.21736 C -0.247 0.21643 -0.24062 0.20833 -0.23398 0.20347 C -0.2207 0.19328 -0.22799 0.19976 -0.21055 0.17939 C -0.20833 0.17685 -0.20547 0.17523 -0.20377 0.17152 L -0.19935 0.16157 C -0.19752 0.15162 -0.19323 0.14213 -0.19375 0.13171 C -0.19414 0.12314 -0.19388 0.11435 -0.19479 0.10578 C -0.19544 0.10092 -0.19713 0.09652 -0.19818 0.09189 C -0.19922 0.0875 -0.20325 0.06666 -0.20495 0.06203 C -0.20859 0.05139 -0.2125 0.04676 -0.21836 0.04027 C -0.22083 0.03726 -0.22344 0.03449 -0.22617 0.03217 C -0.2306 0.0287 -0.23398 0.02777 -0.23854 0.02615 C -0.24154 0.02824 -0.24505 0.02847 -0.24752 0.03217 C -0.25039 0.03657 -0.25182 0.0456 -0.25312 0.05208 C -0.25273 0.05949 -0.25325 0.06713 -0.25195 0.07407 C -0.2513 0.07754 -0.24622 0.08379 -0.24414 0.08588 C -0.24154 0.08865 -0.23893 0.09143 -0.23633 0.09398 C -0.23463 0.09537 -0.22956 0.09861 -0.22734 0.09976 C -0.22305 0.10208 -0.22422 0.10185 -0.22174 0.10185 L -0.22057 0.11389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16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B07C4B-3131-411F-9561-F1C8A8F5370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26" y="5200796"/>
            <a:ext cx="2828945" cy="13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486 L -0.00482 -0.00486 C 0.01693 -0.00625 0.03854 -0.00579 0.06016 -0.0088 C 0.06732 -0.00972 0.07435 -0.01366 0.08138 -0.01667 C 0.08893 -0.02014 0.09635 -0.02454 0.10378 -0.02871 C 0.1095 -0.03172 0.11536 -0.03565 0.12057 -0.04074 C 0.12487 -0.04491 0.12891 -0.04977 0.13294 -0.05463 C 0.13672 -0.05903 0.14088 -0.06273 0.14414 -0.06852 C 0.14753 -0.07454 0.15104 -0.0801 0.15417 -0.08635 C 0.15781 -0.09398 0.16172 -0.10139 0.16419 -0.11019 C 0.16719 -0.12084 0.16536 -0.11621 0.16979 -0.12431 C 0.17018 -0.12685 0.17031 -0.12963 0.17096 -0.13218 C 0.17174 -0.13519 0.17331 -0.13727 0.17435 -0.14005 C 0.17526 -0.1426 0.17591 -0.14537 0.17656 -0.14815 C 0.1793 -0.15926 0.17591 -0.14861 0.17878 -0.16204 C 0.17943 -0.16482 0.18047 -0.16713 0.18099 -0.16991 C 0.18164 -0.17246 0.18164 -0.17547 0.18216 -0.17801 C 0.18281 -0.18079 0.18372 -0.1831 0.18437 -0.18588 C 0.18529 -0.18959 0.18698 -0.19722 0.18776 -0.20185 C 0.18815 -0.2044 0.18854 -0.20718 0.18893 -0.20972 C 0.19036 -0.24005 0.19154 -0.24769 0.18776 -0.28542 C 0.18737 -0.28935 0.18281 -0.30023 0.18099 -0.30533 C 0.17995 -0.30857 0.17904 -0.31227 0.17773 -0.31528 C 0.17526 -0.32084 0.172 -0.325 0.16875 -0.32917 C 0.16758 -0.33056 0.16654 -0.33195 0.16536 -0.3331 C 0.16276 -0.33588 0.16042 -0.33912 0.15755 -0.34121 C 0.1543 -0.34329 0.15078 -0.34352 0.14753 -0.34514 C 0.14336 -0.34699 0.13932 -0.34931 0.13516 -0.35116 C 0.13255 -0.35209 0.12995 -0.35232 0.12734 -0.35301 C 0.1168 -0.35579 0.11836 -0.35648 0.10378 -0.35903 C 0.09818 -0.35996 0.09258 -0.36042 0.08698 -0.36088 L 0.00417 -0.35903 C -0.003 -0.35834 -0.01003 -0.35347 -0.01706 -0.35116 C -0.01927 -0.35023 -0.02162 -0.34977 -0.02383 -0.34908 C -0.02826 -0.3463 -0.03255 -0.34283 -0.03724 -0.34121 C -0.0474 -0.3375 -0.03815 -0.34121 -0.04948 -0.33519 C -0.0543 -0.33264 -0.0556 -0.33334 -0.06068 -0.32917 C -0.06276 -0.32755 -0.06445 -0.325 -0.06628 -0.32315 C -0.06784 -0.32176 -0.0694 -0.32084 -0.07083 -0.31922 C -0.0724 -0.31736 -0.0737 -0.31505 -0.07526 -0.3132 C -0.07669 -0.31158 -0.07839 -0.31088 -0.07982 -0.30926 C -0.0888 -0.29815 -0.08945 -0.29607 -0.09649 -0.28334 C -0.10078 -0.26065 -0.10143 -0.26459 -0.09883 -0.23565 C -0.09857 -0.23334 -0.09753 -0.23125 -0.09649 -0.22963 C -0.09492 -0.22685 -0.0905 -0.22338 -0.08867 -0.22176 C -0.08659 -0.22246 -0.08203 -0.22361 -0.07982 -0.2257 C -0.07852 -0.22685 -0.07747 -0.22824 -0.07643 -0.22963 C -0.07005 -0.24653 -0.0707 -0.23727 -0.07643 -0.25764 C -0.08203 -0.25695 -0.08776 -0.25764 -0.09323 -0.25556 C -0.10951 -0.24954 -0.11823 -0.23982 -0.13346 -0.22963 C -0.15469 -0.21574 -0.1388 -0.2338 -0.17149 -0.20579 C -0.18386 -0.19514 -0.19596 -0.18357 -0.20742 -0.16991 C -0.20964 -0.16736 -0.21172 -0.16435 -0.21406 -0.16204 C -0.24557 -0.13056 -0.2125 -0.16435 -0.23086 -0.14815 C -0.23281 -0.1463 -0.23451 -0.14352 -0.23646 -0.14213 C -0.23893 -0.14028 -0.24167 -0.13959 -0.24427 -0.1382 C -0.24622 -0.13704 -0.24805 -0.13519 -0.24987 -0.13426 C -0.25247 -0.13264 -0.25508 -0.13172 -0.25768 -0.1301 C -0.27136 -0.12269 -0.26315 -0.12454 -0.28685 -0.11829 C -0.28906 -0.1176 -0.3194 -0.11435 -0.32044 -0.11435 L -0.40547 -0.11621 C -0.4293 -0.11852 -0.42995 -0.12963 -0.45365 -0.13611 C -0.45846 -0.1375 -0.46341 -0.13843 -0.4681 -0.14005 C -0.48073 -0.14468 -0.48125 -0.14769 -0.49388 -0.15417 C -0.52005 -0.16736 -0.48268 -0.14375 -0.52188 -0.16806 C -0.52461 -0.16968 -0.52721 -0.17176 -0.52969 -0.17408 C -0.53802 -0.18102 -0.55052 -0.19121 -0.55886 -0.20185 C -0.56276 -0.20672 -0.56628 -0.2125 -0.57005 -0.21783 C -0.57279 -0.22662 -0.57617 -0.23565 -0.57787 -0.2456 C -0.57839 -0.24885 -0.57865 -0.25232 -0.57891 -0.25556 C -0.57865 -0.26088 -0.57891 -0.26644 -0.57787 -0.27153 C -0.57669 -0.27685 -0.57448 -0.28125 -0.57227 -0.28542 C -0.5668 -0.29584 -0.55925 -0.30533 -0.55208 -0.31135 C -0.5474 -0.31528 -0.54245 -0.31829 -0.5375 -0.3213 C -0.53164 -0.32477 -0.52578 -0.32894 -0.51966 -0.33125 C -0.51003 -0.33472 -0.50026 -0.33681 -0.4905 -0.33912 C -0.47787 -0.34213 -0.45247 -0.34699 -0.45247 -0.34699 C -0.43529 -0.34584 -0.4181 -0.34676 -0.40104 -0.34306 C -0.39649 -0.34213 -0.39271 -0.33681 -0.38867 -0.3331 C -0.38542 -0.3301 -0.37917 -0.32176 -0.37643 -0.31713 C -0.37474 -0.31482 -0.37344 -0.31181 -0.37188 -0.30926 C -0.37109 -0.30324 -0.3694 -0.29283 -0.36966 -0.28727 C -0.37005 -0.27801 -0.37318 -0.2706 -0.37747 -0.26551 C -0.38359 -0.2581 -0.3957 -0.25093 -0.40208 -0.2456 C -0.42682 -0.22547 -0.40886 -0.23704 -0.43568 -0.21783 C -0.44167 -0.21343 -0.44766 -0.21019 -0.45365 -0.20579 C -0.46302 -0.19885 -0.47201 -0.19005 -0.48164 -0.1838 C -0.48568 -0.18125 -0.48984 -0.17894 -0.49388 -0.17593 C -0.49779 -0.17292 -0.5013 -0.16922 -0.50508 -0.16597 C -0.5069 -0.16459 -0.50886 -0.16343 -0.51068 -0.16204 C -0.51224 -0.1581 -0.5155 -0.15486 -0.51524 -0.15 C -0.51484 -0.14537 -0.51484 -0.14051 -0.51406 -0.13611 C -0.51341 -0.13241 -0.51224 -0.12894 -0.51068 -0.12616 C -0.50534 -0.11667 -0.49948 -0.11181 -0.49284 -0.10625 C -0.48945 -0.10347 -0.48633 -0.1 -0.48268 -0.09838 C -0.47878 -0.09653 -0.47448 -0.09722 -0.47044 -0.0963 C -0.46511 -0.09514 -0.4599 -0.09375 -0.45469 -0.09236 C -0.43698 -0.09422 -0.40521 -0.08426 -0.38646 -0.10834 C -0.37083 -0.12847 -0.3556 -0.15347 -0.34609 -0.1838 C -0.34141 -0.19908 -0.33958 -0.20371 -0.33607 -0.21968 C -0.32708 -0.26065 -0.33815 -0.21597 -0.32943 -0.25347 C -0.328 -0.25949 -0.32695 -0.26621 -0.32487 -0.27153 C -0.32383 -0.27408 -0.30833 -0.30695 -0.30365 -0.3132 C -0.29909 -0.31922 -0.29401 -0.32408 -0.28906 -0.32917 C -0.28763 -0.33056 -0.2862 -0.33218 -0.28464 -0.3331 C -0.27188 -0.34028 -0.27109 -0.34005 -0.26107 -0.34306 C -0.25768 -0.34236 -0.25417 -0.34306 -0.25104 -0.34121 C -0.24948 -0.34028 -0.24857 -0.3375 -0.24766 -0.33519 C -0.24557 -0.3301 -0.24414 -0.3206 -0.24323 -0.31528 C -0.24245 -0.30463 -0.24063 -0.29398 -0.24089 -0.28334 C -0.24453 -0.17593 -0.24128 -0.21667 -0.24649 -0.15996 C -0.24622 -0.09167 -0.24609 -0.02338 -0.24544 0.0449 C -0.24531 0.05185 -0.24388 0.05694 -0.24206 0.06273 C -0.24141 0.06481 -0.2405 0.06666 -0.23984 0.06875 C -0.23724 0.07662 -0.23789 0.07893 -0.23307 0.08472 C -0.23138 0.08657 -0.22943 0.08727 -0.22747 0.08865 C -0.22083 0.08403 -0.21328 0.08055 -0.20742 0.07268 C -0.18971 0.0493 -0.18333 0.03449 -0.16146 0.01504 C -0.15547 0.00972 -0.14375 -0.00139 -0.13685 -0.00486 C -0.13242 -0.00695 -0.12344 -0.0088 -0.12344 -0.0088 C -0.11615 -0.00486 -0.11172 -0.00602 -0.10768 0.00509 C -0.10625 0.00949 -0.1056 0.01458 -0.10443 0.01898 C -0.10261 0.02569 -0.09883 0.03889 -0.09883 0.03889 C -0.09388 0.09074 -0.09883 0.03379 -0.09544 0.08865 C -0.09479 0.09791 -0.09323 0.11643 -0.09323 0.11643 C -0.09284 0.12847 -0.09232 0.14051 -0.09206 0.15231 C -0.09167 0.16898 -0.09167 0.18565 -0.09102 0.20208 C -0.09063 0.21088 -0.08867 0.23703 -0.08763 0.24977 C -0.08503 0.2794 -0.08789 0.24768 -0.08542 0.26967 C -0.0849 0.27361 -0.08542 0.27824 -0.08425 0.28171 C -0.08359 0.28356 -0.08203 0.2831 -0.08086 0.28379 C -0.07227 0.27222 -0.08047 0.2824 -0.07188 0.27384 C -0.06823 0.2699 -0.06862 0.27199 -0.06862 0.26782 L -0.06862 0.26782 " pathEditMode="relative" ptsTypes="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17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B98AB1-222B-4C85-AEE1-17F0FA3F09D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27" y="5169292"/>
            <a:ext cx="2762590" cy="13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00023 C -0.00066 -0.00602 -0.00092 -0.01227 -0.00222 -0.01806 C -0.00287 -0.02107 -0.00469 -0.02315 -0.0056 -0.02593 C -0.00691 -0.03033 -0.00795 -0.03519 -0.00899 -0.03982 C -0.00951 -0.04237 -0.00938 -0.04538 -0.01003 -0.04792 C -0.01094 -0.05139 -0.01237 -0.0544 -0.01342 -0.05788 C -0.01433 -0.06112 -0.01485 -0.06436 -0.01563 -0.06783 C -0.01602 -0.07176 -0.01615 -0.0757 -0.0168 -0.07963 C -0.01732 -0.08311 -0.01836 -0.08635 -0.01902 -0.08959 C -0.01954 -0.09237 -0.0198 -0.09491 -0.02006 -0.09769 C -0.01941 -0.11297 -0.01915 -0.12825 -0.01784 -0.14329 C -0.01758 -0.1463 -0.01667 -0.14908 -0.01563 -0.15139 C -0.0125 -0.15834 -0.00912 -0.16505 -0.0056 -0.1713 C 0.0013 -0.18334 0.00429 -0.18658 0.01237 -0.19514 C 0.01562 -0.19862 0.02578 -0.20903 0.0302 -0.21112 C 0.03359 -0.2125 0.03697 -0.21204 0.04036 -0.21297 C 0.06471 -0.21991 0.03737 -0.21482 0.06497 -0.21899 C 0.09257 -0.21713 0.12018 -0.21667 0.14778 -0.21297 C 0.15052 -0.21274 0.15312 -0.20926 0.15559 -0.20718 C 0.15755 -0.20533 0.15937 -0.20301 0.16119 -0.20116 C 0.16979 -0.1926 0.16184 -0.20139 0.16901 -0.19306 C 0.17226 -0.17593 0.16692 -0.20301 0.17356 -0.17732 C 0.17447 -0.17338 0.175 -0.16922 0.17578 -0.16528 C 0.17682 -0.15996 0.17812 -0.15463 0.17916 -0.14931 C 0.18033 -0.14352 0.18125 -0.13727 0.18255 -0.13149 C 0.18502 -0.11945 0.18802 -0.10788 0.19036 -0.09561 C 0.19179 -0.08774 0.19296 -0.0794 0.19479 -0.07176 C 0.19596 -0.0669 0.19791 -0.0625 0.19921 -0.05788 C 0.20052 -0.05394 0.20143 -0.04977 0.2026 -0.04584 C 0.20598 -0.03542 0.20859 -0.02987 0.2138 -0.022 C 0.21627 -0.01829 0.21875 -0.01459 0.22161 -0.01204 C 0.22552 -0.00857 0.22968 -0.00602 0.23398 -0.00417 C 0.25351 0.00462 0.25612 0.0037 0.27421 0.00578 C 0.28359 0.00532 0.29296 0.00532 0.30221 0.00393 C 0.30533 0.00347 0.30833 0.00162 0.31119 4.81481E-6 C 0.32096 -0.00579 0.33085 -0.01135 0.34036 -0.01806 C 0.35273 -0.02686 0.37421 -0.04167 0.38619 -0.05973 C 0.39101 -0.06737 0.39791 -0.08403 0.40182 -0.09352 C 0.40351 -0.10209 0.40625 -0.11621 0.40742 -0.12547 C 0.40781 -0.1294 0.4082 -0.13334 0.40846 -0.1375 C 0.40781 -0.14746 0.4082 -0.15764 0.40625 -0.16737 C 0.40507 -0.17408 0.40208 -0.17963 0.3996 -0.18519 C 0.39804 -0.18889 0.39609 -0.19213 0.39401 -0.19514 C 0.38789 -0.2044 0.38385 -0.20811 0.37617 -0.21297 C 0.37239 -0.21551 0.36875 -0.2176 0.36497 -0.21899 C 0.36119 -0.22038 0.35755 -0.22038 0.35377 -0.22107 C 0.3444 -0.21899 0.33489 -0.21875 0.32578 -0.21505 C 0.32174 -0.21343 0.31796 -0.20926 0.31458 -0.2051 C 0.30729 -0.1963 0.29973 -0.18542 0.29557 -0.1713 C 0.29362 -0.16505 0.29244 -0.15788 0.29101 -0.15139 C 0.28958 -0.13218 0.28776 -0.1169 0.29101 -0.09561 C 0.29362 -0.0794 0.29947 -0.0713 0.30677 -0.06389 C 0.30872 -0.06158 0.31106 -0.05926 0.31341 -0.05788 C 0.31666 -0.05579 0.32018 -0.05487 0.32356 -0.05394 C 0.34752 -0.04584 0.34414 -0.04769 0.37161 -0.04399 L 0.38619 -0.0419 C 0.39036 -0.04051 0.39453 -0.04005 0.39856 -0.03797 C 0.40169 -0.03612 0.40455 -0.03264 0.40742 -0.02987 C 0.41015 -0.02732 0.41289 -0.02524 0.41536 -0.022 C 0.41953 -0.01621 0.42265 -0.00811 0.42526 4.81481E-6 C 0.42669 0.0037 0.42773 0.00763 0.42877 0.0118 C 0.43007 0.01828 0.43098 0.02523 0.43216 0.03171 C 0.43242 0.03379 0.43281 0.03564 0.4332 0.03773 C 0.43476 0.06157 0.43528 0.05787 0.43216 0.0875 C 0.43177 0.09097 0.43125 0.09467 0.42968 0.09745 C 0.42721 0.10231 0.42408 0.10578 0.42096 0.10925 C 0.41966 0.11064 0.41888 0.1125 0.41757 0.11342 C 0.41237 0.11666 0.40716 0.11921 0.40182 0.12129 C 0.39674 0.12337 0.37721 0.12824 0.37265 0.12916 C 0.36041 0.1287 0.34804 0.12962 0.3358 0.12731 C 0.33112 0.12638 0.32682 0.12245 0.32239 0.11921 C 0.32044 0.11782 0.31862 0.1155 0.31679 0.11342 C 0.31119 0.10601 0.3095 0.103 0.30559 0.09351 C 0.29804 0.075 0.30312 0.08819 0.3 0.07546 C 0.29934 0.07291 0.2983 0.07037 0.29778 0.06759 C 0.29518 0.05601 0.29427 0.04675 0.29335 0.03379 C 0.2927 0.02638 0.29244 0.01921 0.29218 0.0118 C 0.29296 0.00393 0.29296 -0.0044 0.2944 -0.01204 C 0.29596 -0.01991 0.29804 -0.02755 0.30117 -0.03403 C 0.31484 -0.06227 0.3401 -0.07778 0.35716 -0.09167 C 0.37578 -0.10695 0.39335 -0.11436 0.41406 -0.12153 C 0.42955 -0.12686 0.44466 -0.13334 0.46015 -0.1375 C 0.48867 -0.14514 0.51223 -0.14607 0.54075 -0.14931 C 0.54518 -0.15 0.5496 -0.1507 0.55416 -0.15139 C 0.57239 -0.15 0.59075 -0.14977 0.60898 -0.14746 C 0.61067 -0.14723 0.61197 -0.14491 0.61341 -0.14329 C 0.61614 -0.14075 0.61888 -0.13866 0.62135 -0.13542 C 0.62682 -0.12801 0.63203 -0.12014 0.63697 -0.11158 C 0.63841 -0.1088 0.64023 -0.10649 0.6414 -0.10348 C 0.64244 -0.10116 0.6427 -0.09815 0.64362 -0.09561 C 0.64791 -0.08473 0.65377 -0.0757 0.65703 -0.06389 C 0.66132 -0.04908 0.6625 -0.04329 0.66927 -0.02801 C 0.67096 -0.02454 0.67265 -0.02153 0.67382 -0.01806 C 0.67526 -0.01436 0.67578 -0.00973 0.67721 -0.00602 C 0.68346 0.00972 0.68528 0.00925 0.69296 0.02175 C 0.69518 0.02569 0.69713 0.03032 0.6996 0.03379 C 0.7039 0.03981 0.70794 0.04212 0.71302 0.0456 C 0.71966 0.04375 0.72682 0.04398 0.7332 0.03981 C 0.73802 0.03657 0.74192 0.03009 0.74557 0.02384 C 0.75078 0.01435 0.75989 -0.00047 0.76341 -0.01204 C 0.76705 -0.02408 0.76992 -0.03681 0.77239 -0.04977 C 0.77317 -0.05394 0.77408 -0.05764 0.7746 -0.06181 C 0.77565 -0.06899 0.77617 -0.07639 0.77695 -0.08357 C 0.77617 -0.10301 0.77604 -0.12223 0.7746 -0.14144 C 0.77369 -0.15394 0.76848 -0.16945 0.76445 -0.17917 C 0.76067 -0.18889 0.7569 -0.19862 0.75221 -0.20718 C 0.75078 -0.2095 0.73802 -0.22686 0.7332 -0.22894 C 0.71966 -0.23473 0.70976 -0.23519 0.69622 -0.23681 C 0.66666 -0.22454 0.6621 -0.22385 0.6246 -0.19723 C 0.61197 -0.18797 0.5914 -0.17477 0.57981 -0.16135 C 0.56979 -0.14954 0.55807 -0.12709 0.55078 -0.1095 C 0.54518 -0.09607 0.5388 -0.08311 0.53515 -0.06783 C 0.53398 -0.0632 0.53294 -0.05834 0.53177 -0.05394 C 0.53072 -0.04977 0.52916 -0.04607 0.52838 -0.0419 C 0.52747 -0.03797 0.52695 -0.0338 0.52617 -0.02987 C 0.52513 -0.02524 0.52356 -0.02084 0.52278 -0.01598 C 0.52135 -0.00764 0.52057 0.00115 0.5194 0.00995 C 0.51783 0.04606 0.51705 0.04907 0.52057 0.09537 C 0.52096 0.10046 0.52278 0.10462 0.52395 0.10925 C 0.52578 0.11805 0.52747 0.12685 0.52955 0.13518 C 0.53151 0.14328 0.53346 0.15162 0.53619 0.15902 C 0.5414 0.17384 0.54817 0.18865 0.55638 0.19884 C 0.56419 0.20879 0.5677 0.20972 0.57656 0.21481 C 0.59218 0.21226 0.60807 0.21157 0.62356 0.20694 C 0.62799 0.20555 0.63203 0.20138 0.6358 0.19699 C 0.64075 0.1912 0.64505 0.18402 0.64921 0.17708 C 0.65039 0.175 0.65377 0.1662 0.65481 0.16319 C 0.6552 0.16041 0.65546 0.15787 0.65598 0.15509 C 0.65703 0.14837 0.65924 0.14212 0.65937 0.13518 C 0.65963 0.12523 0.65859 0.11504 0.65703 0.10532 C 0.65651 0.10208 0.65468 0.10023 0.65377 0.09745 C 0.65286 0.0949 0.65234 0.09189 0.65143 0.08935 C 0.65039 0.08657 0.64934 0.08379 0.64817 0.08148 C 0.64348 0.07314 0.63971 0.06574 0.63359 0.06157 C 0.62903 0.05879 0.62135 0.0581 0.61796 0.05763 L 0.60455 0.05555 C 0.59218 0.05763 0.57981 0.05856 0.56757 0.06157 C 0.55481 0.06458 0.52356 0.08125 0.51497 0.0875 C 0.51041 0.09074 0.50585 0.09375 0.50156 0.09745 C 0.48072 0.11481 0.51028 0.09305 0.49036 0.1074 C 0.48737 0.11273 0.48372 0.11712 0.48138 0.12337 C 0.48059 0.12523 0.47981 0.12708 0.47916 0.12916 C 0.47252 0.15046 0.47851 0.13379 0.47356 0.14722 C 0.47278 0.15185 0.47226 0.15671 0.47135 0.16111 C 0.47044 0.16527 0.46848 0.16875 0.46796 0.17314 C 0.46705 0.18009 0.46718 0.18773 0.46679 0.1949 C 0.46835 0.22152 0.46966 0.24814 0.47135 0.27453 C 0.472 0.28518 0.47526 0.2912 0.47916 0.30046 C 0.48164 0.30625 0.48268 0.30972 0.4858 0.31435 C 0.4888 0.31875 0.49023 0.31875 0.49362 0.32222 C 0.49479 0.32337 0.49583 0.32523 0.497 0.32638 C 0.50234 0.33032 0.50403 0.33009 0.50937 0.33217 C 0.52174 0.33726 0.50481 0.33333 0.53281 0.33634 C 0.53164 0.37199 0.53177 0.35879 0.53177 0.37615 L 0.53177 0.37638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9" y="696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313E5E5-D1CA-4163-AFD0-47856A67C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74" y="5180998"/>
            <a:ext cx="2908534" cy="13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463 L -0.00313 -0.00463 L 0.00807 -0.01851 C 0.00911 -0.0199 0.01146 -0.02245 0.01146 -0.02245 C 0.01549 -0.03356 0.01146 -0.0243 0.01705 -0.0324 C 0.02955 -0.05115 0.01211 -0.02754 0.0237 -0.04236 C 0.02526 -0.04444 0.02682 -0.04629 0.02825 -0.04838 C 0.03307 -0.05601 0.02995 -0.0537 0.03607 -0.06041 C 0.0431 -0.06828 0.05156 -0.06875 0.0595 -0.07037 C 0.06758 -0.075 0.05755 -0.06921 0.06732 -0.0743 C 0.06849 -0.07476 0.06953 -0.07615 0.0707 -0.07615 C 0.08151 -0.07754 0.09232 -0.07754 0.10325 -0.07824 C 0.10468 -0.07893 0.10612 -0.07986 0.10768 -0.08032 C 0.11758 -0.08287 0.12942 -0.0831 0.13906 -0.08425 C 0.14974 -0.08564 0.1513 -0.08634 0.16146 -0.08819 C 0.17955 -0.09143 0.16758 -0.08865 0.18151 -0.09213 C 0.1931 -0.10254 0.17695 -0.08912 0.19388 -0.09814 C 0.19518 -0.09884 0.19596 -0.10115 0.19726 -0.10208 C 0.1987 -0.10324 0.20026 -0.10347 0.20169 -0.10416 C 0.21289 -0.10972 0.19557 -0.10185 0.2095 -0.1081 C 0.21601 -0.11574 0.20976 -0.10902 0.21627 -0.11412 C 0.22591 -0.12152 0.21627 -0.11527 0.22409 -0.12013 C 0.23633 -0.14166 0.21836 -0.11203 0.2319 -0.128 C 0.23307 -0.12939 0.2332 -0.13217 0.23411 -0.13402 C 0.23515 -0.13564 0.23646 -0.13657 0.2375 -0.13796 C 0.23945 -0.1405 0.24153 -0.14282 0.2431 -0.14583 C 0.24492 -0.14953 0.24765 -0.15787 0.24765 -0.15787 C 0.25169 -0.17963 0.24518 -0.14652 0.25091 -0.16967 C 0.25195 -0.17361 0.25247 -0.17777 0.25325 -0.18171 C 0.25351 -0.18379 0.25377 -0.18588 0.25429 -0.18773 L 0.25651 -0.1956 C 0.2569 -0.19884 0.25885 -0.21504 0.25885 -0.21759 C 0.25885 -0.23611 0.25833 -0.25463 0.25768 -0.27314 C 0.25755 -0.27592 0.25716 -0.2787 0.25651 -0.28125 C 0.25455 -0.28981 0.24948 -0.30717 0.24531 -0.31296 C 0.24349 -0.31574 0.24166 -0.31851 0.23971 -0.32106 C 0.23867 -0.32245 0.2375 -0.32338 0.23646 -0.325 C 0.23515 -0.32685 0.23437 -0.32939 0.23307 -0.33101 C 0.23164 -0.33263 0.23008 -0.33356 0.22851 -0.33495 C 0.22734 -0.33611 0.22643 -0.33773 0.22526 -0.33888 C 0.22343 -0.3405 0.22135 -0.3412 0.21966 -0.34282 C 0.20833 -0.35277 0.22552 -0.34027 0.21172 -0.35092 C 0.20807 -0.3537 0.20429 -0.35625 0.20052 -0.35879 C 0.1987 -0.36018 0.197 -0.36226 0.19492 -0.36273 L 0.18828 -0.36481 C 0.18502 -0.36713 0.17916 -0.37152 0.17591 -0.37268 C 0.17148 -0.37453 0.16692 -0.37523 0.1625 -0.37662 C 0.16067 -0.37731 0.15885 -0.37847 0.1569 -0.3787 C 0.1513 -0.37963 0.1457 -0.38009 0.1401 -0.38078 C 0.11992 -0.3868 0.12799 -0.38495 0.08867 -0.38078 C 0.08554 -0.38032 0.07968 -0.37662 0.07968 -0.37662 C 0.07851 -0.37546 0.07747 -0.37407 0.0763 -0.37268 C 0.07448 -0.3706 0.07239 -0.36921 0.0707 -0.36666 C 0.06901 -0.36435 0.06784 -0.36134 0.06627 -0.35879 C 0.06523 -0.35717 0.06393 -0.35625 0.06289 -0.35486 C 0.06172 -0.353 0.0608 -0.35069 0.0595 -0.34884 C 0.05625 -0.34398 0.05286 -0.33958 0.04948 -0.33495 C 0.04804 -0.33287 0.04635 -0.33125 0.04505 -0.32893 C 0.04349 -0.32638 0.04218 -0.32338 0.04049 -0.32106 C 0.03763 -0.31666 0.03424 -0.31365 0.03151 -0.30902 C 0.0237 -0.29513 0.02877 -0.30347 0.01588 -0.28518 C 0.01406 -0.28263 0.01237 -0.27939 0.01028 -0.27731 C 0.00846 -0.27523 0.00651 -0.27338 0.00468 -0.27129 C 0.00143 -0.26759 -0.00404 -0.26064 -0.00768 -0.2574 C -0.00938 -0.25578 -0.01146 -0.25486 -0.01328 -0.25324 C -0.01511 -0.25162 -0.01693 -0.24907 -0.01875 -0.24745 C -0.02813 -0.23912 -0.02058 -0.24699 -0.02995 -0.24143 C -0.03386 -0.23912 -0.03724 -0.23495 -0.04115 -0.23356 C -0.0431 -0.23287 -0.04492 -0.2324 -0.04675 -0.23148 C -0.06784 -0.22013 -0.03972 -0.2331 -0.0569 -0.22546 C -0.06875 -0.22685 -0.08086 -0.22662 -0.09271 -0.22939 C -0.09518 -0.23009 -0.09714 -0.23356 -0.09935 -0.23541 C -0.10456 -0.23958 -0.10443 -0.23912 -0.10951 -0.24143 C -0.11133 -0.24328 -0.11328 -0.24537 -0.11511 -0.24745 C -0.11628 -0.24861 -0.11719 -0.25023 -0.11849 -0.25138 C -0.11953 -0.25231 -0.12071 -0.25231 -0.12175 -0.25324 C -0.12305 -0.25439 -0.12396 -0.25625 -0.12513 -0.2574 C -0.12657 -0.25879 -0.12813 -0.25972 -0.12969 -0.26134 C -0.13086 -0.2625 -0.13177 -0.26412 -0.13295 -0.26527 C -0.13477 -0.26689 -0.13685 -0.26759 -0.13854 -0.26921 C -0.13985 -0.27037 -0.14076 -0.27222 -0.14193 -0.27314 C -0.14623 -0.27708 -0.14779 -0.27731 -0.15209 -0.27916 C -0.16016 -0.28888 -0.14948 -0.27731 -0.16094 -0.28518 C -0.16407 -0.28726 -0.16667 -0.29166 -0.16992 -0.29305 C -0.17149 -0.29375 -0.17305 -0.29398 -0.17435 -0.29513 C -0.17748 -0.29745 -0.18008 -0.30185 -0.18334 -0.303 C -0.18555 -0.30393 -0.19102 -0.30555 -0.19349 -0.30717 C -0.20365 -0.31319 -0.19492 -0.31111 -0.21029 -0.31504 C -0.22383 -0.31851 -0.25326 -0.31851 -0.26055 -0.31898 L -0.2875 -0.32106 L -0.33451 -0.31898 C -0.33841 -0.31875 -0.34805 -0.3162 -0.35235 -0.31504 C -0.35951 -0.31041 -0.36693 -0.30717 -0.3737 -0.30115 C -0.38815 -0.28819 -0.38229 -0.29189 -0.3905 -0.28726 L -0.40274 -0.27129 C -0.40534 -0.26782 -0.40808 -0.26504 -0.41055 -0.26134 L -0.42409 -0.24143 C -0.42591 -0.23865 -0.428 -0.23634 -0.42969 -0.23356 C -0.44662 -0.20324 -0.42787 -0.23726 -0.44076 -0.21157 C -0.44219 -0.20879 -0.44401 -0.20671 -0.44532 -0.2037 C -0.44701 -0.1993 -0.44831 -0.19421 -0.44974 -0.18958 C -0.45013 -0.18703 -0.45052 -0.18449 -0.45091 -0.18171 C -0.4513 -0.17847 -0.45157 -0.175 -0.45196 -0.17175 C -0.45235 -0.16967 -0.45274 -0.16782 -0.45313 -0.16574 C -0.45183 -0.10277 -0.45664 -0.12662 -0.44636 -0.09027 L -0.44636 -0.09027 C -0.4461 -0.08819 -0.4461 -0.08588 -0.44532 -0.08425 C -0.44258 -0.07847 -0.43959 -0.07291 -0.43633 -0.06828 C -0.42266 -0.04884 -0.42722 -0.05439 -0.41172 -0.03657 C -0.40534 -0.02916 -0.40078 -0.02384 -0.39375 -0.01851 C -0.38907 -0.01481 -0.38412 -0.01157 -0.3793 -0.00856 C -0.37787 -0.00763 -0.37617 -0.00763 -0.37474 -0.00671 C -0.36875 -0.00277 -0.36289 0.00162 -0.3569 0.00533 C -0.34623 0.01158 -0.34232 0.01204 -0.33112 0.01528 C -0.30274 0.03357 -0.33841 0.01227 -0.28854 0.03125 C -0.28334 0.03311 -0.27826 0.03612 -0.27292 0.03704 C -0.2625 0.03936 -0.24154 0.04121 -0.24154 0.04121 L -0.20573 0.05116 C -0.20313 0.05186 -0.20052 0.05301 -0.19792 0.05301 C -0.10013 0.05718 -0.16654 0.05487 0.0013 0.05695 C 0.02226 0.06042 0.00755 0.05903 0.03607 0.05695 L 0.06966 0.0551 L 0.0987 0.05301 L 0.11771 0.04908 C 0.12708 0.04815 0.13646 0.04769 0.1457 0.047 L 0.20508 0.04908 C 0.20625 0.04908 0.20729 0.05047 0.20846 0.05116 C 0.20989 0.05186 0.21146 0.05232 0.21289 0.05301 C 0.21471 0.0551 0.21679 0.05672 0.21849 0.05903 C 0.22643 0.07014 0.21953 0.06505 0.2263 0.06899 C 0.23138 0.08241 0.22526 0.06575 0.2319 0.08681 C 0.23255 0.08889 0.23346 0.09075 0.23411 0.09283 C 0.23984 0.11065 0.2332 0.09237 0.23867 0.10672 C 0.23906 0.1095 0.23932 0.11227 0.23971 0.11482 C 0.24218 0.12732 0.24153 0.12084 0.2431 0.13056 C 0.24349 0.13334 0.24375 0.13612 0.24427 0.13866 C 0.24492 0.1426 0.2457 0.14653 0.24648 0.15047 C 0.24687 0.15255 0.24713 0.15463 0.24765 0.15649 C 0.25026 0.16852 0.24922 0.1632 0.25091 0.17246 C 0.25351 0.20047 0.25286 0.18774 0.25091 0.2382 C 0.25091 0.24028 0.25039 0.24213 0.24987 0.24399 C 0.24922 0.2463 0.24817 0.24792 0.24765 0.25 C 0.247 0.25186 0.24726 0.2544 0.24648 0.25602 C 0.24557 0.25787 0.24414 0.25834 0.2431 0.25996 C 0.2388 0.26667 0.23906 0.26899 0.23411 0.27385 C 0.2332 0.275 0.2319 0.275 0.23086 0.27593 C 0.22695 0.27963 0.2237 0.28542 0.21966 0.28797 C 0.20729 0.29514 0.22942 0.28195 0.21067 0.29375 C 0.20729 0.29584 0.2039 0.29792 0.20052 0.29977 C 0.1983 0.30116 0.19622 0.30301 0.19388 0.30371 L 0.18047 0.30787 L 0.1233 0.30579 C 0.12122 0.30556 0.11771 0.30278 0.11549 0.30186 C 0.1125 0.30024 0.1095 0.29908 0.10651 0.29792 C 0.10508 0.29723 0.10351 0.29676 0.10208 0.29584 C 0.10091 0.29514 0.09987 0.29422 0.0987 0.29375 C 0.09505 0.29237 0.09127 0.29144 0.0875 0.28982 C 0.0845 0.28843 0.08164 0.28681 0.07851 0.28588 C 0.0763 0.28519 0.07409 0.28473 0.07187 0.2838 C 0.06888 0.28264 0.06588 0.28079 0.06289 0.27987 C 0.05351 0.27709 0.05846 0.27848 0.0483 0.27593 C 0.04388 0.27338 0.04622 0.27385 0.04166 0.27385 L 0.03945 0.272 " pathEditMode="relative" ptsTypes="AAAAAAAAAAAAAAAAAAAAAAAAAAAAAAAAAAAAAAAAAAAAAAAAAAAAAAAAAAAAAAAAAAAAAAAAAAAAAAAAAAAAAAAAAAAAAAAAAAAAAAAAAAAAAAAAAAAAAAAAA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18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7A38BF-6685-4BFD-940C-F44DE46D1A9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65" y="5152354"/>
            <a:ext cx="2846035" cy="13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116 L -0.00326 0.00116 C 0.00052 -0.0037 0.00429 -0.0081 0.00794 -0.01296 C 0.00989 -0.01551 0.01197 -0.01759 0.01354 -0.02083 C 0.01614 -0.02639 0.01796 -0.03287 0.02018 -0.03866 C 0.02096 -0.04074 0.02187 -0.04259 0.02252 -0.04468 C 0.02395 -0.0493 0.02539 -0.05417 0.02695 -0.05856 C 0.02799 -0.06134 0.02916 -0.06389 0.03033 -0.06667 C 0.03072 -0.0706 0.03072 -0.07477 0.03138 -0.07847 C 0.0319 -0.08148 0.0332 -0.08356 0.03372 -0.08657 C 0.03437 -0.09167 0.03437 -0.09722 0.03476 -0.10255 C 0.03437 -0.11643 0.03463 -0.13032 0.03372 -0.14421 C 0.03346 -0.14722 0.03216 -0.14954 0.03138 -0.15208 C 0.02734 -0.16829 0.03151 -0.15671 0.02578 -0.16805 C 0.02513 -0.16944 0.01822 -0.18449 0.01575 -0.18796 C 0.01367 -0.19097 0.01119 -0.19305 0.00898 -0.19606 C 0.00755 -0.19792 0.00625 -0.20046 0.00455 -0.20185 C 0.00247 -0.2037 -0.01719 -0.21713 -0.01888 -0.21782 C -0.02084 -0.21852 -0.02266 -0.21898 -0.02448 -0.21991 C -0.03803 -0.22708 -0.02162 -0.2213 -0.03685 -0.22569 C -0.05586 -0.22315 -0.075 -0.2213 -0.09388 -0.21782 C -0.09662 -0.21736 -0.09922 -0.21551 -0.10183 -0.21389 C -0.11003 -0.20833 -0.11823 -0.20231 -0.12644 -0.19606 C -0.12943 -0.19352 -0.13243 -0.19074 -0.13529 -0.18796 C -0.13972 -0.1838 -0.14584 -0.17755 -0.14987 -0.17199 C -0.15222 -0.16898 -0.1543 -0.16528 -0.15665 -0.16204 C -0.16133 -0.15602 -0.16485 -0.15347 -0.16888 -0.1463 C -0.17253 -0.13981 -0.18295 -0.11829 -0.18568 -0.11042 C -0.19037 -0.09722 -0.19206 -0.08704 -0.19467 -0.07268 C -0.19584 -0.06597 -0.19714 -0.05949 -0.19805 -0.05278 C -0.19857 -0.04884 -0.1987 -0.04468 -0.19909 -0.04074 C -0.19948 -0.0375 -0.19987 -0.03403 -0.20026 -0.03079 C -0.19909 0.00579 -0.19909 0.04236 -0.19688 0.0787 C -0.19662 0.08426 -0.18972 0.10857 -0.1879 0.11458 C -0.18542 0.12245 -0.18269 0.13032 -0.18008 0.13843 C -0.1793 0.14097 -0.17904 0.14398 -0.17787 0.1463 C -0.17592 0.15023 -0.17331 0.15278 -0.17123 0.15625 C -0.16706 0.16296 -0.16537 0.16875 -0.16003 0.17222 C -0.15678 0.17431 -0.15326 0.17477 -0.14987 0.17616 L -0.10964 0.17407 C -0.1073 0.17407 -0.10508 0.17315 -0.10287 0.17222 C -0.10092 0.1713 -0.09909 0.16968 -0.09727 0.16829 C -0.09388 0.16574 -0.0905 0.16296 -0.08724 0.16019 C -0.08568 0.15903 -0.08425 0.15741 -0.08269 0.15625 C -0.08125 0.15532 -0.07969 0.15486 -0.07826 0.15417 C -0.0767 0.15023 -0.07357 0.14213 -0.07266 0.13843 C -0.07084 0.13148 -0.06915 0.11736 -0.06823 0.11042 C -0.06888 0.09583 -0.06941 0.08125 -0.07045 0.06667 C -0.07058 0.06458 -0.07097 0.06273 -0.07149 0.06065 C -0.07214 0.05857 -0.07318 0.05695 -0.07383 0.05486 C -0.07435 0.05301 -0.07422 0.05046 -0.07487 0.04884 C -0.07579 0.04653 -0.07722 0.04491 -0.07826 0.04282 C -0.07982 0.03958 -0.08099 0.03588 -0.08269 0.03287 C -0.08659 0.02639 -0.09076 0.0206 -0.09506 0.01505 C -0.09636 0.0132 -0.09805 0.0125 -0.09948 0.01088 C -0.10287 0.00787 -0.10612 0.00394 -0.10964 0.00116 C -0.11823 -0.00625 -0.13099 -0.01435 -0.13985 -0.01875 C -0.14245 -0.02014 -0.14493 -0.02199 -0.14766 -0.02292 C -0.15261 -0.0243 -0.18165 -0.03009 -0.18568 -0.03079 C -0.19349 -0.03218 -0.20131 -0.03403 -0.20925 -0.03472 C -0.22344 -0.03611 -0.23763 -0.03611 -0.2517 -0.0368 L -0.29649 -0.03472 C -0.29883 -0.03449 -0.30105 -0.03333 -0.30326 -0.03287 C -0.30586 -0.03218 -0.30847 -0.03148 -0.31107 -0.03079 C -0.3129 -0.0294 -0.31485 -0.02801 -0.31667 -0.02685 C -0.32188 -0.02338 -0.32722 -0.02083 -0.3323 -0.0169 C -0.34701 -0.00532 -0.32761 -0.01505 -0.34128 -0.0088 C -0.34284 -0.00625 -0.34415 -0.00324 -0.34584 -0.00093 C -0.34831 0.00278 -0.35131 0.00509 -0.35365 0.00903 C -0.3573 0.01505 -0.36029 0.02245 -0.36368 0.02894 C -0.36472 0.03102 -0.36589 0.03287 -0.36706 0.03495 C -0.37149 0.05139 -0.37787 0.0669 -0.38047 0.08472 C -0.38829 0.1375 -0.38555 0.11482 -0.38946 0.15232 C -0.38829 0.17685 -0.38842 0.20162 -0.38607 0.22593 C -0.38165 0.27107 -0.38204 0.25347 -0.37605 0.27176 C -0.37605 0.27176 -0.37032 0.29097 -0.3681 0.2956 C -0.36719 0.29769 -0.36602 0.29977 -0.36485 0.30162 C -0.35899 0.30972 -0.35821 0.30857 -0.35248 0.31551 C -0.34961 0.31875 -0.34909 0.32014 -0.34584 0.32153 C -0.34323 0.32245 -0.3405 0.32269 -0.3379 0.32338 C -0.33685 0.32407 -0.33568 0.325 -0.33464 0.32546 C -0.32357 0.33032 -0.32162 0.32685 -0.30547 0.32546 C -0.28816 0.30556 -0.28946 0.31019 -0.27865 0.28958 C -0.27631 0.28519 -0.27383 0.28079 -0.27188 0.2757 C -0.26732 0.26366 -0.26641 0.2537 -0.26407 0.23982 C -0.26446 0.21991 -0.26381 0.2 -0.26524 0.18009 C -0.26576 0.17222 -0.27214 0.1507 -0.27526 0.14421 C -0.28151 0.13148 -0.28334 0.12639 -0.29089 0.11644 C -0.29922 0.10556 -0.30196 0.10463 -0.31224 0.09861 C -0.31706 0.0956 -0.32175 0.09236 -0.3267 0.09051 C -0.33151 0.08889 -0.33646 0.08958 -0.34128 0.08866 C -0.34623 0.0875 -0.35105 0.08588 -0.35586 0.08472 L -0.39388 0.08657 C -0.39844 0.08704 -0.40287 0.08727 -0.4073 0.08866 C -0.41185 0.09005 -0.41641 0.0919 -0.42071 0.09468 C -0.43086 0.10093 -0.44297 0.1081 -0.45105 0.12245 C -0.45326 0.12639 -0.45625 0.1294 -0.45769 0.13426 C -0.45847 0.13704 -0.45899 0.13982 -0.4599 0.14236 C -0.46081 0.14468 -0.4625 0.14583 -0.46329 0.14838 C -0.46511 0.15324 -0.46628 0.15903 -0.46784 0.16412 C -0.46849 0.1669 -0.46967 0.16921 -0.47006 0.17222 C -0.4724 0.18935 -0.47097 0.17755 -0.47331 0.2081 C -0.47188 0.2338 -0.47084 0.25995 -0.46888 0.28565 C -0.46862 0.28912 -0.46758 0.29236 -0.46667 0.2956 C -0.46355 0.30625 -0.4599 0.31667 -0.45665 0.32732 C -0.44792 0.35579 -0.45873 0.32523 -0.4487 0.34722 C -0.44558 0.3544 -0.44323 0.36273 -0.43985 0.36921 C -0.4362 0.37593 -0.43165 0.38125 -0.42748 0.38704 C -0.42566 0.38982 -0.42396 0.39282 -0.42188 0.39514 C -0.41628 0.40116 -0.41589 0.40185 -0.40964 0.40695 C -0.40417 0.41134 -0.39831 0.41551 -0.39284 0.41898 C -0.38946 0.42107 -0.38607 0.42315 -0.38269 0.425 C -0.37448 0.42917 -0.36654 0.43542 -0.35808 0.43681 L -0.3323 0.44074 L -0.31888 0.44282 L -0.21263 0.43287 C -0.20261 0.43171 -0.20196 0.4287 -0.19349 0.42292 C -0.18217 0.41505 -0.17631 0.41296 -0.16667 0.40301 C -0.1573 0.39329 -0.1474 0.38472 -0.13868 0.37315 C -0.13568 0.36921 -0.13282 0.36482 -0.12969 0.36111 C -0.11198 0.34028 -0.09375 0.32037 -0.07605 0.29954 C -0.06836 0.29051 -0.0612 0.28079 -0.05365 0.27176 C -0.04063 0.25602 -0.01276 0.22407 0.00013 0.21389 C 0.01158 0.20486 0.01692 0.20023 0.03033 0.19213 C 0.0332 0.19028 0.03632 0.18982 0.03932 0.1882 C 0.04231 0.18634 0.04518 0.1838 0.04817 0.18218 C 0.06523 0.17245 0.05911 0.1757 0.07174 0.17222 L 0.08515 0.16829 C 0.10078 0.16875 0.11679 0.16528 0.13216 0.17014 C 0.1707 0.18241 0.1569 0.18287 0.17252 0.20208 C 0.17539 0.20556 0.17864 0.2081 0.18138 0.21204 C 0.18346 0.21482 0.18502 0.21875 0.18697 0.22199 C 0.19101 0.22847 0.19492 0.23171 0.19817 0.23982 C 0.19974 0.24352 0.20039 0.24792 0.20156 0.25185 C 0.20703 0.26968 0.20312 0.2537 0.20716 0.27176 C 0.20859 0.30301 0.20937 0.29005 0.20494 0.32338 C 0.20468 0.32546 0.20442 0.32755 0.20377 0.3294 C 0.20104 0.33634 0.19843 0.34375 0.19479 0.34931 C 0.19231 0.35324 0.18893 0.35486 0.18593 0.35718 C 0.17669 0.36435 0.17031 0.36852 0.16015 0.37107 C 0.15455 0.37269 0.14895 0.37245 0.14335 0.37315 C 0.1095 0.37176 0.10507 0.3794 0.08072 0.36111 C 0.0789 0.35995 0.0776 0.35741 0.07617 0.35532 C 0.06809 0.34306 0.0608 0.3331 0.05716 0.31343 L 0.05052 0.27755 C 0.05013 0.27199 0.04817 0.23773 0.04817 0.2338 C 0.04843 0.21991 0.04908 0.20579 0.05052 0.19213 C 0.05104 0.18657 0.05221 0.18102 0.05377 0.17616 C 0.05599 0.16898 0.05872 0.1625 0.06171 0.15625 C 0.0625 0.1544 0.0638 0.15347 0.06497 0.15232 C 0.07096 0.14676 0.07682 0.1412 0.08294 0.13634 C 0.08802 0.13241 0.1095 0.11829 0.11432 0.11644 C 0.12018 0.11412 0.12617 0.11366 0.13216 0.1125 C 0.16862 0.10486 0.13658 0.11227 0.16914 0.10463 L 0.20937 0.10648 C 0.21171 0.10671 0.21406 0.10695 0.21614 0.10857 C 0.24661 0.13171 0.21484 0.1125 0.22838 0.12037 C 0.23463 0.13032 0.24075 0.13958 0.24635 0.15023 C 0.24974 0.15695 0.25846 0.17546 0.26093 0.18218 C 0.26601 0.19583 0.27057 0.20995 0.27539 0.22384 C 0.27656 0.22732 0.27799 0.23032 0.27877 0.2338 C 0.28216 0.24907 0.28841 0.27639 0.28997 0.28565 C 0.29153 0.29421 0.29309 0.30278 0.29453 0.31157 C 0.29492 0.31412 0.29531 0.31667 0.29557 0.31945 C 0.29648 0.32801 0.29713 0.33657 0.29778 0.34537 C 0.2983 0.35116 0.29856 0.35718 0.29895 0.3632 C 0.29921 0.36782 0.29974 0.37245 0.30013 0.37708 C 0.29934 0.3956 0.29908 0.41435 0.29778 0.43287 C 0.29765 0.43565 0.29231 0.46042 0.29218 0.46065 C 0.29049 0.46759 0.28867 0.47407 0.28658 0.48056 C 0.28593 0.48264 0.28502 0.48449 0.28437 0.48657 C 0.28281 0.49236 0.2819 0.49907 0.27994 0.5044 C 0.27734 0.51157 0.27395 0.51782 0.27096 0.52431 L 0.26197 0.54421 C 0.25703 0.55532 0.25299 0.56528 0.24635 0.57407 C 0.23854 0.58472 0.2319 0.59907 0.22278 0.60602 C 0.1832 0.63611 0.22291 0.60741 0.19934 0.62199 C 0.17838 0.63495 0.1871 0.63148 0.17018 0.63982 C 0.16731 0.6412 0.16432 0.64306 0.16132 0.64375 C 0.15299 0.64607 0.12877 0.64745 0.12434 0.64769 C 0.11197 0.64653 0.09974 0.64375 0.08737 0.64375 C 0.08463 0.64375 0.08229 0.64745 0.07955 0.64769 C 0.07799 0.64792 0.07656 0.6463 0.07513 0.64583 C 0.07317 0.64514 0.07135 0.64445 0.06953 0.64375 C 0.06835 0.64236 0.06731 0.64097 0.06614 0.63982 C 0.05989 0.6338 0.05833 0.63403 0.05377 0.62778 C 0.05117 0.62431 0.04713 0.61875 0.04492 0.61389 C 0.0371 0.59722 0.04908 0.61945 0.03932 0.60208 C 0.03893 0.6 0.03867 0.59792 0.03815 0.59607 C 0.0375 0.59398 0.03658 0.59213 0.03593 0.59005 C 0.03437 0.58542 0.03281 0.57963 0.03255 0.57407 C 0.03229 0.56759 0.03255 0.56088 0.03255 0.55417 L 0.03255 0.55023 " pathEditMode="relative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19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970DC1-F7D3-44A8-B5CB-AA5B9E28A2A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42" y="5193176"/>
            <a:ext cx="2642511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5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806 L 0.00833 0.01806 L 0.03073 0.00209 C 0.03294 0.0007 0.03516 -0.00092 0.0375 -0.00185 C 0.04675 -0.00555 0.05612 -0.0081 0.0655 -0.0118 C 0.0681 -0.01273 0.07057 -0.01528 0.07331 -0.01574 C 0.09297 -0.01921 0.13268 -0.02361 0.13268 -0.02361 L 0.19414 -0.02176 C 0.19596 -0.02153 0.20443 -0.01852 0.20651 -0.01782 C 0.2151 -0.01111 0.22409 -0.00625 0.23229 0.00209 C 0.23919 0.00926 0.24688 0.01621 0.2513 0.02801 C 0.25208 0.03009 0.2526 0.03241 0.25352 0.03403 C 0.25443 0.03565 0.25599 0.03634 0.2569 0.03797 C 0.25938 0.04236 0.26146 0.04722 0.26354 0.05185 C 0.26445 0.05371 0.26537 0.05556 0.26589 0.05787 C 0.26758 0.06574 0.26888 0.07384 0.27031 0.08172 C 0.2707 0.08704 0.27148 0.09236 0.27148 0.09769 C 0.27148 0.10047 0.27096 0.10324 0.27031 0.10556 C 0.26341 0.13033 0.26133 0.13079 0.24675 0.14954 C 0.24583 0.1507 0.24453 0.15093 0.24349 0.15139 L 0.22214 0.16134 C 0.22031 0.16227 0.21836 0.1625 0.21654 0.16343 C 0.19766 0.17246 0.22526 0.16713 0.1819 0.17523 C 0.16667 0.17824 0.1513 0.17917 0.13594 0.18125 C 0.13294 0.18172 0.13008 0.1831 0.12708 0.18334 L -0.12487 0.18727 C -0.1362 0.19236 -0.12005 0.18542 -0.13945 0.19121 C -0.14883 0.19398 -0.16771 0.20185 -0.17643 0.20509 C -0.18932 0.21667 -0.16823 0.19838 -0.19766 0.22107 C -0.20404 0.22616 -0.21042 0.23125 -0.21667 0.23704 C -0.21836 0.23866 -0.21992 0.24051 -0.22109 0.24306 C -0.22956 0.25926 -0.22878 0.25996 -0.23346 0.27894 C -0.23229 0.29283 -0.2319 0.30695 -0.23008 0.3206 C -0.22969 0.32384 -0.22799 0.32616 -0.22669 0.32871 C -0.22279 0.33611 -0.21875 0.34352 -0.21445 0.35047 C -0.21016 0.35764 -0.197 0.36366 -0.19544 0.36435 C -0.18437 0.36991 -0.17305 0.37384 -0.16185 0.37824 C -0.16003 0.37917 -0.15807 0.37963 -0.15625 0.38033 C -0.15404 0.38102 -0.15169 0.38172 -0.14948 0.38241 L 0.00495 0.37639 C 0.00794 0.37616 0.01094 0.37523 0.01393 0.37431 C 0.03242 0.36968 0.11263 0.34746 0.12813 0.34653 C 0.17852 0.34352 0.15052 0.34491 0.21211 0.34259 C 0.23529 0.34329 0.25846 0.34028 0.28151 0.34445 C 0.29128 0.3463 0.30026 0.35463 0.30951 0.36042 C 0.32995 0.37338 0.32852 0.37315 0.34427 0.3882 C 0.3457 0.39236 0.34792 0.39769 0.3487 0.40232 C 0.34935 0.40602 0.34948 0.41019 0.34987 0.41412 C 0.34909 0.42014 0.34948 0.42709 0.34753 0.43218 C 0.3457 0.43681 0.33711 0.4507 0.3319 0.45602 C 0.32409 0.46412 0.3168 0.47384 0.30833 0.47986 L 0.27708 0.50185 C 0.26888 0.50648 0.26055 0.51065 0.25234 0.51574 C 0.24857 0.51806 0.24505 0.52153 0.24128 0.52361 C 0.23776 0.52547 0.2026 0.54398 0.18971 0.5456 C 0.17747 0.54699 0.1651 0.54699 0.15273 0.54746 C 0.08086 0.54259 0.04675 0.54931 -0.00846 0.53357 L -0.04206 0.52361 C -0.04505 0.52269 -0.04805 0.5213 -0.05104 0.51968 C -0.06706 0.51019 -0.08307 0.49977 -0.09909 0.48982 C -0.11406 0.48056 -0.12917 0.47246 -0.14388 0.46204 C -0.14948 0.45787 -0.15534 0.45509 -0.16068 0.45 C -0.17227 0.43912 -0.18333 0.42662 -0.19427 0.41412 C -0.20469 0.40232 -0.22318 0.36875 -0.22786 0.35857 C -0.23477 0.34306 -0.2401 0.32547 -0.24583 0.3088 C -0.24727 0.3044 -0.24805 0.29769 -0.24909 0.29283 C -0.2513 0.28264 -0.25104 0.2838 -0.25365 0.27477 C -0.25612 0.25278 -0.25469 0.26134 -0.25703 0.24908 C -0.25664 0.2331 -0.25807 0.21667 -0.25586 0.20116 C -0.25417 0.18935 -0.24961 0.1794 -0.24583 0.16945 C -0.23841 0.14977 -0.22187 0.13033 -0.21224 0.12153 C -0.19818 0.1088 -0.1832 0.09977 -0.16849 0.08982 C -0.16484 0.08727 -0.1612 0.08519 -0.15729 0.0838 C -0.10703 0.06505 -0.10013 0.05996 -0.0599 0.05579 C -0.04245 0.05417 -0.02487 0.05324 -0.00729 0.05185 C 0.06237 0.05764 -0.05156 0.04861 0.07552 0.05579 C 0.09167 0.05672 0.12539 0.06968 0.13268 0.07176 C 0.14714 0.08102 0.16211 0.08843 0.1763 0.09977 C 0.17787 0.10093 0.21992 0.13889 0.23112 0.15533 C 0.23333 0.1588 0.23555 0.16227 0.23789 0.16528 C 0.26146 0.19676 0.2194 0.12292 0.28034 0.225 C 0.28828 0.2382 0.29492 0.25371 0.30169 0.26898 C 0.30391 0.27384 0.3056 0.2794 0.30729 0.28472 C 0.31471 0.3088 0.32474 0.34121 0.32852 0.36852 C 0.33008 0.37917 0.32891 0.37384 0.3319 0.38426 C 0.33594 0.43172 0.33568 0.41829 0.33307 0.4919 C 0.33294 0.49537 0.33151 0.49838 0.33073 0.50185 C 0.32917 0.50972 0.3263 0.52755 0.32292 0.5375 C 0.31315 0.56667 0.31836 0.55093 0.31172 0.56736 C 0.31094 0.56945 0.31042 0.57176 0.30951 0.57338 C 0.30716 0.57755 0.29792 0.59213 0.29388 0.59722 C 0.28906 0.60347 0.28438 0.60996 0.2793 0.61528 C 0.27826 0.61621 0.26198 0.63172 0.25573 0.63519 C 0.25169 0.6375 0.24766 0.63935 0.24349 0.64121 C 0.23594 0.64398 0.2224 0.64422 0.21654 0.64514 C 0.21315 0.6456 0.2099 0.6463 0.20651 0.64699 C 0.20091 0.64653 0.18464 0.65463 0.17969 0.63912 C 0.17891 0.63681 0.17891 0.6338 0.17852 0.63125 C 0.18112 0.61736 0.17839 0.61922 0.18412 0.61922 L 0.18971 0.60926 " pathEditMode="relative" ptsTypes="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20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F607F3-1BF0-4571-A11F-D7F64E43CD9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17" y="5200796"/>
            <a:ext cx="2845016" cy="1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0902 L 0.00911 0.00902 C 0.01015 0.00023 0.01107 -0.00834 0.0125 -0.0169 C 0.01406 -0.02709 0.01927 -0.04121 0.02135 -0.04885 C 0.02187 -0.0507 0.02187 -0.05301 0.02252 -0.05463 C 0.02448 -0.05973 0.02708 -0.06389 0.02929 -0.06875 C 0.03047 -0.0713 0.03151 -0.07385 0.03255 -0.07662 C 0.03633 -0.08588 0.03567 -0.08681 0.04153 -0.09861 C 0.04245 -0.10023 0.04388 -0.10116 0.04492 -0.10255 C 0.05208 -0.11181 0.05872 -0.12199 0.06614 -0.13033 C 0.06914 -0.13357 0.07213 -0.13727 0.07513 -0.14028 C 0.08229 -0.14769 0.07708 -0.14098 0.08515 -0.14838 C 0.09648 -0.15834 0.10247 -0.1669 0.11432 -0.17223 C 0.11836 -0.17385 0.13229 -0.17686 0.13776 -0.17801 C 0.14049 -0.17755 0.1431 -0.17755 0.1457 -0.17616 C 0.14896 -0.17431 0.15182 -0.16598 0.15351 -0.16227 C 0.1539 -0.16019 0.15416 -0.15811 0.15456 -0.15625 C 0.1569 -0.14699 0.15781 -0.14769 0.15911 -0.13635 C 0.15989 -0.12963 0.16067 -0.12315 0.16133 -0.11644 C 0.16393 -0.08843 0.16107 -0.11042 0.16354 -0.0926 C 0.16393 -0.06273 0.16393 -0.03287 0.16471 -0.00301 C 0.1664 0.06435 0.16458 0.02014 0.1681 0.04282 C 0.17187 0.06805 0.16979 0.06134 0.17474 0.08055 C 0.17565 0.08402 0.18138 0.10463 0.18255 0.10648 C 0.18776 0.11504 0.1914 0.11597 0.19713 0.11852 C 0.20052 0.11782 0.2039 0.11736 0.20716 0.11643 C 0.21054 0.11551 0.21549 0.11203 0.21836 0.11041 C 0.22213 0.10833 0.22591 0.10648 0.22956 0.10439 C 0.23476 0.09791 0.23997 0.09097 0.24531 0.08449 C 0.24713 0.0824 0.24922 0.08102 0.25091 0.0787 C 0.2526 0.07639 0.25377 0.07314 0.25534 0.0706 C 0.25716 0.06782 0.25924 0.06551 0.26094 0.06273 C 0.26523 0.05555 0.26888 0.04745 0.27331 0.04074 C 0.2789 0.03217 0.28528 0.02523 0.29114 0.01689 C 0.29284 0.01458 0.29401 0.01157 0.2957 0.00902 C 0.30117 0.00023 0.30729 -0.00741 0.3125 -0.0169 C 0.3207 -0.03218 0.32708 -0.0507 0.33594 -0.06459 C 0.33893 -0.06922 0.35924 -0.09491 0.36953 -0.10255 C 0.37617 -0.10741 0.38255 -0.11528 0.38971 -0.11644 L 0.40312 -0.11852 C 0.40612 -0.11783 0.40924 -0.11829 0.41211 -0.11644 C 0.41432 -0.11482 0.41588 -0.11135 0.41771 -0.10857 C 0.42109 -0.10324 0.42461 -0.09815 0.42773 -0.0926 C 0.42864 -0.09098 0.43242 -0.08125 0.43333 -0.07871 C 0.43633 -0.06945 0.44232 -0.0507 0.44232 -0.0507 C 0.44336 -0.04283 0.44427 -0.03473 0.44557 -0.02686 C 0.44609 -0.02408 0.44739 -0.02176 0.44791 -0.01898 C 0.44857 -0.01505 0.44857 -0.01088 0.44896 -0.00695 C 0.45039 0.00694 0.45208 0.02083 0.45351 0.03472 C 0.4556 0.05578 0.45521 0.075 0.45911 0.09652 C 0.46211 0.11319 0.46432 0.13032 0.46797 0.14629 C 0.47174 0.16227 0.47604 0.17777 0.48151 0.19213 C 0.48216 0.19398 0.48281 0.19629 0.48372 0.19814 C 0.48541 0.20162 0.48737 0.20486 0.48932 0.20787 C 0.49036 0.20949 0.4914 0.21088 0.49271 0.21203 C 0.497 0.2162 0.5013 0.22129 0.50612 0.22384 C 0.51002 0.22592 0.51432 0.22523 0.51836 0.22592 L 0.53515 0.22199 C 0.53711 0.22152 0.53906 0.22129 0.54075 0.2199 C 0.54505 0.21666 0.54896 0.21203 0.55312 0.20787 C 0.55755 0.19814 0.56263 0.18889 0.56653 0.17824 C 0.57057 0.16689 0.57239 0.13634 0.57331 0.12847 C 0.57252 0.10046 0.57265 0.07245 0.57096 0.04467 C 0.57044 0.03588 0.56823 0.02731 0.56653 0.01898 C 0.56562 0.01412 0.56432 0.00949 0.56315 0.00509 C 0.56015 -0.00648 0.55898 -0.01042 0.55416 -0.02084 C 0.54844 -0.0338 0.54258 -0.04653 0.53633 -0.0588 C 0.53398 -0.0632 0.53125 -0.0669 0.52851 -0.07061 C 0.51653 -0.08658 0.50456 -0.0963 0.48932 -0.10255 C 0.4664 -0.11181 0.44297 -0.11574 0.41992 -0.12246 C 0.38776 -0.11968 0.35534 -0.12361 0.32357 -0.11436 C 0.30221 -0.10834 0.28255 -0.08959 0.26211 -0.07662 C 0.25937 -0.075 0.25677 -0.07292 0.25429 -0.07061 C 0.25156 -0.06829 0.24883 -0.06598 0.24635 -0.06273 C 0.22695 -0.03727 0.23893 -0.05139 0.22734 -0.03287 C 0.22565 -0.0301 0.2237 -0.02755 0.22174 -0.02477 C 0.2207 -0.02153 0.21966 -0.01806 0.21836 -0.01482 C 0.21732 -0.01227 0.21614 -0.00973 0.2151 -0.00695 C 0.21367 -0.00324 0.21054 0.00625 0.2095 0.01088 C 0.20703 0.02199 0.20534 0.03588 0.2039 0.04676 C 0.20117 0.09213 0.19909 0.10926 0.2039 0.16227 C 0.20534 0.17824 0.20885 0.19328 0.21276 0.20787 C 0.2164 0.22152 0.22044 0.23518 0.2263 0.24583 C 0.23151 0.25555 0.23854 0.26157 0.24531 0.26759 C 0.2487 0.2706 0.27005 0.27546 0.27096 0.27569 C 0.27435 0.275 0.27773 0.27453 0.28112 0.27361 C 0.28255 0.27314 0.28424 0.27291 0.28554 0.27176 C 0.29219 0.26504 0.29752 0.25764 0.30351 0.24977 C 0.30742 0.23588 0.30807 0.23356 0.3125 0.21389 C 0.31315 0.21088 0.31445 0.19838 0.31471 0.19606 C 0.31432 0.19143 0.31237 0.12407 0.30573 0.10046 C 0.30286 0.09004 0.30026 0.07893 0.2957 0.0706 C 0.2888 0.05856 0.28008 0.05046 0.27213 0.04074 C 0.26966 0.03773 0.26706 0.03472 0.26432 0.03287 C 0.26146 0.03078 0.25833 0.03032 0.25534 0.02893 C 0.25195 0.02708 0.24883 0.02361 0.24531 0.02291 C 0.23411 0.02037 0.22291 0.02014 0.21172 0.01898 C 0.20898 0.01921 0.18711 0.02106 0.18151 0.02291 C 0.16914 0.02708 0.15677 0.03194 0.14453 0.0368 C 0.13698 0.03981 0.12942 0.04259 0.12213 0.04676 C 0.10482 0.05648 0.08633 0.06227 0.0707 0.0787 C 0.0625 0.08727 0.05416 0.0956 0.04609 0.10439 C 0.0444 0.10625 0.0431 0.10856 0.04153 0.11041 C 0.03789 0.11458 0.0332 0.11643 0.03034 0.12245 C 0.0263 0.13102 0.022 0.13958 0.0181 0.14838 C 0.01575 0.15347 0.01354 0.15879 0.01133 0.16412 L 0.00794 0.17222 C 0.00612 0.18148 0.0039 0.19051 0.00234 0.2 C -0.00065 0.21828 -0.00026 0.23217 -0.00091 0.25185 C 0.00013 0.27963 0.00078 0.30764 0.00234 0.33541 C 0.0026 0.33889 0.0039 0.34189 0.00456 0.34537 C 0.01588 0.39861 0.00312 0.34629 0.01354 0.37708 C 0.01875 0.39259 0.01211 0.3824 0.02031 0.39699 C 0.02526 0.40602 0.04453 0.44166 0.05495 0.44884 C 0.06276 0.45416 0.07057 0.45995 0.07851 0.46481 C 0.08138 0.46643 0.08437 0.46759 0.0875 0.46875 C 0.11015 0.47685 0.10807 0.475 0.1345 0.4787 C 0.1539 0.47662 0.17331 0.47592 0.19271 0.47268 C 0.19687 0.47199 0.20078 0.46828 0.20495 0.46666 C 0.20833 0.46551 0.21172 0.46527 0.2151 0.46481 C 0.22044 0.46227 0.24909 0.45 0.26094 0.44282 C 0.28268 0.42986 0.3039 0.41481 0.32591 0.40301 C 0.32956 0.40092 0.33333 0.3993 0.33711 0.39699 C 0.37669 0.37291 0.35911 0.37847 0.37956 0.37314 C 0.3819 0.37176 0.38398 0.3699 0.38633 0.36921 C 0.39258 0.36736 0.39896 0.36666 0.40534 0.36527 C 0.40729 0.36481 0.40911 0.36389 0.41094 0.36319 C 0.43008 0.36527 0.44661 0.35509 0.46015 0.37916 C 0.46302 0.38426 0.46471 0.3912 0.46692 0.39699 C 0.46836 0.40764 0.47213 0.41805 0.47135 0.42893 C 0.47031 0.4449 0.46992 0.46111 0.46797 0.47662 C 0.46692 0.48518 0.46445 0.49259 0.46237 0.50046 C 0.46041 0.50856 0.45937 0.51203 0.45677 0.51852 C 0.45573 0.52106 0.45469 0.52407 0.45351 0.52639 C 0.4513 0.53055 0.44883 0.53426 0.44674 0.53842 C 0.44583 0.54004 0.44544 0.54259 0.44453 0.54444 C 0.4431 0.54722 0.4414 0.54953 0.4401 0.55231 C 0.43919 0.55416 0.4388 0.55671 0.43776 0.55833 C 0.43646 0.56018 0.43489 0.56111 0.43333 0.56227 C 0.4289 0.56574 0.42435 0.56898 0.41992 0.57222 C 0.4181 0.57361 0.41614 0.57453 0.41432 0.57615 C 0.41276 0.57754 0.41146 0.57939 0.40976 0.58009 C 0.40638 0.58194 0.39388 0.58379 0.39192 0.58426 C 0.37851 0.5824 0.38008 0.58727 0.37291 0.57615 C 0.37161 0.5743 0.37083 0.57199 0.36953 0.57014 C 0.36745 0.56736 0.36276 0.56227 0.36276 0.56227 C 0.36211 0.56018 0.36146 0.5581 0.36054 0.55625 L 0.35612 0.54838 L 0.35495 0.54838 " pathEditMode="relative" ptsTypes="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21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85389B-5366-4721-B9FC-FC8CA19AB35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3" y="5193177"/>
            <a:ext cx="2604724" cy="1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0347 L 0.00404 0.00347 C 0.0043 -0.0044 0.0043 -0.0125 0.00508 -0.02037 C 0.0056 -0.02569 0.01237 -0.04074 0.01289 -0.04236 C 0.01419 -0.0456 0.01484 -0.0493 0.01628 -0.05231 C 0.01745 -0.05463 0.0194 -0.05602 0.0207 -0.0581 C 0.02318 -0.06204 0.025 -0.06667 0.02747 -0.07014 C 0.03138 -0.07546 0.0362 -0.07824 0.03984 -0.08403 C 0.0431 -0.08935 0.04622 -0.09514 0.04987 -0.1 C 0.05078 -0.10116 0.05221 -0.10092 0.05325 -0.10208 C 0.05521 -0.1037 0.05677 -0.10648 0.05885 -0.10787 C 0.06575 -0.11319 0.07318 -0.11667 0.08008 -0.12176 C 0.08268 -0.12384 0.08516 -0.12662 0.08789 -0.12778 C 0.09141 -0.1294 0.11667 -0.13518 0.11927 -0.13588 C 0.12448 -0.13518 0.12969 -0.13518 0.1349 -0.1338 C 0.13685 -0.13333 0.1388 -0.13171 0.14049 -0.12986 C 0.14453 -0.12546 0.15391 -0.11458 0.15729 -0.10602 C 0.1612 -0.0963 0.16471 -0.08102 0.16732 -0.07014 C 0.1681 -0.06412 0.16914 -0.05833 0.16966 -0.05231 C 0.17031 -0.04236 0.17057 -0.03241 0.1707 -0.02245 C 0.17279 0.14028 0.16719 0.07708 0.17292 0.13889 C 0.17331 0.14931 0.17331 0.16019 0.17409 0.1706 C 0.17448 0.17477 0.17565 0.17847 0.1763 0.18264 C 0.17786 0.19236 0.17943 0.20232 0.18086 0.2125 C 0.18138 0.2162 0.18138 0.22037 0.1819 0.22431 C 0.18242 0.22778 0.18333 0.23102 0.18411 0.23426 C 0.18424 0.23449 0.18971 0.25926 0.1931 0.2662 C 0.19492 0.26968 0.19661 0.27315 0.1987 0.27616 C 0.19961 0.27732 0.20091 0.27755 0.20208 0.27801 C 0.20833 0.28056 0.21484 0.28102 0.22109 0.28195 C 0.2345 0.28148 0.24792 0.28125 0.26146 0.28009 C 0.26328 0.27986 0.26523 0.27917 0.26706 0.27801 C 0.27305 0.27384 0.27904 0.26898 0.2849 0.26412 C 0.29323 0.25718 0.30104 0.24838 0.3095 0.24213 C 0.31823 0.23611 0.31588 0.23866 0.3263 0.22431 C 0.3276 0.22269 0.32851 0.22014 0.32969 0.21829 C 0.33112 0.2162 0.33281 0.21482 0.33411 0.2125 C 0.33659 0.2081 0.3388 0.20347 0.34088 0.19838 C 0.3418 0.19607 0.34232 0.19306 0.3431 0.19051 C 0.34375 0.18843 0.34466 0.18658 0.34531 0.18449 C 0.34622 0.18195 0.34674 0.17917 0.34753 0.17662 C 0.34896 0.17199 0.35065 0.16736 0.35208 0.16273 C 0.3526 0.16088 0.35273 0.15857 0.35312 0.15671 C 0.35378 0.15394 0.35482 0.15139 0.35547 0.14861 C 0.35703 0.14097 0.3582 0.13264 0.3599 0.12477 C 0.36523 0.10023 0.37305 0.07685 0.37669 0.05116 C 0.37838 0.03866 0.38047 0.02315 0.3845 0.01343 C 0.38568 0.01065 0.38906 0.00301 0.3901 -0.00046 C 0.39596 -0.01944 0.39154 -0.01273 0.39792 -0.02037 C 0.3987 -0.02245 0.39922 -0.02477 0.40013 -0.02639 C 0.40182 -0.02893 0.40391 -0.03055 0.40573 -0.03241 C 0.40729 -0.0338 0.40872 -0.03518 0.41029 -0.03634 C 0.41354 -0.03842 0.41966 -0.03958 0.42253 -0.04028 C 0.43646 -0.03264 0.43971 -0.03542 0.44831 -0.01852 C 0.44948 -0.0162 0.44987 -0.01319 0.45052 -0.01042 C 0.45091 -0.00717 0.45117 -0.0037 0.45169 -0.00046 C 0.45234 0.00417 0.45391 0.00857 0.45391 0.01343 C 0.45495 0.09421 0.45404 0.17523 0.45508 0.25625 C 0.45521 0.2662 0.45625 0.27616 0.45729 0.28611 C 0.45807 0.29352 0.4595 0.3007 0.46068 0.30787 C 0.46094 0.30995 0.4612 0.31204 0.46172 0.31389 C 0.46315 0.31921 0.46458 0.32477 0.46628 0.32986 C 0.46719 0.33264 0.46836 0.33519 0.46953 0.33773 C 0.47539 0.3507 0.47708 0.35579 0.4875 0.36158 C 0.49401 0.36528 0.50091 0.3662 0.50768 0.36759 C 0.5207 0.37037 0.53776 0.37199 0.5513 0.37361 C 0.5595 0.37222 0.56784 0.37292 0.57591 0.36968 C 0.60182 0.3588 0.61029 0.34722 0.63294 0.32778 C 0.64766 0.31528 0.63437 0.32963 0.64753 0.31181 C 0.65482 0.30208 0.66575 0.28958 0.67213 0.27801 C 0.6763 0.27083 0.67995 0.2625 0.68333 0.25417 C 0.68815 0.24259 0.69271 0.23079 0.69674 0.21829 C 0.69987 0.20903 0.70729 0.17708 0.70911 0.16667 C 0.71055 0.1581 0.71133 0.14931 0.7125 0.14074 C 0.71289 0.13148 0.71367 0.12222 0.71354 0.11296 C 0.71315 0.08056 0.71406 0.05718 0.70794 0.0294 C 0.70286 0.00602 0.69674 -0.01204 0.68789 -0.03241 C 0.68607 -0.03634 0.68346 -0.03912 0.68112 -0.04236 C 0.67187 -0.0544 0.66263 -0.06667 0.65312 -0.07801 C 0.63138 -0.10417 0.62695 -0.10787 0.60169 -0.12384 C 0.57643 -0.13981 0.55195 -0.16157 0.52552 -0.16967 C 0.51471 -0.17292 0.50404 -0.17708 0.4931 -0.17963 C 0.47695 -0.18333 0.45456 -0.18426 0.43828 -0.18542 C 0.4207 -0.18356 0.40312 -0.18356 0.38568 -0.17963 C 0.37383 -0.17685 0.3625 -0.1706 0.35091 -0.16574 C 0.34713 -0.16389 0.34336 -0.16227 0.33971 -0.15972 C 0.31575 -0.14282 0.29193 -0.1287 0.27031 -0.10393 C 0.2595 -0.09167 0.25013 -0.0787 0.24128 -0.06227 C 0.23125 -0.04375 0.21953 -0.01296 0.21328 0.00741 C 0.21107 0.01482 0.20833 0.02176 0.20651 0.0294 C 0.20456 0.03773 0.20351 0.04653 0.20208 0.05533 C 0.19987 0.11528 0.19974 0.09815 0.20547 0.19445 C 0.20664 0.21389 0.21432 0.23796 0.21992 0.25208 C 0.22266 0.2588 0.22474 0.26597 0.22786 0.27199 C 0.22812 0.27269 0.24088 0.29468 0.2457 0.3 C 0.25156 0.30625 0.25755 0.31227 0.26367 0.31783 C 0.27174 0.32546 0.2918 0.33565 0.29609 0.33773 C 0.30195 0.34051 0.30807 0.3419 0.31406 0.34375 C 0.3207 0.34583 0.32734 0.34815 0.33411 0.34977 C 0.34909 0.35278 0.36393 0.35625 0.37891 0.35764 L 0.39909 0.35972 C 0.41211 0.35903 0.42526 0.36019 0.43828 0.35764 C 0.44961 0.35533 0.46588 0.34074 0.4763 0.3338 C 0.48776 0.32616 0.49948 0.31921 0.51094 0.31181 C 0.54518 0.29051 0.52721 0.30232 0.55794 0.28195 C 0.5694 0.27454 0.58099 0.2662 0.59271 0.26019 C 0.60351 0.25463 0.61523 0.25046 0.6263 0.2463 C 0.64935 0.24954 0.67266 0.25139 0.6957 0.25625 C 0.70208 0.25741 0.70547 0.26574 0.71016 0.27199 C 0.71484 0.27824 0.71836 0.28079 0.72253 0.28796 C 0.72461 0.29167 0.72617 0.29607 0.72812 0.3 C 0.73359 0.31065 0.73333 0.30671 0.73815 0.32176 C 0.73958 0.32616 0.74049 0.33102 0.74154 0.33565 C 0.74505 0.35232 0.74831 0.36898 0.75169 0.38542 C 0.75247 0.38935 0.75338 0.39329 0.75391 0.39745 L 0.75729 0.42732 C 0.75573 0.4882 0.75482 0.54931 0.75273 0.61042 C 0.7526 0.61389 0.7513 0.61713 0.75052 0.62037 C 0.74687 0.63426 0.7431 0.64815 0.73932 0.66204 C 0.73724 0.66968 0.73164 0.68958 0.7293 0.69398 C 0.72812 0.69583 0.72721 0.69815 0.72591 0.69977 C 0.72448 0.70162 0.72292 0.70255 0.72135 0.70394 C 0.71667 0.70764 0.71042 0.71134 0.70573 0.71389 C 0.69896 0.71759 0.69141 0.71783 0.6845 0.71968 C 0.68255 0.72014 0.68073 0.72153 0.67891 0.72176 C 0.6651 0.72292 0.6513 0.72315 0.6375 0.72384 L 0.53568 0.72176 C 0.53164 0.72153 0.52031 0.71019 0.51771 0.70579 C 0.51445 0.70046 0.51055 0.68958 0.50768 0.68195 C 0.50495 0.6625 0.5082 0.68681 0.50534 0.66412 C 0.50508 0.66134 0.50469 0.6588 0.5043 0.65602 C 0.50469 0.65347 0.50469 0.65046 0.50534 0.64815 C 0.50625 0.64514 0.50872 0.64028 0.50872 0.64028 L 0.51211 0.62824 " pathEditMode="relative" ptsTypes="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22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7EBB760-3548-4E28-A82A-98CF986C447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71" y="5200797"/>
            <a:ext cx="2754445" cy="13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3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7.40741E-7 L -0.00157 7.40741E-7 C -0.00248 -0.01366 -0.00209 -0.01806 -0.00495 -0.02986 C -0.00547 -0.03195 -0.00638 -0.0338 -0.00717 -0.03565 C -0.00899 -0.04005 -0.01146 -0.0463 -0.01394 -0.04977 C -0.01563 -0.05208 -0.01758 -0.0537 -0.01954 -0.05556 C -0.02097 -0.05718 -0.0224 -0.0588 -0.02396 -0.05972 C -0.02735 -0.06134 -0.03073 -0.06204 -0.03412 -0.06366 C -0.04974 -0.07107 -0.02956 -0.0662 -0.05651 -0.06945 C -0.0767 -0.06829 -0.09675 -0.06759 -0.11693 -0.06551 C -0.12318 -0.06482 -0.13816 -0.05972 -0.14493 -0.05764 C -0.14675 -0.05625 -0.14857 -0.05463 -0.15053 -0.0537 C -0.15235 -0.05278 -0.1543 -0.05255 -0.15612 -0.05162 C -0.1573 -0.05116 -0.15834 -0.05023 -0.15951 -0.04977 C -0.16055 -0.04769 -0.16198 -0.04607 -0.1629 -0.04375 C -0.16459 -0.03935 -0.16524 -0.03472 -0.16615 -0.02986 C -0.16654 -0.00972 -0.16368 0.03171 -0.16954 0.05787 C -0.17006 0.05995 -0.1711 0.0618 -0.17175 0.06366 C -0.18256 0.06273 -0.19284 0.06389 -0.20313 0.05787 C -0.20443 0.05694 -0.20521 0.05486 -0.20651 0.0537 C -0.21055 0.05069 -0.21472 0.04861 -0.21888 0.04583 C -0.22149 0.04398 -0.22396 0.04167 -0.2267 0.03981 C -0.23034 0.0375 -0.23412 0.03611 -0.2379 0.03403 C -0.24167 0.03148 -0.24532 0.02824 -0.24909 0.02593 C -0.25157 0.0243 -0.2543 0.02361 -0.25691 0.02199 C -0.25925 0.02037 -0.2612 0.01713 -0.26355 0.01597 C -0.26797 0.01389 -0.27253 0.01343 -0.27709 0.01204 C -0.28151 0.01065 -0.28607 0.00972 -0.2905 0.0081 C -0.29649 0.00602 -0.31185 -0.00023 -0.32071 -0.00185 C -0.32553 -0.00278 -0.33034 -0.00324 -0.33529 -0.00394 C -0.35873 -0.00324 -0.3823 -0.0037 -0.40573 -0.00185 C -0.4099 -0.00162 -0.41394 0.00093 -0.4181 0.00208 C -0.42149 0.00301 -0.42487 0.00347 -0.42813 0.00417 C -0.43073 0.00602 -0.43334 0.00833 -0.43607 0.00995 C -0.43933 0.01227 -0.4461 0.01597 -0.4461 0.01597 C -0.44688 0.01991 -0.44896 0.02384 -0.44831 0.02801 C -0.44688 0.03796 -0.44597 0.04815 -0.44388 0.05787 C -0.44284 0.06227 -0.44102 0.06597 -0.43933 0.06968 C -0.42435 0.10509 -0.44037 0.06643 -0.43047 0.08773 C -0.42956 0.08958 -0.42904 0.09167 -0.42813 0.09352 C -0.42605 0.09838 -0.42344 0.10255 -0.42149 0.10764 C -0.42045 0.10995 -0.42006 0.11296 -0.41928 0.11551 C -0.41485 0.12801 -0.41667 0.11852 -0.41368 0.13148 C -0.4125 0.13611 -0.41224 0.14028 -0.41133 0.14537 C -0.41107 0.14745 -0.41068 0.1493 -0.41029 0.15139 C -0.41068 0.15532 -0.4099 0.16018 -0.41133 0.16319 C -0.41185 0.16412 -0.42058 0.17222 -0.4237 0.17315 C -0.43269 0.17616 -0.44167 0.17847 -0.45053 0.18125 C -0.45287 0.18194 -0.45508 0.18287 -0.4573 0.1831 C -0.47201 0.18565 -0.47149 0.18565 -0.48868 0.18704 L -0.51667 0.18912 L -0.53008 0.1912 C -0.53711 0.19236 -0.5392 0.19305 -0.54571 0.19514 C -0.54688 0.19583 -0.54792 0.19653 -0.54909 0.19699 C -0.55053 0.19792 -0.55209 0.19792 -0.55352 0.19907 C -0.55665 0.20139 -0.5599 0.20347 -0.5625 0.20694 C -0.56836 0.21481 -0.56537 0.21157 -0.57149 0.2169 C -0.5737 0.22106 -0.57657 0.22407 -0.57826 0.22893 C -0.5793 0.23218 -0.5806 0.23542 -0.58151 0.23889 C -0.58698 0.25833 -0.58086 0.24097 -0.58607 0.25486 C -0.58646 0.2581 -0.58672 0.26157 -0.58711 0.26481 C -0.5875 0.26667 -0.5879 0.26875 -0.58829 0.2706 C -0.58868 0.27338 -0.58907 0.27593 -0.58933 0.2787 C -0.58868 0.29514 -0.58868 0.31204 -0.58711 0.32847 C -0.58672 0.33287 -0.58503 0.33634 -0.58386 0.34028 C -0.58204 0.3463 -0.5806 0.35301 -0.57826 0.35833 C -0.57461 0.3662 -0.57097 0.36921 -0.56589 0.37222 C -0.56446 0.37315 -0.5629 0.37338 -0.56146 0.37407 C -0.53633 0.38912 -0.57448 0.36829 -0.55026 0.38009 C -0.54792 0.38125 -0.54571 0.38264 -0.54349 0.38403 C -0.54076 0.38588 -0.52344 0.39699 -0.51771 0.40208 C -0.51498 0.4044 -0.51146 0.4088 -0.50873 0.41204 C -0.50469 0.42315 -0.50222 0.42245 -0.50651 0.4338 C -0.50769 0.43704 -0.50925 0.43981 -0.51107 0.4419 C -0.52852 0.46088 -0.52175 0.45023 -0.53451 0.4618 C -0.53568 0.46273 -0.53672 0.46458 -0.5379 0.46574 C -0.54154 0.46921 -0.54519 0.47338 -0.54909 0.47569 C -0.55026 0.47639 -0.55144 0.47662 -0.55248 0.47755 C -0.56459 0.48843 -0.55105 0.4794 -0.56472 0.4875 C -0.5681 0.49236 -0.57097 0.49815 -0.57487 0.50162 C -0.58047 0.50648 -0.57787 0.50393 -0.58269 0.50949 C -0.58386 0.51227 -0.58516 0.51458 -0.58607 0.51736 C -0.58672 0.51991 -0.58672 0.52268 -0.58711 0.52546 C -0.5875 0.52755 -0.5879 0.5294 -0.58829 0.53148 C -0.5879 0.54143 -0.58776 0.55139 -0.58711 0.56134 C -0.58698 0.56481 -0.58516 0.5706 -0.58386 0.57315 C -0.58282 0.57477 -0.58138 0.57546 -0.58047 0.57708 C -0.57865 0.57986 -0.57305 0.59213 -0.56928 0.59514 C -0.56784 0.59606 -0.56628 0.5963 -0.56472 0.59699 C -0.55612 0.60741 -0.56263 0.60023 -0.54349 0.61296 C -0.5405 0.61505 -0.5375 0.61667 -0.53451 0.61898 C -0.53112 0.62153 -0.528 0.625 -0.52448 0.62685 C -0.52084 0.62893 -0.51706 0.62963 -0.51329 0.63079 C -0.48659 0.63958 -0.51224 0.63125 -0.48868 0.6368 C -0.46107 0.64352 -0.49089 0.63935 -0.45508 0.64282 C -0.45508 0.64282 -0.39467 0.64699 -0.3711 0.63287 C -0.36133 0.62708 -0.36198 0.62454 -0.35209 0.61296 C -0.34948 0.60995 -0.34662 0.60833 -0.34415 0.60509 C -0.34089 0.60023 -0.33842 0.59421 -0.33529 0.58912 C -0.33425 0.5875 -0.33295 0.5868 -0.33191 0.58518 C -0.32917 0.58079 -0.32709 0.57477 -0.32409 0.5713 C -0.32292 0.56991 -0.32175 0.56875 -0.32071 0.56713 C -0.31836 0.56343 -0.31628 0.55926 -0.31394 0.55532 C -0.3129 0.55324 -0.31185 0.55093 -0.31068 0.5493 C -0.3073 0.54468 -0.30339 0.54097 -0.30053 0.53542 C -0.29167 0.51736 -0.29415 0.52083 -0.28373 0.50555 C -0.2823 0.50347 -0.28073 0.50162 -0.2793 0.49954 C -0.27774 0.49699 -0.27644 0.49398 -0.27474 0.49167 C -0.27149 0.4868 -0.26797 0.48264 -0.26472 0.47755 C -0.26094 0.47199 -0.25743 0.46528 -0.25352 0.45972 C -0.2504 0.45532 -0.24675 0.45208 -0.24349 0.44792 C -0.23998 0.44329 -0.23698 0.43773 -0.23334 0.4338 C -0.23151 0.43194 -0.22956 0.43032 -0.22774 0.42801 C -0.22657 0.42616 -0.22566 0.42384 -0.22435 0.42199 C -0.22266 0.41921 -0.22084 0.41643 -0.21888 0.41389 C -0.21706 0.4118 -0.21511 0.41018 -0.21329 0.4081 C -0.19909 0.3919 -0.19388 0.38426 -0.17969 0.37222 C -0.17605 0.36921 -0.17214 0.3669 -0.16849 0.36435 L -0.1517 0.35231 C -0.13855 0.34583 -0.13516 0.34398 -0.12032 0.33843 C -0.11628 0.3368 -0.11211 0.33518 -0.10795 0.33449 C -0.09792 0.33241 -0.07774 0.33032 -0.07774 0.33032 C -0.04818 0.33171 -0.04375 0.32708 -0.02513 0.33449 C -0.02383 0.33495 -0.01875 0.33704 -0.01732 0.33843 C -0.01459 0.34074 -0.01198 0.34352 -0.00951 0.3463 C -0.00717 0.34884 -0.00482 0.35116 -0.00274 0.3544 C 0.00286 0.36296 0.01028 0.37708 0.01523 0.38819 C 0.01744 0.39329 0.02187 0.40393 0.02187 0.40393 L 0.02643 0.42801 C 0.02708 0.43194 0.02786 0.43588 0.02864 0.43981 C 0.02968 0.44653 0.03072 0.45324 0.0319 0.45972 C 0.03333 0.46643 0.03528 0.47292 0.03645 0.47963 C 0.03789 0.4875 0.03867 0.4956 0.03984 0.50347 C 0.04049 0.5081 0.04127 0.51273 0.04205 0.51736 C 0.0427 0.52153 0.04427 0.5294 0.04427 0.5294 C 0.04322 0.58773 0.04856 0.57778 0.03984 0.60694 C 0.03515 0.62245 0.03763 0.61829 0.0319 0.625 C 0.03085 0.62755 0.02994 0.63055 0.02864 0.63287 C 0.0276 0.63449 0.0263 0.63542 0.02526 0.6368 C 0.02369 0.63889 0.02239 0.64097 0.02083 0.64282 C 0.0194 0.64444 0.0177 0.64514 0.01627 0.64676 C 0.01315 0.65046 0.01093 0.65671 0.00729 0.6588 C 0.00013 0.66296 0.00507 0.65995 -0.00717 0.66875 C -0.00912 0.66991 -0.01094 0.67153 -0.01276 0.67268 C -0.01732 0.67523 -0.02214 0.67639 -0.02631 0.68055 C -0.02891 0.68333 -0.03125 0.68657 -0.03412 0.68866 C -0.0362 0.69005 -0.03855 0.68981 -0.04076 0.69051 C -0.05808 0.69606 -0.03334 0.68866 -0.05313 0.69468 L -0.1293 0.69051 C -0.1323 0.69028 -0.13529 0.68981 -0.13816 0.68866 C -0.14441 0.68611 -0.15183 0.68055 -0.1573 0.67477 C -0.15912 0.67268 -0.16107 0.67106 -0.1629 0.66875 C -0.16446 0.66643 -0.16589 0.66343 -0.16732 0.66065 C -0.16771 0.6588 -0.16797 0.65671 -0.16849 0.65486 C -0.16941 0.65069 -0.17084 0.64699 -0.17175 0.64282 C -0.1724 0.64028 -0.17253 0.6375 -0.17292 0.63495 C -0.17331 0.62963 -0.17409 0.6243 -0.17409 0.61898 C -0.1737 0.60093 -0.17279 0.5831 -0.17175 0.56528 C -0.17162 0.56319 -0.17136 0.56088 -0.17071 0.55926 C -0.1698 0.55741 -0.16836 0.55671 -0.16732 0.55532 C -0.16237 0.54792 -0.16563 0.54884 -0.15834 0.54537 C -0.15612 0.54421 -0.15391 0.54398 -0.1517 0.54329 C -0.12891 0.54537 -0.13334 0.53472 -0.12592 0.55324 C -0.12513 0.55532 -0.12435 0.55718 -0.1237 0.55926 C -0.12331 0.56134 -0.12305 0.56319 -0.12253 0.56528 C -0.12188 0.56805 -0.12084 0.57037 -0.12032 0.57315 C -0.11928 0.57847 -0.1181 0.58912 -0.1181 0.58912 L -0.11693 0.63287 L -0.1237 0.64884 " pathEditMode="relative" ptsTypes="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23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900B63-CB7A-47F9-BD3C-78EDE75451F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76" y="5193176"/>
            <a:ext cx="2627058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394 L -0.00586 -0.00394 C -0.00443 -0.01111 -0.00313 -0.01852 -0.00144 -0.0257 C -0.00013 -0.03125 0.00234 -0.03588 0.00312 -0.04167 C 0.0052 -0.05718 0.00364 -0.04699 0.00872 -0.07153 C 0.00911 -0.07547 0.00937 -0.0794 0.00976 -0.08334 C 0.01002 -0.08542 0.0108 -0.08727 0.01093 -0.08936 C 0.01158 -0.10463 0.01171 -0.11991 0.01211 -0.13519 C 0.01171 -0.15973 0.01185 -0.18426 0.01093 -0.2088 C 0.01067 -0.21412 0.00846 -0.22269 0.00755 -0.22871 C 0.00586 -0.23889 0.0069 -0.23681 0.00416 -0.24861 C 0.00208 -0.25811 0.00143 -0.25649 -0.00144 -0.26644 C -0.00235 -0.26968 -0.00261 -0.27338 -0.00365 -0.27639 C -0.00443 -0.27894 -0.00599 -0.28033 -0.00704 -0.28241 C -0.0086 -0.28565 -0.00977 -0.28936 -0.01146 -0.29236 C -0.01329 -0.29561 -0.01719 -0.29838 -0.01927 -0.30047 C -0.02045 -0.30162 -0.02149 -0.30348 -0.02266 -0.3044 C -0.02409 -0.30533 -0.02565 -0.30579 -0.02709 -0.30625 C -0.03555 -0.30903 -0.04141 -0.30903 -0.05065 -0.31019 L -0.09766 -0.30834 C -0.10222 -0.30811 -0.10664 -0.30764 -0.11107 -0.30625 C -0.11563 -0.30486 -0.12006 -0.30209 -0.12448 -0.30047 C -0.12865 -0.29885 -0.13269 -0.29769 -0.13685 -0.2963 C -0.14427 -0.29098 -0.15222 -0.2875 -0.15925 -0.28056 C -0.17071 -0.26899 -0.16589 -0.27361 -0.17383 -0.26644 C -0.17565 -0.2625 -0.178 -0.25903 -0.17943 -0.25463 C -0.18034 -0.25162 -0.17995 -0.24792 -0.18047 -0.24468 C -0.18099 -0.2419 -0.18217 -0.23936 -0.18269 -0.23658 C -0.18855 -0.20811 -0.18112 -0.23658 -0.18829 -0.21088 C -0.18946 -0.19746 -0.18933 -0.19445 -0.19167 -0.18102 C -0.19388 -0.16829 -0.20039 -0.13172 -0.20508 -0.1213 C -0.20664 -0.11783 -0.20821 -0.11459 -0.20964 -0.11135 C -0.21185 -0.10602 -0.21185 -0.10348 -0.21524 -0.09931 C -0.21758 -0.0963 -0.22032 -0.09491 -0.22305 -0.09329 C -0.23425 -0.09607 -0.24558 -0.09723 -0.25664 -0.10139 C -0.26029 -0.10255 -0.26342 -0.10625 -0.26667 -0.10926 C -0.27058 -0.11297 -0.27422 -0.1169 -0.27787 -0.1213 C -0.28503 -0.12963 -0.29141 -0.14074 -0.29922 -0.14723 C -0.3573 -0.19399 -0.29922 -0.14445 -0.33724 -0.18287 C -0.34558 -0.19144 -0.35482 -0.19769 -0.36302 -0.20672 C -0.37826 -0.22385 -0.38907 -0.2375 -0.40664 -0.24861 C -0.41706 -0.25533 -0.42709 -0.26482 -0.43802 -0.26852 C -0.46485 -0.27755 -0.45352 -0.275 -0.47162 -0.27848 L -0.50847 -0.27639 C -0.51146 -0.27616 -0.51459 -0.27593 -0.51745 -0.27454 C -0.52019 -0.27315 -0.52266 -0.27037 -0.52526 -0.26852 C -0.52826 -0.26644 -0.53138 -0.26505 -0.53425 -0.2625 C -0.54141 -0.25579 -0.55013 -0.24699 -0.55664 -0.23658 C -0.5586 -0.23357 -0.56055 -0.23033 -0.56224 -0.22662 C -0.56329 -0.22431 -0.56368 -0.2213 -0.56446 -0.21875 C -0.56524 -0.21343 -0.56654 -0.20834 -0.56667 -0.20278 C -0.56771 -0.16574 -0.56719 -0.12848 -0.56784 -0.09144 C -0.56784 -0.08866 -0.56849 -0.08611 -0.56901 -0.08334 C -0.56954 -0.0801 -0.57058 -0.07686 -0.57123 -0.07338 C -0.57162 -0.07084 -0.57162 -0.06806 -0.57227 -0.06551 C -0.57696 -0.04908 -0.57748 -0.04653 -0.58464 -0.03774 C -0.58646 -0.03542 -0.58842 -0.0338 -0.59024 -0.03172 C -0.59141 -0.03033 -0.59232 -0.02824 -0.59362 -0.02778 C -0.59649 -0.02639 -0.59961 -0.02639 -0.60248 -0.0257 C -0.60521 -0.025 -0.60769 -0.02385 -0.61042 -0.02385 L -0.71003 -0.02176 C -0.71563 -0.01922 -0.72032 -0.0176 -0.72565 -0.01389 C -0.72904 -0.01135 -0.7319 -0.00811 -0.73464 -0.00394 C -0.73659 -0.0007 -0.73855 0.00231 -0.74024 0.00601 C -0.74128 0.00856 -0.74167 0.01134 -0.74245 0.01412 C -0.74284 0.01666 -0.7431 0.01944 -0.74362 0.02199 C -0.74427 0.02546 -0.74532 0.02847 -0.74584 0.03194 C -0.74636 0.03588 -0.74662 0.04004 -0.74688 0.04398 C -0.74623 0.07453 -0.74662 0.10509 -0.74467 0.13541 C -0.7444 0.14074 -0.74154 0.14467 -0.74024 0.1493 C -0.73894 0.15393 -0.73815 0.15879 -0.73685 0.16342 C -0.73516 0.16875 -0.73321 0.17407 -0.73125 0.17916 C -0.72943 0.18402 -0.72774 0.18889 -0.72565 0.19328 C -0.72305 0.19884 -0.71654 0.20902 -0.71342 0.21319 C -0.70899 0.21875 -0.70469 0.22476 -0.69987 0.22893 C -0.69649 0.23217 -0.69245 0.2331 -0.68868 0.23495 C -0.68269 0.24259 -0.6724 0.25648 -0.66524 0.26088 C -0.66094 0.26342 -0.65625 0.26342 -0.65183 0.26481 L -0.63842 0.26875 L -0.52644 0.26689 C -0.52344 0.26666 -0.52045 0.26551 -0.51745 0.26481 C -0.48659 0.25833 -0.53815 0.2699 -0.48842 0.25694 C -0.48464 0.25578 -0.48086 0.25555 -0.47722 0.25486 C -0.45625 0.24745 -0.47592 0.2537 -0.45365 0.24884 C -0.44545 0.24722 -0.43724 0.24467 -0.42904 0.24305 C -0.42526 0.24213 -0.42149 0.24213 -0.41784 0.24097 C -0.41029 0.23865 -0.403 0.23449 -0.39545 0.2331 C -0.38164 0.23032 -0.38868 0.23171 -0.37422 0.22893 C -0.37084 0.22777 -0.36745 0.22615 -0.36407 0.225 C -0.35547 0.22245 -0.34401 0.22199 -0.33607 0.22106 C -0.33308 0.22037 -0.33021 0.21944 -0.32709 0.21898 C -0.28894 0.21389 -0.29883 0.2162 -0.26563 0.21319 C -0.25508 0.21203 -0.2224 0.2081 -0.21628 0.20717 C -0.21185 0.20648 -0.20743 0.20555 -0.20287 0.20509 C -0.19245 0.20416 -0.18204 0.2037 -0.17149 0.20324 C -0.15026 0.19768 -0.16055 0.1993 -0.12006 0.20717 C -0.11732 0.20764 -0.11485 0.20972 -0.11224 0.21111 C -0.1099 0.21226 -0.10547 0.21504 -0.10547 0.21504 C -0.10404 0.21782 -0.10261 0.2206 -0.10105 0.22314 C -0.1 0.22453 -0.09857 0.22523 -0.09766 0.22708 C -0.09636 0.22939 -0.09558 0.2324 -0.09427 0.23495 C -0.09323 0.23703 -0.09193 0.23865 -0.09089 0.24097 C -0.08894 0.24606 -0.08881 0.2493 -0.08763 0.25486 C -0.08685 0.25833 -0.08607 0.26157 -0.08529 0.26481 C -0.08503 0.26875 -0.08464 0.27291 -0.08425 0.27685 C -0.08399 0.27939 -0.08308 0.28194 -0.08308 0.28472 C -0.08308 0.29745 -0.08308 0.31018 -0.08425 0.32245 C -0.08451 0.32592 -0.08633 0.32801 -0.08763 0.33055 C -0.09011 0.33541 -0.09766 0.34861 -0.10105 0.35231 C -0.10456 0.35625 -0.10834 0.35949 -0.11224 0.36226 C -0.1155 0.36481 -0.11901 0.3662 -0.12227 0.36828 C -0.125 0.37014 -0.12748 0.37291 -0.13008 0.3743 C -0.14974 0.38495 -0.14506 0.38171 -0.15704 0.38634 C -0.16042 0.3875 -0.16368 0.38935 -0.16706 0.39027 C -0.17149 0.39143 -0.17605 0.39143 -0.18047 0.39213 C -0.18308 0.39259 -0.18568 0.39375 -0.18829 0.39421 C -0.19206 0.3949 -0.19584 0.3956 -0.19948 0.39629 L -0.26107 0.39421 C -0.2642 0.39398 -0.26967 0.39074 -0.27227 0.38819 C -0.27396 0.38657 -0.27526 0.38426 -0.27683 0.38217 C -0.27787 0.38078 -0.27904 0.37963 -0.28008 0.37824 C -0.28086 0.37639 -0.28177 0.37453 -0.28243 0.37222 C -0.28399 0.36597 -0.28477 0.35902 -0.28568 0.35231 C -0.28542 0.34838 -0.28568 0.34398 -0.28464 0.34051 C -0.28399 0.33865 -0.28243 0.33889 -0.28125 0.33842 C -0.27761 0.3375 -0.27383 0.33703 -0.27006 0.33657 C -0.26472 0.33402 -0.26628 0.33703 -0.26446 0.33055 L -0.26446 0.33055 " pathEditMode="relative" ptsTypes="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23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489124-387B-4B10-9582-AB04F4F6E85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1" y="5200796"/>
            <a:ext cx="2923214" cy="1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695 L -0.00248 -0.00695 C -0.00365 -0.01945 -0.00443 -0.03218 -0.00586 -0.04468 C -0.00769 -0.05996 -0.00899 -0.0625 -0.01146 -0.07454 C -0.01263 -0.0801 -0.01316 -0.08519 -0.01485 -0.09051 C -0.01576 -0.09352 -0.01719 -0.09561 -0.01823 -0.09838 C -0.02123 -0.10695 -0.01954 -0.10695 -0.02383 -0.11436 C -0.02474 -0.11598 -0.02605 -0.11713 -0.02722 -0.11829 C -0.02787 -0.12107 -0.02826 -0.12408 -0.02943 -0.12639 C -0.0306 -0.12894 -0.03243 -0.1301 -0.03386 -0.13241 C -0.03503 -0.13403 -0.03594 -0.13658 -0.03724 -0.1382 C -0.04349 -0.14607 -0.04909 -0.14931 -0.05625 -0.15417 C -0.0586 -0.15579 -0.0668 -0.15996 -0.06745 -0.16019 C -0.07748 -0.16181 -0.08763 -0.16158 -0.09766 -0.16204 C -0.13321 -0.15903 -0.10717 -0.16436 -0.13907 -0.15023 L -0.14805 -0.1463 L -0.15261 -0.14422 C -0.15717 -0.13889 -0.16172 -0.13311 -0.16706 -0.13033 L -0.175 -0.12639 C -0.18282 -0.11713 -0.18021 -0.12246 -0.18386 -0.1125 C -0.18464 -0.10579 -0.18594 -0.09931 -0.18607 -0.0926 C -0.18659 -0.07084 -0.18594 -0.03681 -0.18946 -0.01297 C -0.18985 -0.01065 -0.19102 -0.00903 -0.19167 -0.00695 C -0.1948 0.00185 -0.19714 0.0125 -0.20404 0.01504 L -0.20964 0.01689 C -0.21784 0.01504 -0.22618 0.01365 -0.23425 0.01088 C -0.2362 0.01041 -0.23802 0.0081 -0.23985 0.00694 C -0.24206 0.00555 -0.24441 0.00463 -0.24662 0.00301 C -0.26316 -0.00926 -0.26641 -0.01436 -0.28243 -0.02292 C -0.28464 -0.02408 -0.28685 -0.02408 -0.28907 -0.02477 C -0.29141 -0.02616 -0.29362 -0.02732 -0.29584 -0.02894 C -0.29779 -0.0301 -0.29948 -0.03172 -0.30144 -0.03287 C -0.30144 -0.03287 -0.32579 -0.04514 -0.33282 -0.04885 L -0.35625 -0.06065 C -0.36784 -0.06343 -0.37943 -0.0669 -0.39102 -0.06852 C -0.42344 -0.07361 -0.40821 -0.07176 -0.43685 -0.07454 L -0.52084 -0.07061 C -0.53021 -0.06991 -0.55599 -0.05857 -0.5612 -0.05463 C -0.56641 -0.0507 -0.5724 -0.04908 -0.57683 -0.04283 C -0.58451 -0.03195 -0.58073 -0.03773 -0.58802 -0.02477 C -0.58881 -0.02153 -0.58933 -0.01806 -0.59024 -0.01482 C -0.59115 -0.01204 -0.59284 -0.00996 -0.59362 -0.00695 C -0.5948 -0.00186 -0.59506 0.0037 -0.59584 0.00902 C -0.5948 0.03148 -0.59467 0.05439 -0.59245 0.07662 C -0.58972 0.10463 -0.5892 0.09398 -0.5836 0.10648 C -0.58151 0.11088 -0.57995 0.11597 -0.578 0.12037 C -0.57253 0.13264 -0.56732 0.14514 -0.5612 0.15625 C -0.55964 0.15879 -0.55834 0.1618 -0.55664 0.16412 C -0.55456 0.16713 -0.55183 0.16875 -0.55 0.17222 C -0.54883 0.17407 -0.54792 0.17662 -0.54662 0.17801 C -0.54493 0.18009 -0.54284 0.18055 -0.54102 0.18217 C -0.53802 0.18449 -0.53529 0.18865 -0.53204 0.19004 C -0.52683 0.19236 -0.52175 0.1949 -0.51641 0.19606 C -0.51159 0.19722 -0.50664 0.19699 -0.50183 0.19791 C -0.49662 0.19907 -0.49141 0.20162 -0.4862 0.20208 C -0.46485 0.2037 -0.44362 0.20324 -0.4224 0.20393 C -0.42045 0.20463 -0.41849 0.20486 -0.4168 0.20602 C -0.40821 0.21134 -0.40547 0.21412 -0.39883 0.2199 C -0.39805 0.22199 -0.39649 0.22338 -0.39662 0.22592 C -0.39688 0.23333 -0.39779 0.2412 -0.4 0.24768 C -0.40105 0.25115 -0.40352 0.25231 -0.4056 0.2537 C -0.40847 0.25578 -0.41159 0.25625 -0.41446 0.25764 C -0.41823 0.25949 -0.42188 0.2625 -0.42566 0.26365 C -0.43008 0.26504 -0.43464 0.26504 -0.4392 0.26574 C -0.49297 0.2625 -0.50313 0.26551 -0.55105 0.25185 C -0.61914 0.23217 -0.58985 0.23865 -0.62605 0.22592 C -0.65834 0.21435 -0.63008 0.22477 -0.65964 0.21597 C -0.67618 0.21111 -0.67657 0.20949 -0.69219 0.20602 C -0.69623 0.20509 -0.70039 0.20486 -0.70443 0.20393 C -0.70938 0.20301 -0.71407 0.20046 -0.71901 0.2 C -0.73321 0.19861 -0.7474 0.19861 -0.76159 0.19791 C -0.78243 0.19861 -0.80339 0.19814 -0.82422 0.2 C -0.82592 0.20023 -0.82709 0.20301 -0.82865 0.20393 C -0.83164 0.20578 -0.83464 0.20671 -0.83763 0.20787 C -0.83959 0.20995 -0.84141 0.2118 -0.84323 0.21389 C -0.8448 0.21574 -0.84636 0.21782 -0.84779 0.2199 C -0.85026 0.22361 -0.85274 0.22893 -0.85443 0.23379 C -0.85534 0.23634 -0.85599 0.23912 -0.85664 0.24189 C -0.85743 0.24768 -0.85821 0.2537 -0.85899 0.25972 C -0.85964 0.26504 -0.86107 0.27014 -0.8612 0.27569 C -0.86198 0.31736 -0.86068 0.31064 -0.8556 0.34537 C -0.85508 0.34861 -0.85521 0.35208 -0.85443 0.35532 C -0.85365 0.35879 -0.85209 0.3618 -0.85105 0.36527 C -0.85026 0.36828 -0.84987 0.37199 -0.84883 0.37523 C -0.84401 0.39027 -0.83998 0.39814 -0.83321 0.41088 C -0.82995 0.41713 -0.82683 0.42361 -0.82305 0.42893 C -0.81667 0.43819 -0.81368 0.44282 -0.80521 0.45069 C -0.77774 0.47615 -0.78894 0.47129 -0.77383 0.47662 C -0.75534 0.49305 -0.77865 0.47314 -0.76042 0.48657 C -0.75808 0.48819 -0.75612 0.49097 -0.75365 0.49259 C -0.74974 0.49514 -0.74545 0.49606 -0.74141 0.49861 C -0.73763 0.50069 -0.73412 0.50509 -0.73021 0.50648 C -0.72839 0.50717 -0.72644 0.5074 -0.72461 0.50833 C -0.72266 0.50949 -0.72084 0.51111 -0.71901 0.5125 C -0.71563 0.51458 -0.71224 0.5162 -0.70899 0.51828 C -0.70586 0.52037 -0.703 0.52268 -0.7 0.5243 C -0.69857 0.52523 -0.69701 0.52569 -0.69545 0.52639 C -0.69115 0.52847 -0.68802 0.53194 -0.68321 0.5324 L -0.64284 0.53634 C -0.59558 0.55162 -0.66524 0.52963 -0.61823 0.54236 C -0.61485 0.54328 -0.61159 0.5456 -0.60821 0.54629 C -0.60183 0.54745 -0.59545 0.54745 -0.5892 0.54814 C -0.57904 0.54953 -0.56901 0.55208 -0.55886 0.55231 L -0.30925 0.55416 C -0.29441 0.55949 -0.31706 0.55185 -0.29024 0.5581 C -0.27826 0.56111 -0.29714 0.56018 -0.28243 0.56018 L -0.28243 0.56018 " pathEditMode="relative" ptsTypes="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0754437" y="200416"/>
            <a:ext cx="11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23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009CC6-383A-4B2B-B74B-C32D8118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5" y="3014203"/>
            <a:ext cx="1819744" cy="1368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3860029-2E55-40F6-8B9B-9C81D839A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3" y="4050252"/>
            <a:ext cx="1819744" cy="136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7AE2AD5-0C74-4943-8677-9AB3CCFEC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7" y="4347933"/>
            <a:ext cx="1813398" cy="1368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57BC9D2A-D4B8-46AA-92C6-D0A9B861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00" y="3224849"/>
            <a:ext cx="1819744" cy="136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2B520B7-839A-40F2-97AE-6AD974BCD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549158"/>
            <a:ext cx="1819744" cy="1368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70AD652-3D3A-495F-9877-C927462E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1395600"/>
            <a:ext cx="1813398" cy="1368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1BA19E3-A7C4-4467-9CA8-4C8CA26BA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3" y="883740"/>
            <a:ext cx="1817654" cy="1368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A6A6640-8943-436D-8C99-D6CEB933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2" y="1274289"/>
            <a:ext cx="1819744" cy="136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0530B94-E4DF-41FA-9128-1B75F316AC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806970"/>
            <a:ext cx="1813398" cy="13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7108015-B9F8-4045-AB1C-18F7B0B3C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3" y="666073"/>
            <a:ext cx="1828256" cy="1368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FE4C284-137F-49FF-8C60-6797ACC14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05" y="2847712"/>
            <a:ext cx="1828256" cy="1368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AA5F659-5594-4B4F-880A-46DE421F9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274289"/>
            <a:ext cx="1819744" cy="1368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5952F42-168B-473C-9801-32EF140166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95" y="2990008"/>
            <a:ext cx="1819744" cy="136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1A18A4-527A-4AE5-9B22-2C4EDEABBD0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17" y="5144666"/>
            <a:ext cx="2908990" cy="13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764 L -0.01198 0.00764 C 0.00091 -0.00093 -0.00651 0.00602 0.00378 -0.00834 C 0.00664 -0.0125 0.01263 -0.02014 0.01263 -0.02014 C 0.01784 -0.0338 0.01146 -0.0169 0.01823 -0.03611 C 0.01901 -0.0382 0.01979 -0.04005 0.02058 -0.04213 C 0.02305 -0.06042 0.0211 -0.05347 0.025 -0.06412 C 0.02774 -0.09746 0.02852 -0.0963 0.02617 -0.13565 C 0.02591 -0.13912 0.02461 -0.14236 0.02383 -0.1456 C 0.02305 -0.14954 0.02279 -0.15394 0.02162 -0.15764 C 0.02019 -0.16227 0.01875 -0.1669 0.01719 -0.17153 C 0.01498 -0.17755 0.01237 -0.18264 0.00938 -0.1875 C 0.00755 -0.19028 0.00573 -0.19306 0.00378 -0.19537 C 0.00274 -0.19653 0.00144 -0.19653 0.00039 -0.19746 C -0.00078 -0.19838 -0.00195 -0.2 -0.00299 -0.20139 C -0.00455 -0.20324 -0.00573 -0.20602 -0.00742 -0.20741 C -0.00924 -0.2088 -0.0112 -0.20857 -0.01302 -0.20926 C -0.02422 -0.21921 -0.01067 -0.2081 -0.03437 -0.21921 L -0.05117 -0.22732 C -0.05599 -0.2294 -0.05846 -0.2294 -0.06341 -0.23125 C -0.06497 -0.23171 -0.0664 -0.23241 -0.06797 -0.2331 L -0.1608 -0.23125 C -0.16784 -0.23056 -0.18099 -0.21273 -0.18541 -0.20741 C -0.19218 -0.19931 -0.1957 -0.1963 -0.20117 -0.18334 C -0.20221 -0.18079 -0.20364 -0.17847 -0.20455 -0.17546 C -0.20742 -0.16621 -0.20599 -0.16736 -0.20781 -0.15949 C -0.20846 -0.15671 -0.20937 -0.15417 -0.21015 -0.15162 C -0.20976 -0.13843 -0.20963 -0.125 -0.20898 -0.11181 C -0.20885 -0.10903 -0.20833 -0.10648 -0.20781 -0.10394 C -0.20677 -0.09676 -0.20429 -0.08681 -0.20221 -0.08195 C -0.20117 -0.0794 -0.20026 -0.07616 -0.19896 -0.07408 C -0.19765 -0.07199 -0.19596 -0.07107 -0.1944 -0.06991 C -0.19218 -0.06829 -0.1888 -0.06713 -0.18659 -0.06597 C -0.17877 -0.06667 -0.17083 -0.06644 -0.16302 -0.06806 C -0.15872 -0.06875 -0.15338 -0.075 -0.14961 -0.07801 C -0.14778 -0.0794 -0.14596 -0.08056 -0.14401 -0.08195 C -0.14218 -0.08449 -0.14036 -0.08727 -0.13841 -0.08982 C -0.13737 -0.09144 -0.13593 -0.0919 -0.13502 -0.09398 C -0.13398 -0.09676 -0.13372 -0.1007 -0.13281 -0.10394 C -0.13229 -0.10602 -0.13125 -0.10764 -0.1306 -0.10972 C -0.12734 -0.12153 -0.1276 -0.1213 -0.12617 -0.13171 C -0.12682 -0.15232 -0.12708 -0.17292 -0.12838 -0.19329 C -0.12864 -0.19792 -0.13268 -0.20625 -0.13398 -0.20926 C -0.13476 -0.21134 -0.13515 -0.21366 -0.1362 -0.21528 C -0.14856 -0.23449 -0.13789 -0.21505 -0.14739 -0.22732 C -0.15468 -0.23658 -0.14609 -0.23148 -0.15638 -0.23519 C -0.16406 -0.24352 -0.16198 -0.24236 -0.17317 -0.24722 C -0.20364 -0.26042 -0.19518 -0.25787 -0.21797 -0.26111 C -0.22239 -0.26227 -0.22682 -0.26435 -0.23138 -0.26505 C -0.2612 -0.26945 -0.27916 -0.26551 -0.31198 -0.26296 C -0.32708 -0.25764 -0.31966 -0.26158 -0.33437 -0.25116 C -0.33776 -0.24861 -0.35208 -0.23889 -0.3556 -0.23519 C -0.36015 -0.23056 -0.37109 -0.21759 -0.37578 -0.20926 C -0.3776 -0.20602 -0.37903 -0.19908 -0.38021 -0.19537 C -0.38086 -0.19329 -0.38177 -0.19144 -0.38255 -0.18935 C -0.38281 -0.18681 -0.3832 -0.18403 -0.38359 -0.18148 C -0.38424 -0.17732 -0.3858 -0.17361 -0.3858 -0.16945 C -0.38593 -0.16273 -0.38711 -0.12292 -0.38359 -0.10394 C -0.38294 -0.10046 -0.38229 -0.09699 -0.38138 -0.09398 C -0.37669 -0.07917 -0.37356 -0.06204 -0.36679 -0.05 C -0.36536 -0.04746 -0.36367 -0.04491 -0.36237 -0.04213 C -0.35989 -0.03704 -0.35807 -0.03125 -0.3556 -0.02616 C -0.35065 -0.01621 -0.34297 -0.00371 -0.33659 0.0037 C -0.33489 0.00555 -0.33281 0.00602 -0.33099 0.00764 C -0.32903 0.00926 -0.32747 0.01204 -0.32539 0.01366 C -0.32356 0.01481 -0.32161 0.01458 -0.31979 0.01551 C -0.31784 0.01666 -0.31614 0.01852 -0.31419 0.01944 C -0.31041 0.02176 -0.29856 0.02523 -0.29739 0.02546 C -0.27578 0.02361 -0.25403 0.0243 -0.23242 0.01944 C -0.23008 0.01898 -0.2164 -0.00324 -0.21575 -0.0044 C -0.20872 -0.01412 -0.19414 -0.03218 -0.18659 -0.0382 C -0.1832 -0.04074 -0.17981 -0.04306 -0.17656 -0.04607 C -0.17343 -0.04908 -0.1707 -0.05347 -0.16758 -0.05602 C -0.16432 -0.0588 -0.16067 -0.05949 -0.15742 -0.06204 C -0.15468 -0.06412 -0.15234 -0.06759 -0.14961 -0.06991 C -0.14713 -0.07222 -0.14427 -0.07361 -0.14179 -0.07593 C -0.1375 -0.08009 -0.13372 -0.08565 -0.12955 -0.08982 C -0.12773 -0.09167 -0.12578 -0.09236 -0.12396 -0.09398 C -0.12161 -0.09584 -0.1194 -0.09769 -0.11718 -0.09977 C -0.10885 -0.10834 -0.10104 -0.11806 -0.09258 -0.1257 C -0.09036 -0.12778 -0.08802 -0.1294 -0.0858 -0.13171 C -0.07044 -0.14699 -0.07995 -0.14051 -0.06797 -0.14769 C -0.0582 -0.16158 -0.06679 -0.15046 -0.0556 -0.16158 C -0.05182 -0.16528 -0.04817 -0.16945 -0.0444 -0.17338 C -0.04258 -0.17546 -0.04088 -0.17801 -0.0388 -0.1794 C -0.03698 -0.18079 -0.03502 -0.18195 -0.0332 -0.18334 C -0.02981 -0.18658 -0.02656 -0.19028 -0.02317 -0.19329 C -0.01758 -0.19838 -0.01146 -0.20116 -0.00638 -0.20741 C -0.00521 -0.20857 -0.00416 -0.21019 -0.00299 -0.21134 C 0.00274 -0.2169 0.00586 -0.21945 0.01159 -0.22315 C 0.01263 -0.22408 0.0138 -0.22477 0.01498 -0.22523 C 0.02201 -0.22871 0.02904 -0.23264 0.0362 -0.23519 L 0.0418 -0.23727 C 0.04401 -0.23796 0.04636 -0.2382 0.04844 -0.23912 C 0.05417 -0.24144 0.05964 -0.24468 0.06524 -0.24722 C 0.06719 -0.24792 0.06901 -0.24815 0.07084 -0.24908 C 0.078 -0.25278 0.08008 -0.25556 0.08659 -0.25718 C 0.09401 -0.25857 0.10144 -0.25996 0.10899 -0.26111 L 0.13581 -0.26505 C 0.15117 -0.26435 0.16641 -0.26435 0.18177 -0.26296 C 0.19141 -0.26227 0.18151 -0.26088 0.18959 -0.25718 C 0.19245 -0.25556 0.19558 -0.25579 0.19857 -0.25509 C 0.19961 -0.2544 0.20078 -0.25394 0.20183 -0.25301 C 0.20417 -0.25139 0.20638 -0.24931 0.2086 -0.24722 C 0.21133 -0.24421 0.21563 -0.2375 0.21758 -0.2331 C 0.22071 -0.22616 0.22644 -0.21134 0.22644 -0.21134 C 0.22878 -0.19954 0.23008 -0.19584 0.22318 -0.1794 C 0.21875 -0.16921 0.21198 -0.16343 0.20638 -0.15556 L 0.19519 -0.13959 C 0.19284 -0.13634 0.19076 -0.13287 0.18841 -0.12963 C 0.18698 -0.12755 0.18542 -0.1257 0.18399 -0.12384 C 0.18203 -0.12107 0.18021 -0.11829 0.17839 -0.11574 C 0.17683 -0.11366 0.17539 -0.11181 0.17383 -0.10972 C 0.17201 -0.10718 0.16966 -0.10533 0.16823 -0.10185 C 0.16498 -0.09398 0.16211 -0.08704 0.15821 -0.07986 C 0.15729 -0.07824 0.15599 -0.07732 0.15482 -0.07593 C 0.15209 -0.06088 0.15586 -0.0794 0.15144 -0.06412 C 0.15091 -0.06204 0.15065 -0.06019 0.15039 -0.0581 C 0.14831 -0.04491 0.14831 -0.04375 0.14701 -0.03218 C 0.14792 -0.0169 0.14701 -0.01111 0.15144 0.00162 C 0.15534 0.01273 0.15834 0.01597 0.16498 0.02153 C 0.17617 0.03102 0.17683 0.03009 0.18959 0.03356 C 0.19701 0.03541 0.20443 0.03819 0.21198 0.03935 L 0.23659 0.04352 C 0.2444 0.04745 0.24519 0.04791 0.25339 0.05139 C 0.25912 0.05393 0.26563 0.05579 0.27123 0.05926 C 0.29922 0.07708 0.26094 0.05416 0.28581 0.07129 C 0.28828 0.07291 0.29766 0.07662 0.30039 0.07916 C 0.32839 0.10555 0.32409 0.10092 0.34063 0.12315 C 0.34623 0.13055 0.34753 0.13148 0.353 0.14282 C 0.35508 0.14722 0.35703 0.15185 0.3586 0.15694 C 0.36068 0.16342 0.3655 0.18819 0.36641 0.19259 C 0.36693 0.19791 0.36784 0.20903 0.36862 0.21458 C 0.37136 0.23426 0.36784 0.19954 0.37097 0.23241 C 0.37058 0.25046 0.37071 0.26829 0.36979 0.28611 C 0.36953 0.28981 0.36823 0.29282 0.36758 0.29606 C 0.3638 0.31435 0.36732 0.30278 0.36081 0.32014 C 0.35782 0.32801 0.35456 0.3375 0.34961 0.3419 C 0.34388 0.34699 0.34154 0.34907 0.33503 0.35579 C 0.33282 0.35833 0.33086 0.36227 0.32839 0.36389 C 0.3168 0.3706 0.32175 0.36829 0.3138 0.37176 C 0.30899 0.37754 0.30977 0.37708 0.30261 0.38171 C 0.30117 0.38264 0.29961 0.38264 0.29818 0.38379 C 0.29584 0.38541 0.29375 0.38842 0.29141 0.38981 C 0.27657 0.39815 0.27552 0.39722 0.26237 0.39977 C 0.24323 0.39907 0.22422 0.39954 0.20521 0.39768 C 0.2 0.39722 0.19414 0.38472 0.19063 0.38171 C 0.18815 0.3794 0.18138 0.3743 0.17839 0.36991 C 0.1711 0.35903 0.17904 0.36898 0.17162 0.35579 C 0.17032 0.35347 0.16862 0.35185 0.16719 0.35 C 0.16498 0.33842 0.16719 0.34653 0.15938 0.33403 C 0.15313 0.32407 0.15742 0.32754 0.15144 0.32407 C 0.15078 0.32199 0.15026 0.31944 0.14922 0.31805 C 0.14831 0.31666 0.14701 0.31666 0.14584 0.31597 C 0.13607 0.31111 0.1461 0.3169 0.13802 0.31204 C 0.13125 0.31504 0.13503 0.31319 0.12683 0.31805 C 0.12318 0.32037 0.12344 0.32222 0.12344 0.31805 L 0.12344 0.31597 " pathEditMode="relative" ptsTypes="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1B1C3E-9697-4970-9328-6F04A507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3429000" cy="3429000"/>
          </a:xfrm>
          <a:prstGeom prst="rect">
            <a:avLst/>
          </a:prstGeom>
        </p:spPr>
      </p:pic>
      <p:pic>
        <p:nvPicPr>
          <p:cNvPr id="5" name="Imagen 4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2A3E316D-AF9C-4A82-9F21-BD33FA4D2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288287"/>
            <a:ext cx="3428999" cy="34838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B8EF8D-C55F-48B0-8D06-1F715613F89B}"/>
              </a:ext>
            </a:extLst>
          </p:cNvPr>
          <p:cNvSpPr txBox="1"/>
          <p:nvPr/>
        </p:nvSpPr>
        <p:spPr>
          <a:xfrm>
            <a:off x="2615535" y="6471878"/>
            <a:ext cx="671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7145D6A6-5AE3-40C0-8093-AFFD5537FCBD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pic>
        <p:nvPicPr>
          <p:cNvPr id="13" name="12 Imagen" descr="Imagen_maestro.png">
            <a:extLst>
              <a:ext uri="{FF2B5EF4-FFF2-40B4-BE49-F238E27FC236}">
                <a16:creationId xmlns:a16="http://schemas.microsoft.com/office/drawing/2014/main" id="{47007935-CFFD-45E6-8BC0-6AE098FC46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Imagen 1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684316D-1536-42AB-8D50-3C0458F97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41" y="681071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03E541-2E40-4088-80C3-981264C838B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0" y="5178160"/>
            <a:ext cx="2757767" cy="13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903 L 0.00586 -0.00903 C 0.01224 -0.01759 0.0181 -0.02732 0.02487 -0.03496 C 0.03308 -0.04398 0.04427 -0.04584 0.05065 -0.0588 C 0.05742 -0.07269 0.05808 -0.09329 0.06185 -0.11042 C 0.06029 -0.15139 0.06315 -0.19329 0.04388 -0.22593 C 0.03503 -0.24097 0.02227 -0.24815 0.01042 -0.25371 C 0.00026 -0.25834 -0.01054 -0.25509 -0.02096 -0.25579 L -0.05794 -0.22199 C -0.05911 -0.22084 -0.06028 -0.21945 -0.06133 -0.21783 C -0.08789 -0.17894 -0.11211 -0.13449 -0.14075 -0.10046 C -0.14192 -0.09908 -0.14284 -0.09722 -0.14414 -0.09653 C -0.15599 -0.08982 -0.16797 -0.08449 -0.17995 -0.07871 C -0.20911 -0.09121 -0.21549 -0.08171 -0.23034 -0.13033 C -0.2332 -0.13982 -0.23255 -0.15162 -0.23359 -0.16227 C -0.22812 -0.17801 -0.22461 -0.19722 -0.21692 -0.20996 C -0.1858 -0.26042 -0.14453 -0.29005 -0.10377 -0.30347 C -0.07617 -0.3125 -0.04778 -0.31134 -0.01992 -0.31528 C 0.01407 -0.30718 0.04961 -0.30857 0.07865 -0.26968 C 0.09245 -0.25093 0.10795 -0.15324 0.11003 -0.14236 C 0.11055 -0.13912 0.11003 -0.13519 0.11107 -0.13241 C 0.12175 -0.10324 0.12943 -0.06852 0.14466 -0.04676 C 0.15768 -0.02824 0.17604 -0.02685 0.19167 -0.0169 C 0.28125 -0.04931 0.22565 -0.02246 0.31589 -0.08449 C 0.31771 -0.08588 0.31966 -0.08634 0.32149 -0.08658 C 0.33985 -0.08889 0.35808 -0.09051 0.37643 -0.09259 C 0.39089 -0.09051 0.40625 -0.09537 0.42005 -0.08658 C 0.4474 -0.06921 0.45365 -0.02963 0.46263 0.01296 C 0.4681 0.03912 0.47227 0.06597 0.47709 0.09259 C 0.47865 0.11759 0.48229 0.14282 0.48164 0.16805 C 0.48047 0.20764 0.47878 0.24815 0.47149 0.28541 C 0.46836 0.30185 0.45834 0.31111 0.45143 0.32338 C 0.45039 0.325 0.44922 0.32616 0.44805 0.32731 C 0.43763 0.33611 0.42774 0.34699 0.41667 0.35324 C 0.38607 0.37014 0.36979 0.36944 0.33946 0.37315 C 0.32865 0.37176 0.31784 0.37083 0.30703 0.36898 C 0.30586 0.36875 0.30469 0.36782 0.30365 0.36713 C 0.29284 0.35995 0.2819 0.35301 0.27123 0.34514 C 0.26472 0.34051 0.25821 0.33541 0.25209 0.32916 C 0.24844 0.32546 0.24558 0.31967 0.24206 0.31528 C 0.23438 0.30602 0.23164 0.30555 0.22188 0.30139 C 0.21693 0.2993 0.21719 0.2993 0.21407 0.2993 L 0.21407 0.2993 " pathEditMode="relative" ptsTypes="A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73675D-87D3-4456-BAE9-DC9B1B73833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90" y="5191300"/>
            <a:ext cx="2881238" cy="13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49 L 0.00208 0.00649 C 0.03893 -0.10926 0.0237 -0.05254 0.04909 -0.1625 C 0.04948 -0.17916 0.05104 -0.19583 0.05026 -0.21226 C 0.04857 -0.24537 0.0418 -0.29305 0.03112 -0.32176 C 0.02578 -0.33634 0.0194 -0.35069 0.01107 -0.35949 C -0.01367 -0.38564 -0.04753 -0.38217 -0.07409 -0.38541 C -0.08555 -0.37407 -0.0974 -0.36365 -0.10873 -0.35162 C -0.13255 -0.32639 -0.15352 -0.29189 -0.1793 -0.27407 C -0.1974 -0.26134 -0.2181 -0.26597 -0.2375 -0.26203 C -0.25013 -0.27129 -0.26302 -0.27963 -0.27552 -0.28981 C -0.27695 -0.2912 -0.27761 -0.29421 -0.27891 -0.29583 C -0.29818 -0.32338 -0.31784 -0.35 -0.33711 -0.37754 C -0.3388 -0.37986 -0.33984 -0.38333 -0.34154 -0.38541 C -0.36784 -0.41458 -0.39245 -0.44976 -0.42109 -0.47106 C -0.45352 -0.49514 -0.48893 -0.50416 -0.52292 -0.5206 C -0.53633 -0.51342 -0.55195 -0.51365 -0.56328 -0.49884 C -0.57175 -0.48773 -0.57669 -0.46759 -0.57774 -0.44907 C -0.58099 -0.39699 -0.55417 -0.35023 -0.54089 -0.31389 C -0.53451 -0.29629 -0.52891 -0.27801 -0.52292 -0.26018 C -0.52253 -0.25208 -0.51992 -0.24351 -0.52175 -0.23611 C -0.52344 -0.22963 -0.52787 -0.22546 -0.5319 -0.2243 C -0.54779 -0.21944 -0.56393 -0.22037 -0.57995 -0.21828 C -0.59479 -0.21365 -0.625 -0.21018 -0.63711 -0.18634 C -0.64232 -0.17615 -0.64154 -0.15995 -0.64375 -0.14676 C -0.64232 -0.1287 -0.64557 -0.10717 -0.63932 -0.09282 C -0.63047 -0.07245 -0.61498 -0.06435 -0.60234 -0.05115 C -0.60104 -0.04976 -0.59948 -0.04953 -0.59792 -0.04907 C -0.56589 -0.04351 -0.53386 -0.03634 -0.50169 -0.03333 C -0.46966 -0.03032 -0.4375 -0.03194 -0.40534 -0.03125 L -0.33594 -0.03518 C -0.31693 -0.03634 -0.29792 -0.03912 -0.27891 -0.03912 C -0.26094 -0.03912 -0.2431 -0.03657 -0.22513 -0.03518 C -0.21029 -0.0287 -0.19505 -0.02199 -0.18151 -0.00926 C -0.17422 -0.00254 -0.16953 0.01042 -0.16354 0.02037 C -0.1543 0.06366 -0.14883 0.07408 -0.15013 0.11991 C -0.15052 0.13079 -0.14987 0.14491 -0.15469 0.15186 C -0.16771 0.17084 -0.20912 0.16713 -0.2207 0.16783 C -0.22995 0.16644 -0.23945 0.16667 -0.2487 0.16366 C -0.2543 0.16204 -0.25664 0.15625 -0.26094 0.15186 C -0.26237 0.15024 -0.2655 0.14792 -0.2655 0.14792 L -0.2655 0.14584 " pathEditMode="relative" ptsTypes="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D1D731-A473-49C9-A74D-587F2CAE973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68" y="5193176"/>
            <a:ext cx="2763860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-0.00463 L -0.01536 -0.00463 C -0.01276 -0.00856 -0.00898 -0.01111 -0.00755 -0.01667 C 0.01276 -0.09028 0.00703 -0.09167 0.00821 -0.17778 C -0.02448 -0.29375 -0.00195 -0.25509 -0.07135 -0.31921 C -0.07304 -0.3206 -0.075 -0.32037 -0.07695 -0.32106 C -0.08997 -0.31968 -0.10416 -0.32685 -0.11614 -0.31713 C -0.12422 -0.31042 -0.12682 -0.29167 -0.1306 -0.27731 C -0.13737 -0.25162 -0.14153 -0.22407 -0.14739 -0.19769 C -0.15495 -0.16435 -0.16289 -0.13125 -0.17096 -0.09815 C -0.17148 -0.09606 -0.17213 -0.09352 -0.17318 -0.09213 C -0.18594 -0.07616 -0.19935 -0.06157 -0.21237 -0.04653 C -0.22695 -0.06042 -0.24297 -0.07037 -0.25599 -0.08819 C -0.27708 -0.11713 -0.29075 -0.16343 -0.31419 -0.18565 C -0.34179 -0.21204 -0.37461 -0.21505 -0.40482 -0.22963 L -0.48659 -0.20556 C -0.48854 -0.20509 -0.49075 -0.2044 -0.49219 -0.20162 C -0.50143 -0.18356 -0.50937 -0.16319 -0.51797 -0.14398 C -0.51562 -0.11875 -0.51354 -0.09352 -0.5112 -0.06829 C -0.51094 -0.06551 -0.51054 -0.06296 -0.51002 -0.06042 C -0.5056 -0.0331 -0.50117 -0.00602 -0.49661 0.0213 C -0.49883 0.03125 -0.49752 0.04838 -0.50338 0.05116 C -0.52109 0.05903 -0.53997 0.05116 -0.5582 0.04907 C -0.5914 0.04514 -0.62461 0.03843 -0.65781 0.0331 C -0.68164 0.03981 -0.70768 0.03426 -0.72943 0.05301 C -0.73828 0.06065 -0.73945 0.08565 -0.73841 0.10278 C -0.73594 0.14074 -0.73489 0.18588 -0.7194 0.21227 C -0.65104 0.32917 -0.55703 0.31389 -0.472 0.32986 C -0.44101 0.31782 -0.40963 0.3088 -0.37916 0.29398 C -0.35065 0.28009 -0.32409 0.25509 -0.29518 0.24421 C -0.27096 0.23495 -0.24596 0.2375 -0.22135 0.23426 C -0.20859 0.23611 -0.19427 0.2287 -0.1832 0.24028 C -0.16211 0.2625 -0.16601 0.31458 -0.16536 0.34769 C -0.17318 0.36227 -0.17851 0.3831 -0.1888 0.39144 C -0.21797 0.41505 -0.24427 0.40926 -0.27396 0.40741 C -0.27838 0.40208 -0.28294 0.39722 -0.28737 0.39144 C -0.28867 0.38981 -0.29075 0.38542 -0.29075 0.38542 L -0.29075 0.38542 " pathEditMode="relative" ptsTypes="AAAAAAAAAAAAAAAAAAAAAAAAAAAAAAAAAAAAAA">
                                      <p:cBhvr>
                                        <p:cTn id="6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C324FE-CD61-4698-A47F-E1840648318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5" y="5191300"/>
            <a:ext cx="2735949" cy="13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717 L 0.00534 0.00717 C 0.02943 -0.02848 0.02682 -0.02824 0.07136 -0.0544 C 0.09284 -0.06713 0.13737 -0.08218 0.13737 -0.08218 C 0.14636 -0.07824 0.15677 -0.07986 0.16419 -0.07037 C 0.17096 -0.06181 0.17331 -0.04584 0.17656 -0.03264 C 0.18451 0.00069 0.18789 0.0375 0.19779 0.06898 C 0.20716 0.09861 0.22175 0.12199 0.2336 0.14861 C 0.35912 0.11828 0.24193 0.16597 0.36797 0.0412 C 0.40169 0.00764 0.43893 -0.0132 0.47435 -0.04051 C 0.49154 -0.03982 0.51003 -0.05047 0.52578 -0.03843 C 0.53386 -0.03241 0.53373 -0.01019 0.53477 0.00532 C 0.55391 0.30301 0.50482 0.21759 0.56836 0.30764 L 0.66016 0.27986 C 0.66276 0.27916 0.66537 0.27754 0.66797 0.27801 C 0.69531 0.28148 0.72253 0.28727 0.74974 0.29189 C 0.75677 0.30972 0.76784 0.3243 0.77096 0.3456 C 0.7862 0.44676 0.7332 0.43171 0.69037 0.45694 C 0.5112 0.40764 0.60417 0.4287 0.41159 0.39537 C 0.34961 0.39814 0.22539 0.35139 0.17201 0.47685 C 0.15899 0.50764 0.16315 0.55254 0.1586 0.59027 C 0.1668 0.60764 0.17175 0.63264 0.1832 0.64213 C 0.26276 0.70694 0.29271 0.68935 0.37578 0.68588 C 0.40026 0.675 0.38932 0.68032 0.43854 0.63611 C 0.4474 0.62801 0.45547 0.61689 0.46419 0.60833 C 0.46823 0.60439 0.4724 0.60162 0.47656 0.59838 C 0.48945 0.6074 0.47383 0.59722 0.49779 0.60625 C 0.51172 0.61157 0.49531 0.61018 0.50899 0.61018 L 0.50899 0.61018 " pathEditMode="relative" ptsTypes="AAAAAAAAAAAAAAAAAAAAAAAAAAA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C8DD81-73F5-4794-A7ED-1750D6483CF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42" y="5191300"/>
            <a:ext cx="2798585" cy="13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48 L -0.0069 0.00648 C -0.00664 -0.00024 -0.0056 -0.00695 -0.00586 -0.01343 C -0.00794 -0.06875 -0.01744 -0.10949 -0.00247 -0.16482 C 0.00157 -0.17963 0.0112 -0.18889 0.01993 -0.19468 C 0.03086 -0.20186 0.0431 -0.19977 0.05456 -0.20255 C 0.06993 -0.19329 0.08464 -0.16922 0.10052 -0.17477 C 0.18828 -0.2044 0.12644 -0.31459 0.1599 -0.41736 C 0.1694 -0.44699 0.19714 -0.43334 0.21576 -0.44121 C 0.23295 -0.42547 0.25378 -0.41806 0.26732 -0.39352 C 0.2819 -0.36736 0.28542 -0.32732 0.29636 -0.29607 C 0.30938 -0.25949 0.32474 -0.2257 0.33894 -0.19051 C 0.36433 -0.21783 0.39115 -0.24098 0.41511 -0.27223 C 0.4392 -0.30371 0.45977 -0.34283 0.4823 -0.37755 C 0.48321 -0.37917 0.48425 -0.38149 0.48555 -0.38172 C 0.50651 -0.38403 0.52735 -0.38426 0.54831 -0.38565 C 0.55573 -0.37176 0.56771 -0.36227 0.57071 -0.34375 C 0.57969 -0.28843 0.53868 -0.21713 0.52709 -0.18866 C 0.52852 -0.16412 0.52253 -0.1338 0.53151 -0.11505 C 0.54818 -0.07963 0.55951 -0.09977 0.57409 -0.10301 L 0.66693 -0.12292 C 0.68568 -0.10973 0.70808 -0.10718 0.72292 -0.08311 C 0.74636 -0.04537 0.74336 0.01226 0.74427 0.06018 C 0.73933 0.08125 0.73711 0.10509 0.72969 0.12384 C 0.71159 0.16898 0.68386 0.18518 0.65573 0.20139 C 0.64336 0.20856 0.6306 0.21458 0.61771 0.21736 C 0.60209 0.2206 0.58633 0.21875 0.57071 0.21944 C 0.55508 0.21412 0.53881 0.2125 0.5237 0.20347 C 0.51628 0.19907 0.51029 0.18912 0.50469 0.17963 C 0.50144 0.17407 0.5 0.16643 0.49792 0.15972 C 0.4974 0.15787 0.49675 0.1537 0.49675 0.1537 L 0.49571 0.15555 " pathEditMode="relative" ptsTypes="AAAAAAAAAAAAAAAAAAAAAAAAAAAAAA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512991-4D03-4161-B2A6-313A0057FEB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4" y="5193176"/>
            <a:ext cx="2841000" cy="13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599 -0.03634 0.0056 -0.07824 0.01797 -0.10926 C 0.04726 -0.1831 0.0901 -0.17384 0.1332 -0.18287 C 0.15443 -0.16713 0.17877 -0.16042 0.197 -0.13518 C 0.20781 -0.12014 0.21185 -0.09329 0.21497 -0.06944 C 0.22109 -0.0213 0.21536 0.02153 0.18581 0.03982 C 0.16745 0.05139 0.147 0.04653 0.1276 0.04977 C 0.06484 0.02986 -0.00638 -0.00023 -0.07057 0.01412 C -0.08633 0.01759 -0.09818 0.0419 -0.11198 0.05579 C -0.11159 0.08958 -0.11953 0.12732 -0.11081 0.15741 C -0.06888 0.30162 0.03034 0.25695 0.10182 0.26667 L 0.23841 0.21505 C 0.24062 0.21412 0.24245 0.21157 0.24401 0.20903 C 0.26849 0.17107 0.2918 0.13056 0.3168 0.09352 C 0.4207 -0.06018 0.37682 -0.02477 0.47916 -0.06366 C 0.48281 -0.04097 0.49232 -0.01921 0.49036 0.00417 C 0.48763 0.03634 0.43333 0.20509 0.47122 0.26667 C 0.48437 0.28796 0.50638 0.27616 0.52396 0.28079 C 0.53776 0.29468 0.55716 0.29838 0.56536 0.32245 C 0.57174 0.3412 0.58685 0.49676 0.5664 0.52546 C 0.54909 0.54954 0.38932 0.57639 0.38502 0.57732 C 0.31771 0.54931 0.30156 0.56898 0.26302 0.47361 C 0.2582 0.46157 0.25937 0.44445 0.25742 0.42986 C 0.29752 0.40625 0.29674 0.39282 0.34258 0.44398 C 0.34752 0.44931 0.34622 0.46366 0.34818 0.47361 C 0.34583 0.51991 0.34596 0.50417 0.34596 0.52153 L 0.34596 0.52315 " pathEditMode="relative" rAng="0" ptsTypes="AAAAAAAAAAAAAAAAAAAAAAAAAAAA">
                                      <p:cBhvr>
                                        <p:cTn id="6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1972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69002-071B-477F-86EE-2D4C622E4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8" y="3317951"/>
            <a:ext cx="1676080" cy="12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292128-71A2-4237-93A9-37756C28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4" y="3129004"/>
            <a:ext cx="1676080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A5A868-1595-452A-8156-98299B04F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70" y="4195757"/>
            <a:ext cx="1670235" cy="12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E79A3F6-72D0-4F7E-8DFA-B9DD7FC0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9" y="2499004"/>
            <a:ext cx="1676080" cy="12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FD95A66-696F-4DE3-BB05-849021E59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" y="985388"/>
            <a:ext cx="1676080" cy="12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AC3C70B-5061-476C-8620-71F06D93A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" y="4101803"/>
            <a:ext cx="1670235" cy="12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B5C2909-6C76-4DD5-9E7C-643BD10EF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95" y="1498973"/>
            <a:ext cx="168392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EA4A3D9-D8FC-4470-8270-B36BABF8A2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8" y="982002"/>
            <a:ext cx="168392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79F1582-8717-4F75-8B28-C6464905E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349850"/>
            <a:ext cx="1678040" cy="126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94C96AE-CE34-4FEC-908C-CDB98D650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2" y="2841803"/>
            <a:ext cx="1676080" cy="126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E0F8BFC-36A1-476D-AD98-BF82BE5E2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90" y="790631"/>
            <a:ext cx="167608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5069E1AB-7EFE-4BB6-8B18-EB9FC8B39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" y="2652259"/>
            <a:ext cx="1670232" cy="12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15AF6C-C1B8-4F75-AB3E-FC8BC126B55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3" y="5208276"/>
            <a:ext cx="2735949" cy="12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1412 L -0.0043 -0.01412 C 0.00352 -0.02801 0.01511 -0.03773 0.01927 -0.05601 C 0.0349 -0.12639 -0.01068 -0.13426 -0.0345 -0.15532 C -0.06588 -0.1449 -0.09922 -0.14606 -0.12851 -0.12361 C -0.14844 -0.10833 -0.16849 -0.08171 -0.17669 -0.04606 C -0.1944 0.03218 -0.16862 0.12014 -0.12734 0.15093 C -0.0875 0.18102 -0.0431 0.18542 -0.00091 0.20278 C 0.02526 0.19074 0.05755 0.19931 0.07748 0.1669 C 0.08841 0.14908 0.08125 0.10278 0.06849 0.08936 C 0.04102 0.06065 0.00586 0.06945 -0.02552 0.05949 C -0.0625 0.08079 -0.10469 0.08334 -0.13633 0.12315 C -0.16901 0.16412 -0.18502 0.29653 -0.13294 0.33218 C -0.09362 0.35903 -0.0487 0.34144 -0.00651 0.34607 C 0.02969 0.32755 0.0681 0.31922 0.10208 0.29028 C 0.35964 0.07199 0.06849 0.22824 0.3125 0.11528 C 0.34831 0.15625 0.42123 0.19815 0.33151 0.30625 C 0.31237 0.3294 0.28529 0.29815 0.26211 0.29422 C 0.26146 0.29167 0.25964 0.28936 0.2599 0.28635 C 0.2737 0.12014 0.26198 0.18774 0.38646 0.175 C 0.39727 0.20949 0.41276 0.24051 0.41888 0.27848 C 0.42604 0.32246 0.42695 0.36968 0.42565 0.41574 C 0.42461 0.44908 0.42136 0.48403 0.41211 0.5132 C 0.40456 0.53727 0.39089 0.55463 0.37748 0.56899 C 0.34154 0.60695 0.31524 0.60764 0.27565 0.61875 L 0.17591 0.6088 C 0.17357 0.60834 0.16927 0.60463 0.16927 0.60463 L 0.16927 0.60463 " pathEditMode="relative" ptsTypes="AAAAAAAAAAAAAAAAAAAAAAAAAAAA">
                                      <p:cBhvr>
                                        <p:cTn id="6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115</Words>
  <Application>Microsoft Office PowerPoint</Application>
  <PresentationFormat>Panorámica</PresentationFormat>
  <Paragraphs>37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98</cp:revision>
  <dcterms:created xsi:type="dcterms:W3CDTF">2021-11-03T16:45:51Z</dcterms:created>
  <dcterms:modified xsi:type="dcterms:W3CDTF">2022-02-11T18:42:19Z</dcterms:modified>
</cp:coreProperties>
</file>