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06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07" r:id="rId13"/>
    <p:sldId id="327" r:id="rId14"/>
    <p:sldId id="328" r:id="rId15"/>
    <p:sldId id="329" r:id="rId16"/>
    <p:sldId id="330" r:id="rId17"/>
    <p:sldId id="275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6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5" y="-2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9D503A-21DD-4466-88B9-51DF76968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6EE07EB-E10E-4F5D-90B7-7F88206B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F25E935-605A-4780-BD60-38AC0261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BB5467B-8142-42F8-98CE-EAC0BB34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9520AD7-05BE-436F-A8CC-2FFA28CD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7411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E6BDFB1-B926-4A00-9E49-8D709E69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8FC1317-C83D-4D44-B744-F0C8AA07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9BE9DEF-28E6-4C66-A04B-02FC1D2F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9225A5-64F6-49A2-9700-98D266E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E65A6F2-3502-490C-B19D-8144752C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28416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C9EC280-202E-4BEC-B607-C3AD3422D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22B93D7-A37E-448F-81F4-9D922EEB6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854B004-D85B-4F60-BA35-2FC5A290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6296AFF-649E-4339-A23B-ECC2873C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2549E17-941E-4D61-ABC3-54176A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23818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9D8E8B-681F-4801-8917-F71BFB10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25E757F-C518-4069-BFA2-5D4C1BA9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60A756F-F312-442D-BDD9-E2E87A6D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E86CDCB-E565-4A99-A974-82B79DC6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6D67DE3-154F-4777-90C8-AA7D42F5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23159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97C822-85A1-451D-A82E-786F6D79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C01D108-7520-401C-A7EC-2B7C7D92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205C6D2-09B5-4CC4-82AC-6B436191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1F89189-9586-42C4-8660-93B33997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5B7609B-15AA-4F47-8709-01570DF8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86704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B846ED2-B00D-491E-89D4-1A018E29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2FE66A1-C909-4674-BC4A-AA156506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398C31D-DA69-48D2-9E50-D59BACB8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8E0A54B-51D6-4539-BBED-375E3620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86E30AA-99B1-4B42-BDF0-846F0992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180C7D9-AFED-4783-8972-EA49D2E1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25109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F7B581-C07D-4EA0-8B97-3E3F9B9F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923A905-DD74-4F69-BFF3-AB7F57D5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084E528-1975-4A98-BC19-62A49830C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7B5B2DD-79E8-49D1-B376-39F59A1A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9718C13-0CD4-469C-9392-DAA46EDB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3DC83AA-DCA9-41F5-AB80-4253444D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F33D50D-CF43-4343-9C49-89954832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7DF6A24-B0E5-4291-B39A-ED850575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33349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2ABDD6-5F85-410C-B608-D5004591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4A159C3C-7D9A-4EDB-B023-3724868F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6168B6C-4D79-4535-B727-B3B04D65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E061A57-08DC-427B-A976-039F80E1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81616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A75BD7C-B815-4E6C-9AAA-E95450FA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748B9B8-23FB-4A79-BDD8-FB56AD7C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B68B025-8373-4CF6-AF1F-ED678BD7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43202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CE55E7-A582-417C-A52D-7F11E8AE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528DDB9-FB60-4706-A573-3C7019EB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B1CA0EC-9E63-4C33-8619-B51BE03E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4CAE32F-0F00-45A4-B823-83A29968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960C6CC-C8C9-49DD-B210-F081B1D4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80129F3-E59A-4858-8B7A-A95E7D60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6189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72A147-6E23-4B2D-B5BD-A902880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3F4CEB8-9804-432D-91F7-D05C0438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71AA9E6-56F7-4DBB-BF8B-AE3E4486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D09A53B-F73C-478B-8B75-46864C97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0A33E8C-C24C-4D9C-9136-AA6623DC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9EBE082-C704-4467-A1D9-E96A2E2E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42316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6">
                <a:lumMod val="60000"/>
                <a:lumOff val="4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D303E60-7C48-4E02-BBA7-2487D74C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EF7499F-B231-4907-AAE7-53AEAC32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41B007E-27A4-48AF-B3C9-0699DBBD3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B97B-3060-4FE4-95C6-AFFF11CF9954}" type="datetimeFigureOut">
              <a:rPr lang="es-ES" smtClean="0"/>
              <a:pPr/>
              <a:t>08/02/2022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D72ECC5-6EF8-4613-A93B-3726A3A4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4FA2C26-35E5-45C4-8898-6C6997C2D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783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31.jpeg"/><Relationship Id="rId5" Type="http://schemas.openxmlformats.org/officeDocument/2006/relationships/image" Target="../media/image8.jpeg"/><Relationship Id="rId10" Type="http://schemas.openxmlformats.org/officeDocument/2006/relationships/image" Target="../media/image6.jpeg"/><Relationship Id="rId4" Type="http://schemas.openxmlformats.org/officeDocument/2006/relationships/image" Target="../media/image28.jpeg"/><Relationship Id="rId9" Type="http://schemas.openxmlformats.org/officeDocument/2006/relationships/image" Target="../media/image10.jpe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31.jpeg"/><Relationship Id="rId5" Type="http://schemas.openxmlformats.org/officeDocument/2006/relationships/image" Target="../media/image8.jpeg"/><Relationship Id="rId10" Type="http://schemas.openxmlformats.org/officeDocument/2006/relationships/image" Target="../media/image6.jpeg"/><Relationship Id="rId4" Type="http://schemas.openxmlformats.org/officeDocument/2006/relationships/image" Target="../media/image28.jpeg"/><Relationship Id="rId9" Type="http://schemas.openxmlformats.org/officeDocument/2006/relationships/image" Target="../media/image10.jpeg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31.jpeg"/><Relationship Id="rId5" Type="http://schemas.openxmlformats.org/officeDocument/2006/relationships/image" Target="../media/image8.jpeg"/><Relationship Id="rId10" Type="http://schemas.openxmlformats.org/officeDocument/2006/relationships/image" Target="../media/image6.jpeg"/><Relationship Id="rId4" Type="http://schemas.openxmlformats.org/officeDocument/2006/relationships/image" Target="../media/image28.jpeg"/><Relationship Id="rId9" Type="http://schemas.openxmlformats.org/officeDocument/2006/relationships/image" Target="../media/image10.jpeg"/><Relationship Id="rId1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12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21.jpeg"/><Relationship Id="rId5" Type="http://schemas.openxmlformats.org/officeDocument/2006/relationships/image" Target="../media/image12.jpeg"/><Relationship Id="rId10" Type="http://schemas.openxmlformats.org/officeDocument/2006/relationships/image" Target="../media/image31.jpeg"/><Relationship Id="rId4" Type="http://schemas.openxmlformats.org/officeDocument/2006/relationships/image" Target="../media/image28.jpeg"/><Relationship Id="rId9" Type="http://schemas.openxmlformats.org/officeDocument/2006/relationships/image" Target="../media/image6.jpeg"/><Relationship Id="rId1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31.jpeg"/><Relationship Id="rId5" Type="http://schemas.openxmlformats.org/officeDocument/2006/relationships/image" Target="../media/image8.jpeg"/><Relationship Id="rId10" Type="http://schemas.openxmlformats.org/officeDocument/2006/relationships/image" Target="../media/image6.jpeg"/><Relationship Id="rId4" Type="http://schemas.openxmlformats.org/officeDocument/2006/relationships/image" Target="../media/image28.jpeg"/><Relationship Id="rId9" Type="http://schemas.openxmlformats.org/officeDocument/2006/relationships/image" Target="../media/image10.jpeg"/><Relationship Id="rId1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5.jpeg"/><Relationship Id="rId5" Type="http://schemas.openxmlformats.org/officeDocument/2006/relationships/image" Target="../media/image8.jpeg"/><Relationship Id="rId10" Type="http://schemas.openxmlformats.org/officeDocument/2006/relationships/image" Target="../media/image14.jpeg"/><Relationship Id="rId4" Type="http://schemas.openxmlformats.org/officeDocument/2006/relationships/image" Target="../media/image7.jpeg"/><Relationship Id="rId9" Type="http://schemas.openxmlformats.org/officeDocument/2006/relationships/image" Target="../media/image13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="" xmlns:a16="http://schemas.microsoft.com/office/drawing/2014/main" id="{6C6B66C1-AFF7-490C-96C6-117751D20C49}"/>
              </a:ext>
            </a:extLst>
          </p:cNvPr>
          <p:cNvSpPr/>
          <p:nvPr/>
        </p:nvSpPr>
        <p:spPr>
          <a:xfrm>
            <a:off x="806331" y="639090"/>
            <a:ext cx="7026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Formando palabras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="" xmlns:a16="http://schemas.microsoft.com/office/drawing/2014/main" id="{1DABD90A-2062-4862-A2B7-5C97B2394BD6}"/>
              </a:ext>
            </a:extLst>
          </p:cNvPr>
          <p:cNvSpPr txBox="1"/>
          <p:nvPr/>
        </p:nvSpPr>
        <p:spPr>
          <a:xfrm>
            <a:off x="609599" y="293591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Mira la imagen que aparece en cada actividad, piensa cómo se escribiría.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Toca en las tarjetas amarillas que necesites para formar la palabra, pero en orden.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="" xmlns:a16="http://schemas.microsoft.com/office/drawing/2014/main" id="{54BDD8F2-1B01-4FB3-AE4D-6672C4B059AA}"/>
              </a:ext>
            </a:extLst>
          </p:cNvPr>
          <p:cNvSpPr/>
          <p:nvPr/>
        </p:nvSpPr>
        <p:spPr>
          <a:xfrm>
            <a:off x="2499165" y="4278636"/>
            <a:ext cx="5591333" cy="144655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 - V</a:t>
            </a:r>
            <a:endParaRPr lang="es-ES" sz="88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="" xmlns:a16="http://schemas.microsoft.com/office/drawing/2014/main" id="{CBC32DC6-5AB1-4477-B009-E4952D3A267F}"/>
              </a:ext>
            </a:extLst>
          </p:cNvPr>
          <p:cNvSpPr txBox="1"/>
          <p:nvPr/>
        </p:nvSpPr>
        <p:spPr>
          <a:xfrm>
            <a:off x="9096446" y="6165284"/>
            <a:ext cx="232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Autor: maestro Blas</a:t>
            </a:r>
          </a:p>
        </p:txBody>
      </p:sp>
      <p:pic>
        <p:nvPicPr>
          <p:cNvPr id="3" name="Imagen 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8BA1C50-883B-45B0-A84A-BEBE7778C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04" y="782885"/>
            <a:ext cx="2436199" cy="1238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3716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5933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=""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=""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3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8A7212-AE6D-4C6A-B637-661CADDFD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517584"/>
            <a:ext cx="1469136" cy="1170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8B92B61-1FBC-41F3-A7A0-D2EA57D29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190413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79E637BC-B48D-49FE-8878-0C2597291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1891474"/>
            <a:ext cx="1469136" cy="11704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AE4520E6-88EE-4FD3-9599-6BF7D895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51" y="3274672"/>
            <a:ext cx="1469136" cy="11704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8311977-0836-4939-8165-B030CDD69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482862"/>
            <a:ext cx="1469136" cy="116433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7BF2A5EF-B63A-4205-86C0-36B5448DF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CF8"/>
              </a:clrFrom>
              <a:clrTo>
                <a:srgbClr val="F6FC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511488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AA9513F-05BD-4482-BF29-25C233637E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3290692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14DED8A-E30B-4FF3-AEBD-E0F8D35603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9FF"/>
              </a:clrFrom>
              <a:clrTo>
                <a:srgbClr val="FDF9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517584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7A58348-9F2F-4D7A-B880-505DDF913D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1904138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96F6C29-A684-4AE1-9956-136AAA23B8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1904138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91509B4B-6325-4188-845A-09F5349A8F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3290692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4C8709C2-B2E6-44E2-A8AA-E98E271BB5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3287644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EFDA6AF-2308-43FA-9211-C2E8E1C437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5" y="2042397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6539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5933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=""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=""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NU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3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BE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8A7212-AE6D-4C6A-B637-661CADDFD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517584"/>
            <a:ext cx="1469136" cy="1170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8B92B61-1FBC-41F3-A7A0-D2EA57D29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190413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79E637BC-B48D-49FE-8878-0C2597291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1891474"/>
            <a:ext cx="1469136" cy="11704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AE4520E6-88EE-4FD3-9599-6BF7D895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51" y="3274672"/>
            <a:ext cx="1469136" cy="11704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8311977-0836-4939-8165-B030CDD69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482862"/>
            <a:ext cx="1469136" cy="116433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7BF2A5EF-B63A-4205-86C0-36B5448DF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CF8"/>
              </a:clrFrom>
              <a:clrTo>
                <a:srgbClr val="F6FC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511488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AA9513F-05BD-4482-BF29-25C233637E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3290692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14DED8A-E30B-4FF3-AEBD-E0F8D35603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9FF"/>
              </a:clrFrom>
              <a:clrTo>
                <a:srgbClr val="FDF9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517584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7A58348-9F2F-4D7A-B880-505DDF913D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1904138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96F6C29-A684-4AE1-9956-136AAA23B8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1904138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91509B4B-6325-4188-845A-09F5349A8F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3290692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4C8709C2-B2E6-44E2-A8AA-E98E271BB5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3287644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74499DB-A96B-406C-8ACC-D8B9F96A6BB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27" y="2042397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302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34659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31266" y="47948"/>
            <a:ext cx="65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BAA46A8-B4DA-4D50-9611-DAF5CEF8C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9" y="3154255"/>
            <a:ext cx="1469136" cy="11704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8431976-5340-4558-A431-1C6C0F48E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1" y="1785920"/>
            <a:ext cx="1469136" cy="11704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195DEF0-D7B7-46CD-94C8-C56653416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3128057"/>
            <a:ext cx="1469136" cy="11704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EE027E7D-021F-49B7-A789-FBF70E251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446831"/>
            <a:ext cx="1469136" cy="11704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92752A85-155E-4051-B091-4D6D6DF852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78" y="449879"/>
            <a:ext cx="1469136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DA051F80-0353-4D3C-B566-61129F7DA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449879"/>
            <a:ext cx="1469136" cy="116433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C4534C8D-7863-40A5-9486-9CDB8D09E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1769121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E4D8AD34-4323-4960-A251-184BFA7E9C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1" y="3128057"/>
            <a:ext cx="1469136" cy="117043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F71943A8-EDFC-414D-A521-2AEF534993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94" y="449879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3C013759-29F5-4327-AAAC-6E5709C7E7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3160351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8AA3D87D-0E2B-424D-BBB7-4EF47DADAB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9" y="1806893"/>
            <a:ext cx="1469136" cy="117043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26787B97-551C-4EE8-B78E-DC1957D2D3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1775217"/>
            <a:ext cx="1469136" cy="1164336"/>
          </a:xfrm>
          <a:prstGeom prst="rect">
            <a:avLst/>
          </a:prstGeom>
        </p:spPr>
      </p:pic>
      <p:grpSp>
        <p:nvGrpSpPr>
          <p:cNvPr id="44" name="Grupo 43">
            <a:extLst>
              <a:ext uri="{FF2B5EF4-FFF2-40B4-BE49-F238E27FC236}">
                <a16:creationId xmlns="" xmlns:a16="http://schemas.microsoft.com/office/drawing/2014/main" id="{3162A4F0-4443-4797-B37B-F771C8844A94}"/>
              </a:ext>
            </a:extLst>
          </p:cNvPr>
          <p:cNvGrpSpPr/>
          <p:nvPr/>
        </p:nvGrpSpPr>
        <p:grpSpPr>
          <a:xfrm>
            <a:off x="881385" y="4967299"/>
            <a:ext cx="4864348" cy="1279479"/>
            <a:chOff x="881385" y="4967299"/>
            <a:chExt cx="4864348" cy="1279479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="" xmlns:a16="http://schemas.microsoft.com/office/drawing/2014/main" id="{61BB2226-2DF0-4059-8730-535528C0A47E}"/>
                </a:ext>
              </a:extLst>
            </p:cNvPr>
            <p:cNvSpPr/>
            <p:nvPr/>
          </p:nvSpPr>
          <p:spPr>
            <a:xfrm>
              <a:off x="881385" y="4967299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Rectángulo: esquinas redondeadas 55">
              <a:extLst>
                <a:ext uri="{FF2B5EF4-FFF2-40B4-BE49-F238E27FC236}">
                  <a16:creationId xmlns="" xmlns:a16="http://schemas.microsoft.com/office/drawing/2014/main" id="{DA31C33F-7B71-4A40-880C-ACDF1455C146}"/>
                </a:ext>
              </a:extLst>
            </p:cNvPr>
            <p:cNvSpPr/>
            <p:nvPr/>
          </p:nvSpPr>
          <p:spPr>
            <a:xfrm>
              <a:off x="2505074" y="4978687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Rectángulo: esquinas redondeadas 56">
              <a:extLst>
                <a:ext uri="{FF2B5EF4-FFF2-40B4-BE49-F238E27FC236}">
                  <a16:creationId xmlns="" xmlns:a16="http://schemas.microsoft.com/office/drawing/2014/main" id="{D86D4E84-C8CA-43F0-B562-15D3D55281F1}"/>
                </a:ext>
              </a:extLst>
            </p:cNvPr>
            <p:cNvSpPr/>
            <p:nvPr/>
          </p:nvSpPr>
          <p:spPr>
            <a:xfrm>
              <a:off x="4122044" y="4990650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1793" y="4977098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VIS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="" xmlns:a16="http://schemas.microsoft.com/office/drawing/2014/main" id="{3CB1A37A-CCE4-4635-AC0E-F5FD0FB3A0A3}"/>
              </a:ext>
            </a:extLst>
          </p:cNvPr>
          <p:cNvSpPr/>
          <p:nvPr/>
        </p:nvSpPr>
        <p:spPr>
          <a:xfrm>
            <a:off x="4128763" y="4990650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PA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="" xmlns:a16="http://schemas.microsoft.com/office/drawing/2014/main" id="{D8A1450D-A441-4B58-94B9-E98D5D7497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45" y="2116593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2121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34659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31266" y="47948"/>
            <a:ext cx="60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BAA46A8-B4DA-4D50-9611-DAF5CEF8C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9" y="3154255"/>
            <a:ext cx="1469136" cy="11704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8431976-5340-4558-A431-1C6C0F48E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1" y="1785920"/>
            <a:ext cx="1469136" cy="11704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195DEF0-D7B7-46CD-94C8-C56653416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3128057"/>
            <a:ext cx="1469136" cy="11704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EE027E7D-021F-49B7-A789-FBF70E251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446831"/>
            <a:ext cx="1469136" cy="11704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92752A85-155E-4051-B091-4D6D6DF852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78" y="449879"/>
            <a:ext cx="1469136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DA051F80-0353-4D3C-B566-61129F7DA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449879"/>
            <a:ext cx="1469136" cy="116433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C4534C8D-7863-40A5-9486-9CDB8D09E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1769121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E4D8AD34-4323-4960-A251-184BFA7E9C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1" y="3128057"/>
            <a:ext cx="1469136" cy="117043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F71943A8-EDFC-414D-A521-2AEF534993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94" y="449879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3C013759-29F5-4327-AAAC-6E5709C7E7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3160351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8AA3D87D-0E2B-424D-BBB7-4EF47DADAB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9" y="1806893"/>
            <a:ext cx="1469136" cy="117043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26787B97-551C-4EE8-B78E-DC1957D2D3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1775217"/>
            <a:ext cx="1469136" cy="1164336"/>
          </a:xfrm>
          <a:prstGeom prst="rect">
            <a:avLst/>
          </a:prstGeom>
        </p:spPr>
      </p:pic>
      <p:grpSp>
        <p:nvGrpSpPr>
          <p:cNvPr id="44" name="Grupo 43">
            <a:extLst>
              <a:ext uri="{FF2B5EF4-FFF2-40B4-BE49-F238E27FC236}">
                <a16:creationId xmlns="" xmlns:a16="http://schemas.microsoft.com/office/drawing/2014/main" id="{3162A4F0-4443-4797-B37B-F771C8844A94}"/>
              </a:ext>
            </a:extLst>
          </p:cNvPr>
          <p:cNvGrpSpPr/>
          <p:nvPr/>
        </p:nvGrpSpPr>
        <p:grpSpPr>
          <a:xfrm>
            <a:off x="881385" y="4967299"/>
            <a:ext cx="4864348" cy="1279479"/>
            <a:chOff x="881385" y="4967299"/>
            <a:chExt cx="4864348" cy="1279479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="" xmlns:a16="http://schemas.microsoft.com/office/drawing/2014/main" id="{61BB2226-2DF0-4059-8730-535528C0A47E}"/>
                </a:ext>
              </a:extLst>
            </p:cNvPr>
            <p:cNvSpPr/>
            <p:nvPr/>
          </p:nvSpPr>
          <p:spPr>
            <a:xfrm>
              <a:off x="881385" y="4967299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Rectángulo: esquinas redondeadas 55">
              <a:extLst>
                <a:ext uri="{FF2B5EF4-FFF2-40B4-BE49-F238E27FC236}">
                  <a16:creationId xmlns="" xmlns:a16="http://schemas.microsoft.com/office/drawing/2014/main" id="{DA31C33F-7B71-4A40-880C-ACDF1455C146}"/>
                </a:ext>
              </a:extLst>
            </p:cNvPr>
            <p:cNvSpPr/>
            <p:nvPr/>
          </p:nvSpPr>
          <p:spPr>
            <a:xfrm>
              <a:off x="2505074" y="4978687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Rectángulo: esquinas redondeadas 56">
              <a:extLst>
                <a:ext uri="{FF2B5EF4-FFF2-40B4-BE49-F238E27FC236}">
                  <a16:creationId xmlns="" xmlns:a16="http://schemas.microsoft.com/office/drawing/2014/main" id="{D86D4E84-C8CA-43F0-B562-15D3D55281F1}"/>
                </a:ext>
              </a:extLst>
            </p:cNvPr>
            <p:cNvSpPr/>
            <p:nvPr/>
          </p:nvSpPr>
          <p:spPr>
            <a:xfrm>
              <a:off x="4122044" y="4990650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8104" y="4967299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1793" y="4978687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BO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="" xmlns:a16="http://schemas.microsoft.com/office/drawing/2014/main" id="{3CB1A37A-CCE4-4635-AC0E-F5FD0FB3A0A3}"/>
              </a:ext>
            </a:extLst>
          </p:cNvPr>
          <p:cNvSpPr/>
          <p:nvPr/>
        </p:nvSpPr>
        <p:spPr>
          <a:xfrm>
            <a:off x="4128763" y="5002613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SA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F546481-1381-4D2B-8251-F07C07F7407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27" y="2391949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740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34659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316930" y="47948"/>
            <a:ext cx="64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BAA46A8-B4DA-4D50-9611-DAF5CEF8C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9" y="3154255"/>
            <a:ext cx="1469136" cy="11704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8431976-5340-4558-A431-1C6C0F48E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1" y="1785920"/>
            <a:ext cx="1469136" cy="11704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195DEF0-D7B7-46CD-94C8-C56653416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3128057"/>
            <a:ext cx="1469136" cy="11704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EE027E7D-021F-49B7-A789-FBF70E251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446831"/>
            <a:ext cx="1469136" cy="11704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92752A85-155E-4051-B091-4D6D6DF852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78" y="449879"/>
            <a:ext cx="1469136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DA051F80-0353-4D3C-B566-61129F7DA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449879"/>
            <a:ext cx="1469136" cy="116433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C4534C8D-7863-40A5-9486-9CDB8D09E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1769121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E4D8AD34-4323-4960-A251-184BFA7E9C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1" y="3128057"/>
            <a:ext cx="1469136" cy="117043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F71943A8-EDFC-414D-A521-2AEF534993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94" y="449879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3C013759-29F5-4327-AAAC-6E5709C7E7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3160351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8AA3D87D-0E2B-424D-BBB7-4EF47DADAB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9" y="1806893"/>
            <a:ext cx="1469136" cy="117043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26787B97-551C-4EE8-B78E-DC1957D2D3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1775217"/>
            <a:ext cx="1469136" cy="1164336"/>
          </a:xfrm>
          <a:prstGeom prst="rect">
            <a:avLst/>
          </a:prstGeom>
        </p:spPr>
      </p:pic>
      <p:grpSp>
        <p:nvGrpSpPr>
          <p:cNvPr id="44" name="Grupo 43">
            <a:extLst>
              <a:ext uri="{FF2B5EF4-FFF2-40B4-BE49-F238E27FC236}">
                <a16:creationId xmlns="" xmlns:a16="http://schemas.microsoft.com/office/drawing/2014/main" id="{3162A4F0-4443-4797-B37B-F771C8844A94}"/>
              </a:ext>
            </a:extLst>
          </p:cNvPr>
          <p:cNvGrpSpPr/>
          <p:nvPr/>
        </p:nvGrpSpPr>
        <p:grpSpPr>
          <a:xfrm>
            <a:off x="881385" y="4967299"/>
            <a:ext cx="4864348" cy="1279479"/>
            <a:chOff x="881385" y="4967299"/>
            <a:chExt cx="4864348" cy="1279479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="" xmlns:a16="http://schemas.microsoft.com/office/drawing/2014/main" id="{61BB2226-2DF0-4059-8730-535528C0A47E}"/>
                </a:ext>
              </a:extLst>
            </p:cNvPr>
            <p:cNvSpPr/>
            <p:nvPr/>
          </p:nvSpPr>
          <p:spPr>
            <a:xfrm>
              <a:off x="881385" y="4967299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Rectángulo: esquinas redondeadas 55">
              <a:extLst>
                <a:ext uri="{FF2B5EF4-FFF2-40B4-BE49-F238E27FC236}">
                  <a16:creationId xmlns="" xmlns:a16="http://schemas.microsoft.com/office/drawing/2014/main" id="{DA31C33F-7B71-4A40-880C-ACDF1455C146}"/>
                </a:ext>
              </a:extLst>
            </p:cNvPr>
            <p:cNvSpPr/>
            <p:nvPr/>
          </p:nvSpPr>
          <p:spPr>
            <a:xfrm>
              <a:off x="2505074" y="4978687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Rectángulo: esquinas redondeadas 56">
              <a:extLst>
                <a:ext uri="{FF2B5EF4-FFF2-40B4-BE49-F238E27FC236}">
                  <a16:creationId xmlns="" xmlns:a16="http://schemas.microsoft.com/office/drawing/2014/main" id="{D86D4E84-C8CA-43F0-B562-15D3D55281F1}"/>
                </a:ext>
              </a:extLst>
            </p:cNvPr>
            <p:cNvSpPr/>
            <p:nvPr/>
          </p:nvSpPr>
          <p:spPr>
            <a:xfrm>
              <a:off x="4122044" y="4990650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8104" y="4974075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7098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TE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="" xmlns:a16="http://schemas.microsoft.com/office/drawing/2014/main" id="{3CB1A37A-CCE4-4635-AC0E-F5FD0FB3A0A3}"/>
              </a:ext>
            </a:extLst>
          </p:cNvPr>
          <p:cNvSpPr/>
          <p:nvPr/>
        </p:nvSpPr>
        <p:spPr>
          <a:xfrm>
            <a:off x="4108001" y="5002613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LLA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4C3BE62-7759-4D83-B608-B49B89ACB5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" y="2133841"/>
            <a:ext cx="2182368" cy="1639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8020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34659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31266" y="47948"/>
            <a:ext cx="63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BAA46A8-B4DA-4D50-9611-DAF5CEF8C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9" y="3154255"/>
            <a:ext cx="1469136" cy="11704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8431976-5340-4558-A431-1C6C0F48E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1" y="1785920"/>
            <a:ext cx="1469136" cy="11704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195DEF0-D7B7-46CD-94C8-C56653416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3128057"/>
            <a:ext cx="1469136" cy="11704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92752A85-155E-4051-B091-4D6D6DF85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78" y="449879"/>
            <a:ext cx="1469136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DA051F80-0353-4D3C-B566-61129F7DA6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449879"/>
            <a:ext cx="1469136" cy="116433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C4534C8D-7863-40A5-9486-9CDB8D09E5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1769121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E4D8AD34-4323-4960-A251-184BFA7E9C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1" y="3128057"/>
            <a:ext cx="1469136" cy="117043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F71943A8-EDFC-414D-A521-2AEF534993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94" y="449879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3C013759-29F5-4327-AAAC-6E5709C7E7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3160351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8AA3D87D-0E2B-424D-BBB7-4EF47DADAB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9" y="1806893"/>
            <a:ext cx="1469136" cy="117043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26787B97-551C-4EE8-B78E-DC1957D2D3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1775217"/>
            <a:ext cx="1469136" cy="1164336"/>
          </a:xfrm>
          <a:prstGeom prst="rect">
            <a:avLst/>
          </a:prstGeom>
        </p:spPr>
      </p:pic>
      <p:grpSp>
        <p:nvGrpSpPr>
          <p:cNvPr id="44" name="Grupo 43">
            <a:extLst>
              <a:ext uri="{FF2B5EF4-FFF2-40B4-BE49-F238E27FC236}">
                <a16:creationId xmlns="" xmlns:a16="http://schemas.microsoft.com/office/drawing/2014/main" id="{3162A4F0-4443-4797-B37B-F771C8844A94}"/>
              </a:ext>
            </a:extLst>
          </p:cNvPr>
          <p:cNvGrpSpPr/>
          <p:nvPr/>
        </p:nvGrpSpPr>
        <p:grpSpPr>
          <a:xfrm>
            <a:off x="881385" y="4967299"/>
            <a:ext cx="4864348" cy="1279479"/>
            <a:chOff x="881385" y="4967299"/>
            <a:chExt cx="4864348" cy="1279479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="" xmlns:a16="http://schemas.microsoft.com/office/drawing/2014/main" id="{61BB2226-2DF0-4059-8730-535528C0A47E}"/>
                </a:ext>
              </a:extLst>
            </p:cNvPr>
            <p:cNvSpPr/>
            <p:nvPr/>
          </p:nvSpPr>
          <p:spPr>
            <a:xfrm>
              <a:off x="881385" y="4967299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Rectángulo: esquinas redondeadas 55">
              <a:extLst>
                <a:ext uri="{FF2B5EF4-FFF2-40B4-BE49-F238E27FC236}">
                  <a16:creationId xmlns="" xmlns:a16="http://schemas.microsoft.com/office/drawing/2014/main" id="{DA31C33F-7B71-4A40-880C-ACDF1455C146}"/>
                </a:ext>
              </a:extLst>
            </p:cNvPr>
            <p:cNvSpPr/>
            <p:nvPr/>
          </p:nvSpPr>
          <p:spPr>
            <a:xfrm>
              <a:off x="2505074" y="4978687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Rectángulo: esquinas redondeadas 56">
              <a:extLst>
                <a:ext uri="{FF2B5EF4-FFF2-40B4-BE49-F238E27FC236}">
                  <a16:creationId xmlns="" xmlns:a16="http://schemas.microsoft.com/office/drawing/2014/main" id="{D86D4E84-C8CA-43F0-B562-15D3D55281F1}"/>
                </a:ext>
              </a:extLst>
            </p:cNvPr>
            <p:cNvSpPr/>
            <p:nvPr/>
          </p:nvSpPr>
          <p:spPr>
            <a:xfrm>
              <a:off x="4122044" y="4990650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8104" y="496672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1793" y="4965135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VA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="" xmlns:a16="http://schemas.microsoft.com/office/drawing/2014/main" id="{3CB1A37A-CCE4-4635-AC0E-F5FD0FB3A0A3}"/>
              </a:ext>
            </a:extLst>
          </p:cNvPr>
          <p:cNvSpPr/>
          <p:nvPr/>
        </p:nvSpPr>
        <p:spPr>
          <a:xfrm>
            <a:off x="4128763" y="4990650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F1DD20D-98C3-41C8-9260-6AFB84B44F5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8" y="2270875"/>
            <a:ext cx="2182368" cy="16459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C9B77E4-C27B-4961-9BAE-3539F5BA3C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449879"/>
            <a:ext cx="1469136" cy="116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8917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34659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231266" y="47948"/>
            <a:ext cx="61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BAA46A8-B4DA-4D50-9611-DAF5CEF8C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9" y="3154255"/>
            <a:ext cx="1469136" cy="11704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8431976-5340-4558-A431-1C6C0F48E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1" y="1785920"/>
            <a:ext cx="1469136" cy="11704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195DEF0-D7B7-46CD-94C8-C56653416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3128057"/>
            <a:ext cx="1469136" cy="11704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EE027E7D-021F-49B7-A789-FBF70E251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446831"/>
            <a:ext cx="1469136" cy="11704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92752A85-155E-4051-B091-4D6D6DF852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78" y="449879"/>
            <a:ext cx="1469136" cy="116433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DA051F80-0353-4D3C-B566-61129F7DA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449879"/>
            <a:ext cx="1469136" cy="116433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C4534C8D-7863-40A5-9486-9CDB8D09E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1769121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E4D8AD34-4323-4960-A251-184BFA7E9C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91" y="3128057"/>
            <a:ext cx="1469136" cy="117043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F71943A8-EDFC-414D-A521-2AEF534993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94" y="449879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3C013759-29F5-4327-AAAC-6E5709C7E7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38" y="3160351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8AA3D87D-0E2B-424D-BBB7-4EF47DADAB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49" y="1806893"/>
            <a:ext cx="1469136" cy="117043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26787B97-551C-4EE8-B78E-DC1957D2D3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1" y="1775217"/>
            <a:ext cx="1469136" cy="1164336"/>
          </a:xfrm>
          <a:prstGeom prst="rect">
            <a:avLst/>
          </a:prstGeom>
        </p:spPr>
      </p:pic>
      <p:grpSp>
        <p:nvGrpSpPr>
          <p:cNvPr id="44" name="Grupo 43">
            <a:extLst>
              <a:ext uri="{FF2B5EF4-FFF2-40B4-BE49-F238E27FC236}">
                <a16:creationId xmlns="" xmlns:a16="http://schemas.microsoft.com/office/drawing/2014/main" id="{3162A4F0-4443-4797-B37B-F771C8844A94}"/>
              </a:ext>
            </a:extLst>
          </p:cNvPr>
          <p:cNvGrpSpPr/>
          <p:nvPr/>
        </p:nvGrpSpPr>
        <p:grpSpPr>
          <a:xfrm>
            <a:off x="881385" y="4967299"/>
            <a:ext cx="4864348" cy="1279479"/>
            <a:chOff x="881385" y="4967299"/>
            <a:chExt cx="4864348" cy="1279479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="" xmlns:a16="http://schemas.microsoft.com/office/drawing/2014/main" id="{61BB2226-2DF0-4059-8730-535528C0A47E}"/>
                </a:ext>
              </a:extLst>
            </p:cNvPr>
            <p:cNvSpPr/>
            <p:nvPr/>
          </p:nvSpPr>
          <p:spPr>
            <a:xfrm>
              <a:off x="881385" y="4967299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Rectángulo: esquinas redondeadas 55">
              <a:extLst>
                <a:ext uri="{FF2B5EF4-FFF2-40B4-BE49-F238E27FC236}">
                  <a16:creationId xmlns="" xmlns:a16="http://schemas.microsoft.com/office/drawing/2014/main" id="{DA31C33F-7B71-4A40-880C-ACDF1455C146}"/>
                </a:ext>
              </a:extLst>
            </p:cNvPr>
            <p:cNvSpPr/>
            <p:nvPr/>
          </p:nvSpPr>
          <p:spPr>
            <a:xfrm>
              <a:off x="2505074" y="4978687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Rectángulo: esquinas redondeadas 56">
              <a:extLst>
                <a:ext uri="{FF2B5EF4-FFF2-40B4-BE49-F238E27FC236}">
                  <a16:creationId xmlns="" xmlns:a16="http://schemas.microsoft.com/office/drawing/2014/main" id="{D86D4E84-C8CA-43F0-B562-15D3D55281F1}"/>
                </a:ext>
              </a:extLst>
            </p:cNvPr>
            <p:cNvSpPr/>
            <p:nvPr/>
          </p:nvSpPr>
          <p:spPr>
            <a:xfrm>
              <a:off x="4122044" y="4990650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96448" y="496672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JA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3066" y="4977098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BA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="" xmlns:a16="http://schemas.microsoft.com/office/drawing/2014/main" id="{3CB1A37A-CCE4-4635-AC0E-F5FD0FB3A0A3}"/>
              </a:ext>
            </a:extLst>
          </p:cNvPr>
          <p:cNvSpPr/>
          <p:nvPr/>
        </p:nvSpPr>
        <p:spPr>
          <a:xfrm>
            <a:off x="4128878" y="4983874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LÍ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97F77A7-514E-4EAA-844D-EC76BC75A71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44" y="2334343"/>
            <a:ext cx="2182368" cy="1639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455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="" xmlns:a16="http://schemas.microsoft.com/office/drawing/2014/main" id="{A8C14237-0B36-4AC0-B459-85C6C1E4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2" y="1687068"/>
            <a:ext cx="3428999" cy="3483863"/>
          </a:xfrm>
          <a:prstGeom prst="rect">
            <a:avLst/>
          </a:prstGeom>
        </p:spPr>
      </p:pic>
      <p:sp>
        <p:nvSpPr>
          <p:cNvPr id="5" name="Bocadillo nube: nube 4">
            <a:extLst>
              <a:ext uri="{FF2B5EF4-FFF2-40B4-BE49-F238E27FC236}">
                <a16:creationId xmlns="" xmlns:a16="http://schemas.microsoft.com/office/drawing/2014/main" id="{DE13FC50-AED3-43DA-AAE3-0944C8DA5701}"/>
              </a:ext>
            </a:extLst>
          </p:cNvPr>
          <p:cNvSpPr/>
          <p:nvPr/>
        </p:nvSpPr>
        <p:spPr>
          <a:xfrm>
            <a:off x="6686550" y="1849183"/>
            <a:ext cx="3147563" cy="1579817"/>
          </a:xfrm>
          <a:prstGeom prst="cloudCallout">
            <a:avLst>
              <a:gd name="adj1" fmla="val 22282"/>
              <a:gd name="adj2" fmla="val 100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assallera" panose="02000000000000000000" pitchFamily="2" charset="0"/>
              </a:rPr>
              <a:t>Has terminado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CCBF06B2-5D85-49A5-8C5A-8DBDF6E261C9}"/>
              </a:ext>
            </a:extLst>
          </p:cNvPr>
          <p:cNvSpPr txBox="1"/>
          <p:nvPr/>
        </p:nvSpPr>
        <p:spPr>
          <a:xfrm>
            <a:off x="7772400" y="6486525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Actividad interactiva creada por el autor para el alumnado de la EI “El Castillo”</a:t>
            </a:r>
          </a:p>
        </p:txBody>
      </p:sp>
      <p:sp>
        <p:nvSpPr>
          <p:cNvPr id="11" name="Flecha: hacia la izquierda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F6CD8635-5B6A-4AA1-AD23-76F146FD9A49}"/>
              </a:ext>
            </a:extLst>
          </p:cNvPr>
          <p:cNvSpPr/>
          <p:nvPr/>
        </p:nvSpPr>
        <p:spPr>
          <a:xfrm>
            <a:off x="412826" y="5987427"/>
            <a:ext cx="785145" cy="4990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bg1"/>
                </a:solidFill>
              </a:rPr>
              <a:t>ATRÁ</a:t>
            </a:r>
            <a:r>
              <a:rPr lang="es-ES" sz="1100" dirty="0"/>
              <a:t>S</a:t>
            </a:r>
          </a:p>
        </p:txBody>
      </p:sp>
      <p:pic>
        <p:nvPicPr>
          <p:cNvPr id="13" name="12 Imagen" descr="Imagen_maest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896" y="4359560"/>
            <a:ext cx="1274940" cy="1579817"/>
          </a:xfrm>
          <a:prstGeom prst="rect">
            <a:avLst/>
          </a:prstGeom>
        </p:spPr>
      </p:pic>
      <p:pic>
        <p:nvPicPr>
          <p:cNvPr id="14" name="13 Imagen" descr="Imagen_cop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171" y="167811"/>
            <a:ext cx="2742857" cy="2742857"/>
          </a:xfrm>
          <a:prstGeom prst="rect">
            <a:avLst/>
          </a:prstGeom>
        </p:spPr>
      </p:pic>
      <p:pic>
        <p:nvPicPr>
          <p:cNvPr id="3" name="Imagen 2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9E30FFA4-ECAE-4016-A16C-8C9493E1C4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02" y="243750"/>
            <a:ext cx="988389" cy="9883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422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C654C86-A7A5-42D2-903D-5A549544B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13848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3002B7D-5BBB-4DD8-A8F5-743BD7D65C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7051" y="729022"/>
            <a:ext cx="1438275" cy="3381375"/>
          </a:xfrm>
          <a:prstGeom prst="rect">
            <a:avLst/>
          </a:prstGeom>
        </p:spPr>
      </p:pic>
      <p:pic>
        <p:nvPicPr>
          <p:cNvPr id="5" name="Imagen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1F378AE-E6F2-4116-8B26-A85D6CFBFD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46152" y="5439763"/>
            <a:ext cx="1485900" cy="1171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348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3513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8A7212-AE6D-4C6A-B637-661CADDFD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517584"/>
            <a:ext cx="1469136" cy="1170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8B92B61-1FBC-41F3-A7A0-D2EA57D29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190413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79E637BC-B48D-49FE-8878-0C2597291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1891474"/>
            <a:ext cx="1469136" cy="11704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AE4520E6-88EE-4FD3-9599-6BF7D895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51" y="3274672"/>
            <a:ext cx="1469136" cy="11704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8311977-0836-4939-8165-B030CDD69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482862"/>
            <a:ext cx="1469136" cy="116433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7BF2A5EF-B63A-4205-86C0-36B5448DF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CF8"/>
              </a:clrFrom>
              <a:clrTo>
                <a:srgbClr val="F6FC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511488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AA9513F-05BD-4482-BF29-25C233637E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3290692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14DED8A-E30B-4FF3-AEBD-E0F8D35603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9FF"/>
              </a:clrFrom>
              <a:clrTo>
                <a:srgbClr val="FDF9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517584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7A58348-9F2F-4D7A-B880-505DDF913D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1904138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96F6C29-A684-4AE1-9956-136AAA23B8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1904138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91509B4B-6325-4188-845A-09F5349A8F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3290692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4C8709C2-B2E6-44E2-A8AA-E98E271BB5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3287644"/>
            <a:ext cx="1469136" cy="1170432"/>
          </a:xfrm>
          <a:prstGeom prst="rect">
            <a:avLst/>
          </a:prstGeom>
        </p:spPr>
      </p:pic>
      <p:grpSp>
        <p:nvGrpSpPr>
          <p:cNvPr id="44" name="Grupo 43">
            <a:extLst>
              <a:ext uri="{FF2B5EF4-FFF2-40B4-BE49-F238E27FC236}">
                <a16:creationId xmlns="" xmlns:a16="http://schemas.microsoft.com/office/drawing/2014/main" id="{6CB0955E-B313-4AAA-99FE-53C1A5016FBB}"/>
              </a:ext>
            </a:extLst>
          </p:cNvPr>
          <p:cNvGrpSpPr/>
          <p:nvPr/>
        </p:nvGrpSpPr>
        <p:grpSpPr>
          <a:xfrm>
            <a:off x="881385" y="4967299"/>
            <a:ext cx="4871067" cy="1293031"/>
            <a:chOff x="881385" y="4967299"/>
            <a:chExt cx="4871067" cy="1293031"/>
          </a:xfrm>
        </p:grpSpPr>
        <p:sp>
          <p:nvSpPr>
            <p:cNvPr id="65" name="Rectángulo: esquinas redondeadas 64">
              <a:extLst>
                <a:ext uri="{FF2B5EF4-FFF2-40B4-BE49-F238E27FC236}">
                  <a16:creationId xmlns="" xmlns:a16="http://schemas.microsoft.com/office/drawing/2014/main" id="{91D75661-6545-42DB-A502-C5D68787B652}"/>
                </a:ext>
              </a:extLst>
            </p:cNvPr>
            <p:cNvSpPr/>
            <p:nvPr/>
          </p:nvSpPr>
          <p:spPr>
            <a:xfrm>
              <a:off x="881385" y="4967299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="" xmlns:a16="http://schemas.microsoft.com/office/drawing/2014/main" id="{18ED16F1-00E7-40CC-B169-138AB4E2DB0A}"/>
                </a:ext>
              </a:extLst>
            </p:cNvPr>
            <p:cNvSpPr/>
            <p:nvPr/>
          </p:nvSpPr>
          <p:spPr>
            <a:xfrm>
              <a:off x="2505074" y="4980612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Rectángulo: esquinas redondeadas 55">
              <a:extLst>
                <a:ext uri="{FF2B5EF4-FFF2-40B4-BE49-F238E27FC236}">
                  <a16:creationId xmlns="" xmlns:a16="http://schemas.microsoft.com/office/drawing/2014/main" id="{C7A2324F-21A2-4944-B90A-4A88AADE8E65}"/>
                </a:ext>
              </a:extLst>
            </p:cNvPr>
            <p:cNvSpPr/>
            <p:nvPr/>
          </p:nvSpPr>
          <p:spPr>
            <a:xfrm>
              <a:off x="4128763" y="5004202"/>
              <a:ext cx="1623689" cy="12561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63393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3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BE</a:t>
            </a: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="" xmlns:a16="http://schemas.microsoft.com/office/drawing/2014/main" id="{E7A327CD-AEFB-4EA9-BCFD-55ADACB6C775}"/>
              </a:ext>
            </a:extLst>
          </p:cNvPr>
          <p:cNvSpPr/>
          <p:nvPr/>
        </p:nvSpPr>
        <p:spPr>
          <a:xfrm>
            <a:off x="4128763" y="500420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JA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="" xmlns:a16="http://schemas.microsoft.com/office/drawing/2014/main" id="{BB2D480E-E984-40AB-9994-46D01D3FF4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00" y="2606040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8036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5933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=""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=""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87268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VE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8A7212-AE6D-4C6A-B637-661CADDFD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517584"/>
            <a:ext cx="1469136" cy="1170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8B92B61-1FBC-41F3-A7A0-D2EA57D29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190413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79E637BC-B48D-49FE-8878-0C2597291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1891474"/>
            <a:ext cx="1469136" cy="11704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AE4520E6-88EE-4FD3-9599-6BF7D895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51" y="3274672"/>
            <a:ext cx="1469136" cy="11704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8311977-0836-4939-8165-B030CDD69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482862"/>
            <a:ext cx="1469136" cy="116433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7BF2A5EF-B63A-4205-86C0-36B5448DF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CF8"/>
              </a:clrFrom>
              <a:clrTo>
                <a:srgbClr val="F6FC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511488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AA9513F-05BD-4482-BF29-25C233637E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3290692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14DED8A-E30B-4FF3-AEBD-E0F8D35603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9FF"/>
              </a:clrFrom>
              <a:clrTo>
                <a:srgbClr val="FDF9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517584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7A58348-9F2F-4D7A-B880-505DDF913D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1904138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96F6C29-A684-4AE1-9956-136AAA23B8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1904138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91509B4B-6325-4188-845A-09F5349A8F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3290692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4C8709C2-B2E6-44E2-A8AA-E98E271BB5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3287644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B1F996E-4AF5-438E-9CD3-A2EB502E253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9" y="2419244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1010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5933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=""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=""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3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BI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8A7212-AE6D-4C6A-B637-661CADDFD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517584"/>
            <a:ext cx="1469136" cy="1170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8B92B61-1FBC-41F3-A7A0-D2EA57D29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190413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79E637BC-B48D-49FE-8878-0C2597291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1891474"/>
            <a:ext cx="1469136" cy="11704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AE4520E6-88EE-4FD3-9599-6BF7D895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28" y="3286756"/>
            <a:ext cx="1469136" cy="11704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8311977-0836-4939-8165-B030CDD69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482862"/>
            <a:ext cx="1469136" cy="116433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7BF2A5EF-B63A-4205-86C0-36B5448DF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CF8"/>
              </a:clrFrom>
              <a:clrTo>
                <a:srgbClr val="F6FC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511488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AA9513F-05BD-4482-BF29-25C233637E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3290692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14DED8A-E30B-4FF3-AEBD-E0F8D35603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9FF"/>
              </a:clrFrom>
              <a:clrTo>
                <a:srgbClr val="FDF9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517584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7A58348-9F2F-4D7A-B880-505DDF913D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1904138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96F6C29-A684-4AE1-9956-136AAA23B8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1904138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91509B4B-6325-4188-845A-09F5349A8F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3290692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4C8709C2-B2E6-44E2-A8AA-E98E271BB5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3287644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7F187A0-FCBD-4C5A-BFB9-92ED2DF492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99" y="2393302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234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5933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=""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=""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3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8A7212-AE6D-4C6A-B637-661CADDFD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517584"/>
            <a:ext cx="1469136" cy="1170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8B92B61-1FBC-41F3-A7A0-D2EA57D29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190413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79E637BC-B48D-49FE-8878-0C2597291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1891474"/>
            <a:ext cx="1469136" cy="11704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AE4520E6-88EE-4FD3-9599-6BF7D895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51" y="3274672"/>
            <a:ext cx="1469136" cy="11704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8311977-0836-4939-8165-B030CDD69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482862"/>
            <a:ext cx="1469136" cy="116433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7BF2A5EF-B63A-4205-86C0-36B5448DF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CF8"/>
              </a:clrFrom>
              <a:clrTo>
                <a:srgbClr val="F6FC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511488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14DED8A-E30B-4FF3-AEBD-E0F8D35603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9FF"/>
              </a:clrFrom>
              <a:clrTo>
                <a:srgbClr val="FDF9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517584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7A58348-9F2F-4D7A-B880-505DDF913D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1904138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96F6C29-A684-4AE1-9956-136AAA23B8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1904138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91509B4B-6325-4188-845A-09F5349A8F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3290692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4C8709C2-B2E6-44E2-A8AA-E98E271BB5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3287644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15FE8A6-5611-491B-B51C-6999D3C5B1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70" y="2158924"/>
            <a:ext cx="2182368" cy="16459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4201976-8E46-49DE-B619-1A036BCE58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3285405"/>
            <a:ext cx="1469136" cy="1170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4562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5933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=""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=""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3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ÑO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8A7212-AE6D-4C6A-B637-661CADDFD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517584"/>
            <a:ext cx="1469136" cy="1170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8B92B61-1FBC-41F3-A7A0-D2EA57D29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190413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79E637BC-B48D-49FE-8878-0C2597291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1891474"/>
            <a:ext cx="1469136" cy="11704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AE4520E6-88EE-4FD3-9599-6BF7D895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51" y="3274672"/>
            <a:ext cx="1469136" cy="11704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8311977-0836-4939-8165-B030CDD69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482862"/>
            <a:ext cx="1469136" cy="116433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7BF2A5EF-B63A-4205-86C0-36B5448DF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CF8"/>
              </a:clrFrom>
              <a:clrTo>
                <a:srgbClr val="F6FC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511488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AA9513F-05BD-4482-BF29-25C233637E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3290692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14DED8A-E30B-4FF3-AEBD-E0F8D35603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9FF"/>
              </a:clrFrom>
              <a:clrTo>
                <a:srgbClr val="FDF9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517584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7A58348-9F2F-4D7A-B880-505DDF913D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1904138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96F6C29-A684-4AE1-9956-136AAA23B8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1904138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91509B4B-6325-4188-845A-09F5349A8F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3290692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4C8709C2-B2E6-44E2-A8AA-E98E271BB5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3287644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F78A9C6-0D0E-49D3-89F2-5CBFB7F6F6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40" y="2272051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8791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5933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=""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=""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BO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3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LLO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8A7212-AE6D-4C6A-B637-661CADDFD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517584"/>
            <a:ext cx="1469136" cy="1170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8B92B61-1FBC-41F3-A7A0-D2EA57D29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190413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79E637BC-B48D-49FE-8878-0C2597291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1891474"/>
            <a:ext cx="1469136" cy="11704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AE4520E6-88EE-4FD3-9599-6BF7D895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51" y="3274672"/>
            <a:ext cx="1469136" cy="11704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8311977-0836-4939-8165-B030CDD69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482862"/>
            <a:ext cx="1469136" cy="116433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7BF2A5EF-B63A-4205-86C0-36B5448DF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CF8"/>
              </a:clrFrom>
              <a:clrTo>
                <a:srgbClr val="F6FC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511488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AA9513F-05BD-4482-BF29-25C233637E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3290692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14DED8A-E30B-4FF3-AEBD-E0F8D35603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9FF"/>
              </a:clrFrom>
              <a:clrTo>
                <a:srgbClr val="FDF9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517584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7A58348-9F2F-4D7A-B880-505DDF913D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1904138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96F6C29-A684-4AE1-9956-136AAA23B8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1904138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91509B4B-6325-4188-845A-09F5349A8F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3290692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4C8709C2-B2E6-44E2-A8AA-E98E271BB5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3287644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1CC1AF7-98DD-4D72-B294-B925A5B5D50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49" y="2415915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7115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5933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=""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=""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LLA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=""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3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VE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=""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=""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58A7212-AE6D-4C6A-B637-661CADDFD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4" y="517584"/>
            <a:ext cx="1469136" cy="1170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08B92B61-1FBC-41F3-A7A0-D2EA57D29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1904138"/>
            <a:ext cx="1469136" cy="1164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79E637BC-B48D-49FE-8878-0C2597291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1891474"/>
            <a:ext cx="1469136" cy="11704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AE4520E6-88EE-4FD3-9599-6BF7D895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51" y="3274672"/>
            <a:ext cx="1469136" cy="11704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8311977-0836-4939-8165-B030CDD69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482862"/>
            <a:ext cx="1469136" cy="116433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7BF2A5EF-B63A-4205-86C0-36B5448DF8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CF8"/>
              </a:clrFrom>
              <a:clrTo>
                <a:srgbClr val="F6FC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511488"/>
            <a:ext cx="1469136" cy="11704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AA9513F-05BD-4482-BF29-25C233637E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3290692"/>
            <a:ext cx="1469136" cy="117043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14DED8A-E30B-4FF3-AEBD-E0F8D35603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9FF"/>
              </a:clrFrom>
              <a:clrTo>
                <a:srgbClr val="FDF9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90" y="517584"/>
            <a:ext cx="1469136" cy="116433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77A58348-9F2F-4D7A-B880-505DDF913D8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1904138"/>
            <a:ext cx="1469136" cy="11643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696F6C29-A684-4AE1-9956-136AAA23B8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06" y="1904138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91509B4B-6325-4188-845A-09F5349A8F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0" y="3290692"/>
            <a:ext cx="1469136" cy="1164336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4C8709C2-B2E6-44E2-A8AA-E98E271BB5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20" y="3287644"/>
            <a:ext cx="1469136" cy="11704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191B861-7BAE-4F7C-B613-0EBC9E38B6C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5" y="2042397"/>
            <a:ext cx="2182368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2156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596</Words>
  <Application>Microsoft Office PowerPoint</Application>
  <PresentationFormat>Personalizado</PresentationFormat>
  <Paragraphs>126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139</cp:revision>
  <dcterms:created xsi:type="dcterms:W3CDTF">2021-11-13T17:42:04Z</dcterms:created>
  <dcterms:modified xsi:type="dcterms:W3CDTF">2022-02-08T09:49:21Z</dcterms:modified>
</cp:coreProperties>
</file>