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8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D503A-21DD-4466-88B9-51DF76968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EE07EB-E10E-4F5D-90B7-7F88206B5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5E935-605A-4780-BD60-38AC0261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B5467B-8142-42F8-98CE-EAC0BB34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20AD7-05BE-436F-A8CC-2FFA28CD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DFB1-B926-4A00-9E49-8D709E69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FC1317-C83D-4D44-B744-F0C8AA07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BE9DEF-28E6-4C66-A04B-02FC1D2F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225A5-64F6-49A2-9700-98D266E7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5A6F2-3502-490C-B19D-8144752C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4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9EC280-202E-4BEC-B607-C3AD3422D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2B93D7-A37E-448F-81F4-9D922EEB6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4B004-D85B-4F60-BA35-2FC5A290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96AFF-649E-4339-A23B-ECC2873C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549E17-941E-4D61-ABC3-54176A7A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8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D8E8B-681F-4801-8917-F71BFB10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5E757F-C518-4069-BFA2-5D4C1BA96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0A756F-F312-442D-BDD9-E2E87A6D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6CDCB-E565-4A99-A974-82B79DC6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67DE3-154F-4777-90C8-AA7D42F5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1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7C822-85A1-451D-A82E-786F6D79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1D108-7520-401C-A7EC-2B7C7D92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05C6D2-09B5-4CC4-82AC-6B436191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F89189-9586-42C4-8660-93B33997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7609B-15AA-4F47-8709-01570DF8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ED2-B00D-491E-89D4-1A018E29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FE66A1-C909-4674-BC4A-AA156506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8C31D-DA69-48D2-9E50-D59BACB82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0A54B-51D6-4539-BBED-375E3620B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E30AA-99B1-4B42-BDF0-846F09923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80C7D9-AFED-4783-8972-EA49D2E1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581-C07D-4EA0-8B97-3E3F9B9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3A905-DD74-4F69-BFF3-AB7F57D5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4E528-1975-4A98-BC19-62A49830C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5B2DD-79E8-49D1-B376-39F59A1A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718C13-0CD4-469C-9392-DAA46EDB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DC83AA-DCA9-41F5-AB80-4253444D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33D50D-CF43-4343-9C49-89954832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DF6A24-B0E5-4291-B39A-ED850575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ABDD6-5F85-410C-B608-D5004591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159C3C-7D9A-4EDB-B023-3724868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68B6C-4D79-4535-B727-B3B04D65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061A57-08DC-427B-A976-039F80E1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A75BD7C-B815-4E6C-9AAA-E95450FA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8B9B8-23FB-4A79-BDD8-FB56AD7C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68B025-8373-4CF6-AF1F-ED678BD7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2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E55E7-A582-417C-A52D-7F11E8AE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8DDB9-FB60-4706-A573-3C7019EB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1CA0EC-9E63-4C33-8619-B51BE03E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CAE32F-0F00-45A4-B823-83A29968D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60C6CC-C8C9-49DD-B210-F081B1D4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0129F3-E59A-4858-8B7A-A95E7D60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2A147-6E23-4B2D-B5BD-A902880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F4CEB8-9804-432D-91F7-D05C0438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1AA9E6-56F7-4DBB-BF8B-AE3E4486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9A53B-F73C-478B-8B75-46864C97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A33E8C-C24C-4D9C-9136-AA6623D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BE082-C704-4467-A1D9-E96A2E2E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6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303E60-7C48-4E02-BBA7-2487D74C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F7499F-B231-4907-AAE7-53AEAC3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B007E-27A4-48AF-B3C9-0699DBBD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CB97B-3060-4FE4-95C6-AFFF11CF9954}" type="datetimeFigureOut">
              <a:rPr lang="es-ES" smtClean="0"/>
              <a:pPr/>
              <a:t>03/12/2021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2ECC5-6EF8-4613-A93B-3726A3A4D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A2C26-35E5-45C4-8898-6C6997C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F5EC-8D50-4246-B665-C65C09259A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8.jpg"/><Relationship Id="rId3" Type="http://schemas.openxmlformats.org/officeDocument/2006/relationships/slide" Target="slide9.xml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" Target="slide11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29.jpg"/><Relationship Id="rId9" Type="http://schemas.openxmlformats.org/officeDocument/2006/relationships/image" Target="../media/image23.jpg"/><Relationship Id="rId1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8.jpg"/><Relationship Id="rId3" Type="http://schemas.openxmlformats.org/officeDocument/2006/relationships/slide" Target="slide10.xml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" Target="slide12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30.jpg"/><Relationship Id="rId9" Type="http://schemas.openxmlformats.org/officeDocument/2006/relationships/image" Target="../media/image23.jpg"/><Relationship Id="rId1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8.jpg"/><Relationship Id="rId3" Type="http://schemas.openxmlformats.org/officeDocument/2006/relationships/slide" Target="slide11.xml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" Target="slide13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31.jpg"/><Relationship Id="rId9" Type="http://schemas.openxmlformats.org/officeDocument/2006/relationships/image" Target="../media/image23.jpg"/><Relationship Id="rId1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8.jpg"/><Relationship Id="rId3" Type="http://schemas.openxmlformats.org/officeDocument/2006/relationships/slide" Target="slide12.xml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" Target="slide14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32.jpg"/><Relationship Id="rId9" Type="http://schemas.openxmlformats.org/officeDocument/2006/relationships/image" Target="../media/image23.jpg"/><Relationship Id="rId1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8.jpg"/><Relationship Id="rId3" Type="http://schemas.openxmlformats.org/officeDocument/2006/relationships/slide" Target="slide13.xml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slide" Target="slide15.xml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3.jpg"/><Relationship Id="rId1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33.jpg"/><Relationship Id="rId9" Type="http://schemas.openxmlformats.org/officeDocument/2006/relationships/image" Target="../media/image23.jpg"/><Relationship Id="rId1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7.jpg"/><Relationship Id="rId3" Type="http://schemas.openxmlformats.org/officeDocument/2006/relationships/slide" Target="slide14.xml"/><Relationship Id="rId7" Type="http://schemas.openxmlformats.org/officeDocument/2006/relationships/image" Target="../media/image36.jpg"/><Relationship Id="rId12" Type="http://schemas.openxmlformats.org/officeDocument/2006/relationships/image" Target="../media/image13.jpg"/><Relationship Id="rId2" Type="http://schemas.openxmlformats.org/officeDocument/2006/relationships/slide" Target="slide16.xml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39.jpg"/><Relationship Id="rId5" Type="http://schemas.openxmlformats.org/officeDocument/2006/relationships/image" Target="../media/image35.jpg"/><Relationship Id="rId15" Type="http://schemas.openxmlformats.org/officeDocument/2006/relationships/image" Target="../media/image21.jpg"/><Relationship Id="rId10" Type="http://schemas.openxmlformats.org/officeDocument/2006/relationships/image" Target="../media/image38.jpg"/><Relationship Id="rId4" Type="http://schemas.openxmlformats.org/officeDocument/2006/relationships/image" Target="../media/image34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13.jpg"/><Relationship Id="rId3" Type="http://schemas.openxmlformats.org/officeDocument/2006/relationships/slide" Target="slide15.xml"/><Relationship Id="rId7" Type="http://schemas.openxmlformats.org/officeDocument/2006/relationships/image" Target="../media/image5.jpg"/><Relationship Id="rId12" Type="http://schemas.openxmlformats.org/officeDocument/2006/relationships/image" Target="../media/image39.jpg"/><Relationship Id="rId2" Type="http://schemas.openxmlformats.org/officeDocument/2006/relationships/slide" Target="slide17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8.jpg"/><Relationship Id="rId5" Type="http://schemas.openxmlformats.org/officeDocument/2006/relationships/image" Target="../media/image35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41.jpg"/><Relationship Id="rId9" Type="http://schemas.openxmlformats.org/officeDocument/2006/relationships/image" Target="../media/image37.jpg"/><Relationship Id="rId1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13.jpg"/><Relationship Id="rId3" Type="http://schemas.openxmlformats.org/officeDocument/2006/relationships/slide" Target="slide16.xml"/><Relationship Id="rId7" Type="http://schemas.openxmlformats.org/officeDocument/2006/relationships/image" Target="../media/image5.jpg"/><Relationship Id="rId12" Type="http://schemas.openxmlformats.org/officeDocument/2006/relationships/image" Target="../media/image39.jpg"/><Relationship Id="rId2" Type="http://schemas.openxmlformats.org/officeDocument/2006/relationships/slide" Target="slide18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8.jpg"/><Relationship Id="rId5" Type="http://schemas.openxmlformats.org/officeDocument/2006/relationships/image" Target="../media/image35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42.jpg"/><Relationship Id="rId9" Type="http://schemas.openxmlformats.org/officeDocument/2006/relationships/image" Target="../media/image37.jpg"/><Relationship Id="rId1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13.jpg"/><Relationship Id="rId3" Type="http://schemas.openxmlformats.org/officeDocument/2006/relationships/slide" Target="slide17.xml"/><Relationship Id="rId7" Type="http://schemas.openxmlformats.org/officeDocument/2006/relationships/image" Target="../media/image5.jpg"/><Relationship Id="rId12" Type="http://schemas.openxmlformats.org/officeDocument/2006/relationships/image" Target="../media/image39.jpg"/><Relationship Id="rId2" Type="http://schemas.openxmlformats.org/officeDocument/2006/relationships/slide" Target="slide19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8.jpg"/><Relationship Id="rId5" Type="http://schemas.openxmlformats.org/officeDocument/2006/relationships/image" Target="../media/image35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43.jpg"/><Relationship Id="rId9" Type="http://schemas.openxmlformats.org/officeDocument/2006/relationships/image" Target="../media/image37.jpg"/><Relationship Id="rId1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13.jpg"/><Relationship Id="rId3" Type="http://schemas.openxmlformats.org/officeDocument/2006/relationships/slide" Target="slide18.xml"/><Relationship Id="rId7" Type="http://schemas.openxmlformats.org/officeDocument/2006/relationships/image" Target="../media/image5.jpg"/><Relationship Id="rId12" Type="http://schemas.openxmlformats.org/officeDocument/2006/relationships/image" Target="../media/image39.jpg"/><Relationship Id="rId2" Type="http://schemas.openxmlformats.org/officeDocument/2006/relationships/slide" Target="slide20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8.jpg"/><Relationship Id="rId5" Type="http://schemas.openxmlformats.org/officeDocument/2006/relationships/image" Target="../media/image35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44.jpg"/><Relationship Id="rId9" Type="http://schemas.openxmlformats.org/officeDocument/2006/relationships/image" Target="../media/image37.jpg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1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3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2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4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4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3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5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5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4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6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6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5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7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7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6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8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8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" Target="slide7.xml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slide" Target="slide9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19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6.jpg"/><Relationship Id="rId3" Type="http://schemas.openxmlformats.org/officeDocument/2006/relationships/slide" Target="slide8.xml"/><Relationship Id="rId7" Type="http://schemas.openxmlformats.org/officeDocument/2006/relationships/image" Target="../media/image21.jpg"/><Relationship Id="rId12" Type="http://schemas.openxmlformats.org/officeDocument/2006/relationships/image" Target="../media/image10.jpg"/><Relationship Id="rId2" Type="http://schemas.openxmlformats.org/officeDocument/2006/relationships/slide" Target="slide10.xml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25.jpg"/><Relationship Id="rId5" Type="http://schemas.openxmlformats.org/officeDocument/2006/relationships/image" Target="../media/image3.jpg"/><Relationship Id="rId15" Type="http://schemas.openxmlformats.org/officeDocument/2006/relationships/image" Target="../media/image27.jpg"/><Relationship Id="rId10" Type="http://schemas.openxmlformats.org/officeDocument/2006/relationships/image" Target="../media/image24.jpg"/><Relationship Id="rId4" Type="http://schemas.openxmlformats.org/officeDocument/2006/relationships/image" Target="../media/image20.jpg"/><Relationship Id="rId9" Type="http://schemas.openxmlformats.org/officeDocument/2006/relationships/image" Target="../media/image23.jpg"/><Relationship Id="rId1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6C6B66C1-AFF7-490C-96C6-117751D20C49}"/>
              </a:ext>
            </a:extLst>
          </p:cNvPr>
          <p:cNvSpPr/>
          <p:nvPr/>
        </p:nvSpPr>
        <p:spPr>
          <a:xfrm>
            <a:off x="806331" y="639090"/>
            <a:ext cx="7863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Formando palabras</a:t>
            </a:r>
          </a:p>
        </p:txBody>
      </p:sp>
      <p:sp>
        <p:nvSpPr>
          <p:cNvPr id="77" name="Rectángulo 76">
            <a:hlinkClick r:id="rId2" action="ppaction://hlinksldjump"/>
            <a:extLst>
              <a:ext uri="{FF2B5EF4-FFF2-40B4-BE49-F238E27FC236}">
                <a16:creationId xmlns:a16="http://schemas.microsoft.com/office/drawing/2014/main" id="{0B0AA889-9C75-44EB-96CE-5109BFEF1929}"/>
              </a:ext>
            </a:extLst>
          </p:cNvPr>
          <p:cNvSpPr/>
          <p:nvPr/>
        </p:nvSpPr>
        <p:spPr>
          <a:xfrm>
            <a:off x="9229212" y="777590"/>
            <a:ext cx="205485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  <a:hlinkClick r:id="rId2" action="ppaction://hlinksldjump"/>
              </a:rPr>
              <a:t>JUEGA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DABD90A-2062-4862-A2B7-5C97B2394BD6}"/>
              </a:ext>
            </a:extLst>
          </p:cNvPr>
          <p:cNvSpPr txBox="1"/>
          <p:nvPr/>
        </p:nvSpPr>
        <p:spPr>
          <a:xfrm>
            <a:off x="609599" y="2935917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</a:rPr>
              <a:t>Mira la imagen que aparece en cada actividad, piensa cómo se escribiría.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0000"/>
                </a:solidFill>
              </a:rPr>
              <a:t>Toca en las tarjetas amarillas que necesites para formar la palabra, pero en orden.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4BDD8F2-1B01-4FB3-AE4D-6672C4B059AA}"/>
              </a:ext>
            </a:extLst>
          </p:cNvPr>
          <p:cNvSpPr/>
          <p:nvPr/>
        </p:nvSpPr>
        <p:spPr>
          <a:xfrm>
            <a:off x="2499165" y="4278636"/>
            <a:ext cx="5591333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 - J</a:t>
            </a:r>
            <a:endParaRPr lang="es-ES" sz="8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CBC32DC6-5AB1-4477-B009-E4952D3A267F}"/>
              </a:ext>
            </a:extLst>
          </p:cNvPr>
          <p:cNvSpPr txBox="1"/>
          <p:nvPr/>
        </p:nvSpPr>
        <p:spPr>
          <a:xfrm>
            <a:off x="9463177" y="6139405"/>
            <a:ext cx="23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</p:spTree>
    <p:extLst>
      <p:ext uri="{BB962C8B-B14F-4D97-AF65-F5344CB8AC3E}">
        <p14:creationId xmlns:p14="http://schemas.microsoft.com/office/powerpoint/2010/main" val="1963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29909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DU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476603" cy="584775"/>
            <a:chOff x="7786367" y="5530057"/>
            <a:chExt cx="2475226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9853267" y="5924813"/>
              <a:ext cx="408326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5689678-57B0-44FF-A567-0592A6BE58D5}"/>
              </a:ext>
            </a:extLst>
          </p:cNvPr>
          <p:cNvSpPr/>
          <p:nvPr/>
        </p:nvSpPr>
        <p:spPr>
          <a:xfrm>
            <a:off x="4136330" y="5000355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9B2A4258-4F83-4232-9046-44E1FAEA8E11}"/>
              </a:ext>
            </a:extLst>
          </p:cNvPr>
          <p:cNvSpPr/>
          <p:nvPr/>
        </p:nvSpPr>
        <p:spPr>
          <a:xfrm>
            <a:off x="4136330" y="49961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SA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520BB47E-0CEE-49B1-9816-342FCEF81F3D}"/>
              </a:ext>
            </a:extLst>
          </p:cNvPr>
          <p:cNvSpPr txBox="1"/>
          <p:nvPr/>
        </p:nvSpPr>
        <p:spPr>
          <a:xfrm>
            <a:off x="11590482" y="52995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B98269B9-C744-4117-BF9D-F7C5D4852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3" y="2157732"/>
            <a:ext cx="3121657" cy="235432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4448CEC8-AA5C-4119-877A-101CCB2C4E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E2B5B28E-E7A2-485E-ACCD-05854381A5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4D91E0F-6D47-4172-AC36-F89A574EAC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006FCD2C-933C-43F6-B3C0-A77D9C4C269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4569D396-67F1-42B0-A7B3-6951B58D40C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2C869271-852B-4249-B5F4-6986AFADC91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1B4D2694-27DE-4558-BDDD-7F8354D90B8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7EDDE3FE-CD3A-43E5-A18E-D5188B0A7D8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2"/>
            <a:ext cx="1469136" cy="117043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DFF8B07-40EB-4990-A249-128D40EBAF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D954149B-CB77-4624-9FB1-F04AC3DCC8D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B017D771-89E6-47D1-AE5A-0A4961C1D54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E63C65CA-7562-4467-ABCF-E6013F7427A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C851A42-EEDE-4FDD-8E30-A656C709B318}"/>
              </a:ext>
            </a:extLst>
          </p:cNvPr>
          <p:cNvSpPr txBox="1"/>
          <p:nvPr/>
        </p:nvSpPr>
        <p:spPr>
          <a:xfrm>
            <a:off x="11434713" y="48142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29A6AD-4E78-4338-BFF9-B5480D2E1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1" y="2365142"/>
            <a:ext cx="2915391" cy="2190661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3B673F3C-26E9-4307-9040-76F37727FE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E19AB922-EE23-4545-99A3-D93BC6C513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41F7C60-8568-4E24-96F4-76F507F757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2EF115A6-0E82-48BB-A353-A117475942C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0D1D3072-43F5-4E7A-AD97-89EEFB46DB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0FE27DF3-F06F-4585-9672-4AC28405E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71F04F24-0A83-48E8-B873-BD50883F2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DBDFCE8D-CABF-47DC-917D-88119702E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2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4EBD0688-8D74-4A7B-97AB-AA78D498B8C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CAB31571-9C85-4081-9B9B-0690870E1FA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A6ABDBAB-3062-4793-BADF-155A41EA1FC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016EDC96-DE35-4C90-AB7E-0CCAC1F571B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703828" y="4815603"/>
            <a:ext cx="526128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4192" y="496970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7881" y="4969703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08657" cy="584775"/>
            <a:chOff x="7786367" y="5530057"/>
            <a:chExt cx="2426851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59951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38788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36BE0A58-0B8E-41E3-921D-B41E6C00C78D}"/>
              </a:ext>
            </a:extLst>
          </p:cNvPr>
          <p:cNvSpPr/>
          <p:nvPr/>
        </p:nvSpPr>
        <p:spPr>
          <a:xfrm>
            <a:off x="4133334" y="4990410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0AC056D9-4370-407F-AF96-B908B2FCE686}"/>
              </a:ext>
            </a:extLst>
          </p:cNvPr>
          <p:cNvSpPr/>
          <p:nvPr/>
        </p:nvSpPr>
        <p:spPr>
          <a:xfrm>
            <a:off x="4131570" y="49961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0614F52-A37D-4C4C-A485-B4ECA6D2D04A}"/>
              </a:ext>
            </a:extLst>
          </p:cNvPr>
          <p:cNvSpPr txBox="1"/>
          <p:nvPr/>
        </p:nvSpPr>
        <p:spPr>
          <a:xfrm>
            <a:off x="11407049" y="57671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8FF6A1-16A6-4E1C-85DC-6A6AE422B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3" y="2176238"/>
            <a:ext cx="3097119" cy="233581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FEBC93B-578B-4D07-AAF1-5053205C2A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382066D6-A8A2-4E08-811F-DE93396DFA3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CDA1AEA-C2EF-4650-9737-A049679D52E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41943216-7A4B-4DCC-B499-49C8138D74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3D8EFE25-280B-4AF4-BD73-D47E0A2D100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D7C8FC4-C8B1-4E31-BD8C-0FAB868B6E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DB31EB86-ECE0-480B-9541-380146DE069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B8025E4C-FC75-4D24-97D4-9C7071E3035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2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AB176408-9113-4B0D-9320-FB9559DD9CB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5A08103C-1A1E-4DBD-8DF4-F504C4AD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AE22434D-6346-4084-8069-679BE63AF29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FEFA421B-E0DE-4905-B92A-316A5518418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03446" y="4915786"/>
            <a:ext cx="3449826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718701" y="5070184"/>
            <a:ext cx="1623600" cy="1256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AB806448-7C9B-416E-9BAA-AF813E2D836E}"/>
              </a:ext>
            </a:extLst>
          </p:cNvPr>
          <p:cNvSpPr/>
          <p:nvPr/>
        </p:nvSpPr>
        <p:spPr>
          <a:xfrm>
            <a:off x="2332530" y="5070184"/>
            <a:ext cx="1623600" cy="1256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497A8B3B-96A9-405A-93FF-0ADE39B66516}"/>
              </a:ext>
            </a:extLst>
          </p:cNvPr>
          <p:cNvSpPr/>
          <p:nvPr/>
        </p:nvSpPr>
        <p:spPr>
          <a:xfrm>
            <a:off x="718701" y="5053304"/>
            <a:ext cx="1623600" cy="1256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NI</a:t>
            </a: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B0E94E96-513E-4665-8789-E559C872DBEB}"/>
              </a:ext>
            </a:extLst>
          </p:cNvPr>
          <p:cNvSpPr/>
          <p:nvPr/>
        </p:nvSpPr>
        <p:spPr>
          <a:xfrm>
            <a:off x="2341586" y="5070184"/>
            <a:ext cx="1623600" cy="1256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C22A609-6C14-4475-B579-F23F68B273CB}"/>
              </a:ext>
            </a:extLst>
          </p:cNvPr>
          <p:cNvSpPr txBox="1"/>
          <p:nvPr/>
        </p:nvSpPr>
        <p:spPr>
          <a:xfrm>
            <a:off x="11407049" y="57671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424B03-537C-42FC-B145-189E080F4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6" y="2442377"/>
            <a:ext cx="2834578" cy="2137810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CE01C55-4106-4558-9AB0-6CA8A305EB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6530A1BE-CCCC-4D9B-B948-91320D67619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AFA5CAE8-6743-4AC5-B647-C2F0A9BD518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80CD14BE-906D-48A5-8CBD-0801D44EF8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6EC36F22-AEBE-4C4B-9642-542A1193E50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F62CC39D-8182-4167-82F7-489C23EE9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A7740DB5-47A3-43AA-BF92-A87E98B2F5A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63C8EB8E-EDE6-4218-9F73-2C702380A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2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114392D-BE74-49CA-99F1-DD486D0F7E8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6A641A5-0E99-4DC6-A439-38051480C06B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8C8BEB25-6288-4C2C-A5D8-786E088AEB4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E1A18F00-9CC6-4ACA-9FD4-3224593E5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JO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76604" cy="584775"/>
            <a:chOff x="7786367" y="5530057"/>
            <a:chExt cx="2475227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7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4300674-AA2A-41D0-B379-0264D1BB12EA}"/>
              </a:ext>
            </a:extLst>
          </p:cNvPr>
          <p:cNvSpPr txBox="1"/>
          <p:nvPr/>
        </p:nvSpPr>
        <p:spPr>
          <a:xfrm>
            <a:off x="11407049" y="25922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5D09F7-767F-4021-9F83-6B704820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1" y="2111979"/>
            <a:ext cx="3074971" cy="2310523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905798CC-D5C5-41ED-ACA9-05D8150899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83A5A119-18F4-45CD-B272-C4EFB91782A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C8AB8F5B-010A-4AB7-9B99-5F363BC573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B0663EFD-11B7-47FB-9E87-C4E6F964A6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D255580C-774D-40E6-A466-DE764DB0D1D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2414F0B5-F5B8-42CB-A2BE-715FD0771A1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C9F0C514-A6AC-47EB-B826-9337539C8D3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F9A2A09F-2CFA-4D63-9351-9F4226D2123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7043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C0D36E1D-36D9-40AF-BCF7-168948E7A3A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1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EEE6C481-7A10-460D-827E-673E71B482F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E0A7ADC7-49CC-4880-9993-F57E3BD109A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507630B8-57C2-4C73-87F2-FD3997F7ABB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455424" cy="584775"/>
            <a:chOff x="7786367" y="5530057"/>
            <a:chExt cx="2427810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60910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34647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9C315D0-4D01-4B60-A661-C7BA604D13CF}"/>
              </a:ext>
            </a:extLst>
          </p:cNvPr>
          <p:cNvSpPr txBox="1"/>
          <p:nvPr/>
        </p:nvSpPr>
        <p:spPr>
          <a:xfrm>
            <a:off x="11417056" y="11746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A26DD0-941A-4A79-8700-3E7CD3AD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3" y="2210287"/>
            <a:ext cx="3087361" cy="2328457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34AF1F3E-5DAA-46AD-A314-6BCD1452BD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536362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29617A03-A1D2-45E9-9E7A-EF2669577E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3525198"/>
            <a:ext cx="1469136" cy="1170432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C06DE02C-E601-43F7-9713-3615823D7D3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2022507"/>
            <a:ext cx="1469136" cy="1164336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1E136BDD-CE43-46D1-9B06-FFA9745BF19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2036336"/>
            <a:ext cx="1463040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D7F7CB7-785C-4E7E-BE33-519B0B78DFD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536362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FB00D7BD-1420-4628-882F-5D3629BF4DD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536362"/>
            <a:ext cx="1469136" cy="11643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C5226E2C-4CBE-4198-918F-95D9D31A67D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536362"/>
            <a:ext cx="1469136" cy="1164336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794069D1-BB1D-433A-B50E-3C91E73A308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2036336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FB8C14CA-C6EE-43EB-BFF9-1C2A73CD8C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22" y="3540990"/>
            <a:ext cx="1469136" cy="117043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7418B39E-8D40-435B-ABDE-44759F60DFE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3525198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7E91387C-4B99-4BCF-B2DF-4D352E006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3508652"/>
            <a:ext cx="1469136" cy="1170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86952D-4AF5-4457-AA1B-0C39497D1E9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79" y="2039384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SE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508729" cy="584775"/>
            <a:chOff x="7786367" y="5530057"/>
            <a:chExt cx="249809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31199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87952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EA6BC1-F489-4DDF-B90E-198741FAD659}"/>
              </a:ext>
            </a:extLst>
          </p:cNvPr>
          <p:cNvSpPr txBox="1"/>
          <p:nvPr/>
        </p:nvSpPr>
        <p:spPr>
          <a:xfrm>
            <a:off x="11434713" y="80865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2ACD22-4ED4-455D-B0AC-52354B3EC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" y="2352888"/>
            <a:ext cx="2898283" cy="21858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13DC7E-50AE-42C6-A47A-7EAABF47E3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536362"/>
            <a:ext cx="1469136" cy="11643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8E15AC-DB2B-4534-BF9B-9A57691170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2036336"/>
            <a:ext cx="1469136" cy="11704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AA2E414-B6D3-40F1-846E-74F2DFA961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3525198"/>
            <a:ext cx="1469136" cy="11704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1DEAF7E-0958-425A-9F5E-FE27395D651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4" y="2039384"/>
            <a:ext cx="1469136" cy="116433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80172E2-1F34-4D78-8A60-4033F311654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2036336"/>
            <a:ext cx="1463040" cy="117043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3EC07EF-A58B-428D-A475-9BFFD974F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536362"/>
            <a:ext cx="1469136" cy="11704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94F0B77-FE73-4A99-87D2-404A01ECC2E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536362"/>
            <a:ext cx="1469136" cy="11643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CE00E56-E9D8-4612-AE67-B35A4D6B7E8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536362"/>
            <a:ext cx="1469136" cy="11643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B93496D-5996-4AD1-BE16-D082663DE1E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2036336"/>
            <a:ext cx="1469136" cy="116433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FDBCD1F-7276-47EE-8E62-8A41598249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22" y="3540990"/>
            <a:ext cx="1469136" cy="117043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14B67C8-4D4F-4AE9-B2E2-2A551F60EFC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3525198"/>
            <a:ext cx="1469136" cy="116433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081F6F1-60C1-4470-AADA-294D180E5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3508652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4361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1" y="5675555"/>
            <a:ext cx="3441035" cy="584775"/>
            <a:chOff x="7786367" y="5530057"/>
            <a:chExt cx="2417701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50801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57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3CAD722-0BC8-4805-A67F-8CC81E28B9B9}"/>
              </a:ext>
            </a:extLst>
          </p:cNvPr>
          <p:cNvSpPr txBox="1"/>
          <p:nvPr/>
        </p:nvSpPr>
        <p:spPr>
          <a:xfrm>
            <a:off x="11417056" y="25922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1752CE-BE9F-41B6-93E6-9870FC532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3" y="2210287"/>
            <a:ext cx="3087361" cy="232845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68F1B312-2912-4847-96B0-123FFEDC69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536362"/>
            <a:ext cx="1469136" cy="1164336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04660DA-3A25-4D64-99E5-7B030A9A1F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2036336"/>
            <a:ext cx="1469136" cy="117043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C6D6CAFD-1A62-47C8-821C-62C1E018A4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3525198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296802DB-EBE2-4FF0-A43A-ED19771A1E3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4" y="2039384"/>
            <a:ext cx="1469136" cy="1164336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3EB7C9F0-6A03-4421-B6D9-41E76847D96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2036336"/>
            <a:ext cx="1463040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E76BD649-52D2-4C05-A7C4-282F4D10930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536362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1D5EBF7C-3893-4260-B55C-AF496410EE3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536362"/>
            <a:ext cx="1469136" cy="11643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CBC5DF57-143E-461D-AD8B-F950EAC65A6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536362"/>
            <a:ext cx="1469136" cy="1164336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169343DD-E0D0-494B-8C16-469E7BBCCF0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2036336"/>
            <a:ext cx="1469136" cy="1164336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76F8F04-A18D-41F6-A7C0-A422EF919EE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22" y="3540990"/>
            <a:ext cx="1469136" cy="1170432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F6E708B9-595B-4250-93F9-6660E8C0504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3525198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5082F748-69BA-4A60-A68F-70E6C0033A8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3508652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42625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3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F66465F-FD1A-4560-8344-4301D317E481}"/>
              </a:ext>
            </a:extLst>
          </p:cNvPr>
          <p:cNvSpPr txBox="1"/>
          <p:nvPr/>
        </p:nvSpPr>
        <p:spPr>
          <a:xfrm>
            <a:off x="11434713" y="25922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D2CEE7-ED48-46F7-964D-1B099DA5F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" y="2346385"/>
            <a:ext cx="2927617" cy="2207979"/>
          </a:xfrm>
          <a:prstGeom prst="rect">
            <a:avLst/>
          </a:prstGeom>
        </p:spPr>
      </p:pic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F188F9D1-A0E9-4C6D-9A8E-9058C93A8352}"/>
              </a:ext>
            </a:extLst>
          </p:cNvPr>
          <p:cNvSpPr/>
          <p:nvPr/>
        </p:nvSpPr>
        <p:spPr>
          <a:xfrm>
            <a:off x="4141846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8421486F-7916-41D6-BAD1-551E239EC269}"/>
              </a:ext>
            </a:extLst>
          </p:cNvPr>
          <p:cNvSpPr/>
          <p:nvPr/>
        </p:nvSpPr>
        <p:spPr>
          <a:xfrm>
            <a:off x="4141845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E6EF31F7-4257-4153-AE45-8F27184885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536362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4532D61B-9A0F-4A49-8B94-A45BF2D933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2036336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D6EBF549-8A31-4B61-81BB-FA4D3B4C8C8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3525198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9B13F034-31A8-4F74-ADD4-D2D9A8B961C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4" y="2039384"/>
            <a:ext cx="1469136" cy="116433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C3039B29-5B78-4955-BECA-A4E24BDB398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2036336"/>
            <a:ext cx="1463040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EC208968-4A87-48FD-87A2-105B08688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536362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3751FA09-5C56-4E20-9A45-52818BCFE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536362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7C50995A-719D-4826-A10C-C5C9F6F4161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536362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1A8B80D7-6F6D-4525-833A-8076DD3D6D4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2036336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C45B6B3D-B463-4C5A-A72E-22A430330C9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22" y="3540990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0181D310-EC58-4F11-81B8-A6006024540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3525198"/>
            <a:ext cx="1469136" cy="1164336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ABDDFB20-F21D-4AEA-A95B-03E3E403421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3508652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39004" y="4812765"/>
            <a:ext cx="5194509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PI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JA</a:t>
            </a:r>
          </a:p>
        </p:txBody>
      </p:sp>
      <p:grpSp>
        <p:nvGrpSpPr>
          <p:cNvPr id="2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F5E3393-20A7-4D02-BF3C-C71A41DC77F1}"/>
              </a:ext>
            </a:extLst>
          </p:cNvPr>
          <p:cNvSpPr txBox="1"/>
          <p:nvPr/>
        </p:nvSpPr>
        <p:spPr>
          <a:xfrm>
            <a:off x="11407049" y="57671"/>
            <a:ext cx="577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FB933C-45CF-46EB-AA09-FF69CD6E0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0" y="2163207"/>
            <a:ext cx="3047959" cy="2298740"/>
          </a:xfrm>
          <a:prstGeom prst="rect">
            <a:avLst/>
          </a:prstGeom>
        </p:spPr>
      </p:pic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50B9DE6A-49D8-48B6-89B2-D862ABCA302E}"/>
              </a:ext>
            </a:extLst>
          </p:cNvPr>
          <p:cNvSpPr/>
          <p:nvPr/>
        </p:nvSpPr>
        <p:spPr>
          <a:xfrm>
            <a:off x="4146877" y="500420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7C58B752-92A3-44B4-8E7B-8D179FF5EADE}"/>
              </a:ext>
            </a:extLst>
          </p:cNvPr>
          <p:cNvSpPr/>
          <p:nvPr/>
        </p:nvSpPr>
        <p:spPr>
          <a:xfrm>
            <a:off x="4137820" y="50042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MA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481797A7-2C9A-400C-BAEC-DAB515416A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536362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EFB746EB-5E1C-4941-94FB-3F4CE95AFB8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2036336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EF5ABFBF-917F-4462-9F16-8AE2097E2C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75" y="3525198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A1AC5660-C76C-4B41-B1C6-5F4A42FF09B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AFF"/>
              </a:clrFrom>
              <a:clrTo>
                <a:srgbClr val="FC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34" y="2039384"/>
            <a:ext cx="1469136" cy="116433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AECCDBB9-7D8E-4148-BA4A-A9CD8CACF0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3525198"/>
            <a:ext cx="1463040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06188E54-02A8-4E96-90E6-13E7F5296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99" y="536362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595380EA-704E-41B1-B465-5639C370FA8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536362"/>
            <a:ext cx="1469136" cy="1164336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38BFF3CC-17CE-4336-84A6-FDF1D3F7351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536362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FDD74230-F141-4784-B7B9-61AC23E3A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76" y="2036336"/>
            <a:ext cx="1469136" cy="116433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EC8B7088-DF94-40DD-A15A-A214AAD8856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22" y="3540990"/>
            <a:ext cx="1469136" cy="117043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8FC1DE59-6759-4F2E-94DF-F0B3ED63AE43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3525198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91C42B85-708D-4139-8A5B-0C5276F730F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17" y="2036336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854148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413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4" y="5675555"/>
            <a:ext cx="3241667" cy="584775"/>
            <a:chOff x="7786367" y="5530057"/>
            <a:chExt cx="230795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4105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57735" y="5397089"/>
            <a:ext cx="1466850" cy="1141708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035239-23EE-4F94-AC73-4A552F506086}"/>
              </a:ext>
            </a:extLst>
          </p:cNvPr>
          <p:cNvSpPr txBox="1"/>
          <p:nvPr/>
        </p:nvSpPr>
        <p:spPr>
          <a:xfrm>
            <a:off x="11590482" y="47948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A8AC61-A217-4797-A097-806367778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1" y="2392109"/>
            <a:ext cx="2835806" cy="2138736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A8EA62C-1524-4C61-86EF-AF8E24A520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121148C-7DB2-4FC3-AA95-7191192911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B4DDE880-19D8-412B-B749-0CA78648C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D9EC288B-5D50-4083-927F-45CBF3B7E1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076046E1-0B90-4387-9F2F-20DFC472B4D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24E21841-7391-4853-9281-5C50EFF05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3E838E9-EB58-48A5-8AFF-69AC3AEC686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4DBC4E48-EA50-48C7-8F8C-D45F81D70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455ED63B-AFC5-47F2-800B-87883A8C1CB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FAC0C8FD-BAF0-409D-BD60-0AEE78348B1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719E6400-69C8-4E86-BC3C-596C7E7C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AB69336A-6F57-4571-8F78-91C9576AC7C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  <a:extLst>
              <a:ext uri="{FF2B5EF4-FFF2-40B4-BE49-F238E27FC236}">
                <a16:creationId xmlns:a16="http://schemas.microsoft.com/office/drawing/2014/main" id="{A8C14237-0B36-4AC0-B459-85C6C1E4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62" y="1687068"/>
            <a:ext cx="3428999" cy="3483863"/>
          </a:xfrm>
          <a:prstGeom prst="rect">
            <a:avLst/>
          </a:prstGeom>
        </p:spPr>
      </p:pic>
      <p:sp>
        <p:nvSpPr>
          <p:cNvPr id="5" name="Bocadillo nube: nube 4">
            <a:extLst>
              <a:ext uri="{FF2B5EF4-FFF2-40B4-BE49-F238E27FC236}">
                <a16:creationId xmlns:a16="http://schemas.microsoft.com/office/drawing/2014/main" id="{DE13FC50-AED3-43DA-AAE3-0944C8DA5701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CBF06B2-5D85-49A5-8C5A-8DBDF6E261C9}"/>
              </a:ext>
            </a:extLst>
          </p:cNvPr>
          <p:cNvSpPr txBox="1"/>
          <p:nvPr/>
        </p:nvSpPr>
        <p:spPr>
          <a:xfrm>
            <a:off x="7772400" y="648652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1" name="Flecha: hacia la izquierda 10">
            <a:hlinkClick r:id="rId4" action="ppaction://hlinksldjump"/>
            <a:extLst>
              <a:ext uri="{FF2B5EF4-FFF2-40B4-BE49-F238E27FC236}">
                <a16:creationId xmlns:a16="http://schemas.microsoft.com/office/drawing/2014/main" id="{F6CD8635-5B6A-4AA1-AD23-76F146FD9A49}"/>
              </a:ext>
            </a:extLst>
          </p:cNvPr>
          <p:cNvSpPr/>
          <p:nvPr/>
        </p:nvSpPr>
        <p:spPr>
          <a:xfrm>
            <a:off x="412826" y="5987427"/>
            <a:ext cx="785145" cy="49909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ATRÁ</a:t>
            </a:r>
            <a:r>
              <a:rPr lang="es-ES" sz="1100" dirty="0"/>
              <a:t>S</a:t>
            </a:r>
          </a:p>
        </p:txBody>
      </p:sp>
      <p:pic>
        <p:nvPicPr>
          <p:cNvPr id="13" name="12 Imagen" descr="Imagen_maestr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13 Imagen" descr="Imagen_cop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171" y="167811"/>
            <a:ext cx="2742857" cy="2742857"/>
          </a:xfrm>
          <a:prstGeom prst="rect">
            <a:avLst/>
          </a:prstGeom>
        </p:spPr>
      </p:pic>
      <p:pic>
        <p:nvPicPr>
          <p:cNvPr id="3" name="Imagen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9E30FFA4-ECAE-4016-A16C-8C9493E1C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2" y="243750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752160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DA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268957" cy="584775"/>
            <a:chOff x="7786367" y="5530057"/>
            <a:chExt cx="232738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6048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248179" y="5391395"/>
            <a:ext cx="1439561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62388A3C-6DCF-45E6-A0AA-94BE5C2174B6}"/>
              </a:ext>
            </a:extLst>
          </p:cNvPr>
          <p:cNvSpPr txBox="1"/>
          <p:nvPr/>
        </p:nvSpPr>
        <p:spPr>
          <a:xfrm>
            <a:off x="11590482" y="8912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35F5DC-E37E-4B9C-AA96-AB36897F6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0" y="2432706"/>
            <a:ext cx="2915390" cy="219061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A7D64090-DBB8-4826-A014-49DC2B48BB9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C304B7E5-CC24-48CA-B688-6590C16316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B43BA427-B2E3-41D7-91DF-1D8243469D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CB10F57B-4262-4A9F-94E4-D3B2A11085C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05160AFA-844B-4A93-9D5C-B7EA9BAF1CA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801A9A5D-3DF1-46A8-B715-3B1FE3AD15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75824D3-7D31-405C-B9BC-F7A48F4DB17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375454F3-1572-4EEE-9468-C6BDE655284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CC70EF43-2EA1-43B8-9932-F0E7CCBE208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AC5D1095-6611-4EEC-9FB6-8569D5A0227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EB952A26-3FF3-4043-888F-47EC78C0CB4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0190A8CE-0AAF-4F5E-B926-58E23D99B0D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1797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6500" dirty="0">
              <a:solidFill>
                <a:srgbClr val="FFFF00"/>
              </a:solidFill>
            </a:endParaRPr>
          </a:p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  <a:p>
            <a:pPr algn="ctr"/>
            <a:endParaRPr lang="es-ES" sz="7200" dirty="0">
              <a:solidFill>
                <a:srgbClr val="FFFF00"/>
              </a:solidFill>
            </a:endParaRP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76601" cy="584775"/>
            <a:chOff x="7786367" y="5530057"/>
            <a:chExt cx="247522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4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>
            <a:spLocks/>
          </p:cNvSpPr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BBF96BB-F71D-44B8-A9D1-94288BBD48F6}"/>
              </a:ext>
            </a:extLst>
          </p:cNvPr>
          <p:cNvSpPr txBox="1"/>
          <p:nvPr/>
        </p:nvSpPr>
        <p:spPr>
          <a:xfrm>
            <a:off x="11590482" y="52995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DF71AA-3B37-411C-AFC5-7F6F9E678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" y="2494304"/>
            <a:ext cx="2831001" cy="2135112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8B6AA190-D907-4D66-A6F2-E26BE15E34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CED8DDF1-18E4-4726-9BAC-CDAA26B962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FD7BA196-C78F-4BDE-85FE-FC59C9C0A50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191DE1E5-45B6-4AF5-BAA3-2F801738642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3FA89893-597D-4CAC-A239-5877D0C8FF9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2255B4BF-0B87-4952-BFB8-953AB319B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74029E3E-2542-4B66-9D58-10AAEF9F691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EBFA42E-808C-4F9F-A879-17E08C4D1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66C46D62-0F85-455D-ABEB-A97687782C6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9A1ABF50-718E-4191-8A06-65FBBCE99FC8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4C8C5301-8822-41EE-9EE2-20C88A561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B792885E-4315-4DC2-B99A-41E88FEC3B7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4299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12619" y="4984389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MI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317302" cy="584775"/>
            <a:chOff x="7786367" y="5530057"/>
            <a:chExt cx="2361809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294909" cy="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>
            <a:spLocks/>
          </p:cNvSpPr>
          <p:nvPr/>
        </p:nvSpPr>
        <p:spPr>
          <a:xfrm>
            <a:off x="1031349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B1A2E55-06AE-4DA5-9793-96C73744A81E}"/>
              </a:ext>
            </a:extLst>
          </p:cNvPr>
          <p:cNvSpPr txBox="1"/>
          <p:nvPr/>
        </p:nvSpPr>
        <p:spPr>
          <a:xfrm>
            <a:off x="11590482" y="52995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9CAE6F-E00B-4709-A540-FEE0119F1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4" y="2335154"/>
            <a:ext cx="3042022" cy="2294262"/>
          </a:xfrm>
          <a:prstGeom prst="rect">
            <a:avLst/>
          </a:prstGeom>
        </p:spPr>
      </p:pic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D2C7C920-142C-4D5A-92C5-52B5A19526C8}"/>
              </a:ext>
            </a:extLst>
          </p:cNvPr>
          <p:cNvSpPr/>
          <p:nvPr/>
        </p:nvSpPr>
        <p:spPr>
          <a:xfrm>
            <a:off x="4141606" y="500420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323AD7D5-A297-4D6F-AA86-20E6633F7DD2}"/>
              </a:ext>
            </a:extLst>
          </p:cNvPr>
          <p:cNvSpPr/>
          <p:nvPr/>
        </p:nvSpPr>
        <p:spPr>
          <a:xfrm>
            <a:off x="4135829" y="500420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NÓ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58378A7D-440F-44C4-AE83-9CCDDE87E4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A90DC1A-4334-4FB6-B8EB-19F42E5985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D1AB6C0B-A711-4125-AD9B-B90A7858ED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DF524F93-0D6B-4934-90D7-C5508A9E76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81F7AB75-333B-43DD-A0CD-8AD48374D0F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EC68CFA0-901C-40D1-A186-EA9F511EF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E0FEAB2F-414A-4D97-940C-42DFC79C917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F2971BFF-602D-4857-836A-ACBB03AA2C6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71BC1BFF-EF39-4E8A-B50C-D14917A13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C4399436-363F-441D-971A-91BF319EE0F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F64AD8B3-2A1D-49EA-8759-2785C1AA894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7F122974-40EA-43CA-AE79-623BAFC61ED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2379109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8531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DOS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2" y="5675555"/>
            <a:ext cx="3476603" cy="584775"/>
            <a:chOff x="7786367" y="5530057"/>
            <a:chExt cx="2475226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 flipV="1">
              <a:off x="9853267" y="5924813"/>
              <a:ext cx="408326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D191C46C-5C03-47A9-8CDB-1A09B3688D51}"/>
              </a:ext>
            </a:extLst>
          </p:cNvPr>
          <p:cNvSpPr txBox="1"/>
          <p:nvPr/>
        </p:nvSpPr>
        <p:spPr>
          <a:xfrm>
            <a:off x="11590482" y="-3884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271F10-23DF-4F24-AE2D-1134DE9C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3" y="2393624"/>
            <a:ext cx="2915391" cy="2190615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27EA56F2-3292-4D82-9101-167A3DDBFB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ABB93AF5-49C8-46D5-9B86-99FA4BAAE6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C362257D-66A7-427C-8382-BD45E9EF6D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45C447B0-9773-49BD-A4AB-84E2D72428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0CABA3F8-B126-4901-AD4B-70F187AD78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99BFB75B-1619-4121-B0D1-02C0EA6D5BD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D8852C78-D760-4B87-A7A7-5F24D518C21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10E9648D-EE1D-43CE-A709-EE364A58E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A7085582-7BF8-4E47-997C-83DF007146C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94F5D112-8A17-4329-9088-89C035663FB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F686E99B-157F-4582-9546-18BEE6ED666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5D229862-349C-4E06-BC82-51655A0E9C7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5391883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JI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3854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NE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7" y="5675555"/>
            <a:ext cx="3441023" cy="584775"/>
            <a:chOff x="7786367" y="5530057"/>
            <a:chExt cx="244989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9853267" y="5925555"/>
              <a:ext cx="382994" cy="0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50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DA343D10-B63B-4A71-9E8B-A5B3F4828338}"/>
              </a:ext>
            </a:extLst>
          </p:cNvPr>
          <p:cNvSpPr/>
          <p:nvPr/>
        </p:nvSpPr>
        <p:spPr>
          <a:xfrm>
            <a:off x="4128763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4131202" y="4987130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E08D50-77EB-4C33-AD9E-11D7F8591A6F}"/>
              </a:ext>
            </a:extLst>
          </p:cNvPr>
          <p:cNvSpPr txBox="1"/>
          <p:nvPr/>
        </p:nvSpPr>
        <p:spPr>
          <a:xfrm>
            <a:off x="11590482" y="8912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C6B679-F218-46B2-BC3C-F23056547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" y="2339985"/>
            <a:ext cx="2915391" cy="2198759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189199F-3471-4528-8674-F2ACC202E9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6C425D79-E5B1-4BEF-AFAC-9B59C077D3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8D79B4B7-2701-4E08-9393-77844874226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FD4C76C7-99AA-4500-A734-D9B872742B5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CDB77CE0-6321-43AB-8AF5-3B5E2C2EBF9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C3AA22A5-C517-4673-AC26-3551CCC212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2ECFA522-0306-48B4-9B3A-B28A4BAD9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A19AC596-BF7F-472D-8719-72318684395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A05696A8-DEE0-4357-AC68-D56C96065A1B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18CF3C1-6C26-406A-A651-CA4F34A30DA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C1889227-45B1-4E80-8D61-FE3EA560CEE7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E09F6F15-F997-43A6-88A6-1B148F42DE2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6" y="4815603"/>
            <a:ext cx="3777797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</a:t>
            </a:r>
            <a:r>
              <a:rPr lang="es-ES" dirty="0"/>
              <a:t>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81385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JO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TA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41025" cy="584775"/>
            <a:chOff x="7786367" y="5530057"/>
            <a:chExt cx="2449895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382995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20249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4F33B79C-9929-4DDC-896A-F6ADC14BA8D7}"/>
              </a:ext>
            </a:extLst>
          </p:cNvPr>
          <p:cNvSpPr txBox="1"/>
          <p:nvPr/>
        </p:nvSpPr>
        <p:spPr>
          <a:xfrm>
            <a:off x="11525984" y="52995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D4DF76-DDC1-4685-A090-489438039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" y="2381688"/>
            <a:ext cx="2915390" cy="219875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F96CCDAC-ED92-4D8A-9E54-2BF7BB66F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85" y="3146437"/>
            <a:ext cx="1469136" cy="1164336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BCB9843B-2BC7-40AC-87D4-0050B9C350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294122"/>
            <a:ext cx="1469136" cy="1170432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0FC7754-D33A-4224-8082-9C0D414780A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65" y="317825"/>
            <a:ext cx="1469136" cy="1164336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06C3FB6D-26E1-4995-90FD-4638E04BAB6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279854"/>
            <a:ext cx="1469136" cy="117043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798866FB-F868-4450-9B3A-C9490C7CEF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1704428"/>
            <a:ext cx="1469136" cy="117043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2C979EB8-1566-455C-8C98-76AAD7225A2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00" y="3146437"/>
            <a:ext cx="1469136" cy="1170432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27948271-3370-4C0B-B682-39FCE64942F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800" y="1704428"/>
            <a:ext cx="1469136" cy="1164336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C620A64B-44A8-4F67-A381-FB71859D3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31" y="1704428"/>
            <a:ext cx="1469136" cy="1164336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82C97F3F-DBEA-403F-9BE5-B2EF27B5F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6" y="3146437"/>
            <a:ext cx="1469136" cy="1170432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709BC023-66C3-4A16-84AF-C59CAFBB552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3146437"/>
            <a:ext cx="1469136" cy="117043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8F42F65B-DE03-4C6F-9D27-597627C7AFA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407" y="274832"/>
            <a:ext cx="1469136" cy="1164336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FB8034C3-2FE9-4A92-83E1-7BE03098429F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8FF"/>
              </a:clrFrom>
              <a:clrTo>
                <a:srgbClr val="FE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57" y="1704428"/>
            <a:ext cx="1469136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F0C91835-D054-479E-80F7-38B3B4E11BD7}"/>
              </a:ext>
            </a:extLst>
          </p:cNvPr>
          <p:cNvSpPr/>
          <p:nvPr/>
        </p:nvSpPr>
        <p:spPr>
          <a:xfrm>
            <a:off x="666017" y="4815603"/>
            <a:ext cx="3664444" cy="156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1D75661-6545-42DB-A502-C5D68787B652}"/>
              </a:ext>
            </a:extLst>
          </p:cNvPr>
          <p:cNvSpPr/>
          <p:nvPr/>
        </p:nvSpPr>
        <p:spPr>
          <a:xfrm>
            <a:off x="881385" y="4967299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BC7E6F-D887-4B22-A5B3-5EB1FAA8E141}"/>
              </a:ext>
            </a:extLst>
          </p:cNvPr>
          <p:cNvSpPr txBox="1"/>
          <p:nvPr/>
        </p:nvSpPr>
        <p:spPr>
          <a:xfrm>
            <a:off x="666016" y="361950"/>
            <a:ext cx="2915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-</a:t>
            </a:r>
            <a:r>
              <a:rPr lang="es-ES" sz="1600" b="1" dirty="0"/>
              <a:t>T</a:t>
            </a:r>
            <a:r>
              <a:rPr lang="es-ES" sz="1600" dirty="0"/>
              <a:t>oca sobre las sílabas que hacen falta para formar la palabra que corresponde a la imagen. </a:t>
            </a:r>
          </a:p>
          <a:p>
            <a:r>
              <a:rPr lang="es-ES" sz="1600" dirty="0"/>
              <a:t>-</a:t>
            </a:r>
            <a:r>
              <a:rPr lang="es-ES" sz="1600" b="1" dirty="0"/>
              <a:t>H</a:t>
            </a:r>
            <a:r>
              <a:rPr lang="es-ES" sz="1600" dirty="0"/>
              <a:t>azlo en el orden adecuado.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18ED16F1-00E7-40CC-B169-138AB4E2DB0A}"/>
              </a:ext>
            </a:extLst>
          </p:cNvPr>
          <p:cNvSpPr/>
          <p:nvPr/>
        </p:nvSpPr>
        <p:spPr>
          <a:xfrm>
            <a:off x="2505074" y="4980612"/>
            <a:ext cx="1623689" cy="1256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05508A91-DA4C-4ED9-A1F8-FC72183E3D77}"/>
              </a:ext>
            </a:extLst>
          </p:cNvPr>
          <p:cNvSpPr/>
          <p:nvPr/>
        </p:nvSpPr>
        <p:spPr>
          <a:xfrm>
            <a:off x="890443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MIE</a:t>
            </a: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B0D0F771-608B-4412-A859-9E5D0DC9AECA}"/>
              </a:ext>
            </a:extLst>
          </p:cNvPr>
          <p:cNvSpPr/>
          <p:nvPr/>
        </p:nvSpPr>
        <p:spPr>
          <a:xfrm>
            <a:off x="2508381" y="4973956"/>
            <a:ext cx="1623689" cy="1256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solidFill>
                  <a:srgbClr val="FFFF00"/>
                </a:solidFill>
              </a:rPr>
              <a:t>DO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B206C84-DAAF-4D8A-8F52-4379F4923072}"/>
              </a:ext>
            </a:extLst>
          </p:cNvPr>
          <p:cNvGrpSpPr/>
          <p:nvPr/>
        </p:nvGrpSpPr>
        <p:grpSpPr>
          <a:xfrm>
            <a:off x="6979225" y="5675555"/>
            <a:ext cx="3476601" cy="584775"/>
            <a:chOff x="7786367" y="5530057"/>
            <a:chExt cx="2475224" cy="790994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332707D5-4FC5-47E3-9D01-6F13B24B550E}"/>
                </a:ext>
              </a:extLst>
            </p:cNvPr>
            <p:cNvSpPr txBox="1"/>
            <p:nvPr/>
          </p:nvSpPr>
          <p:spPr>
            <a:xfrm>
              <a:off x="7786367" y="5530057"/>
              <a:ext cx="2066900" cy="79099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/>
                <a:t>C</a:t>
              </a:r>
              <a:r>
                <a:rPr lang="es-ES" sz="1600" dirty="0"/>
                <a:t>uando la hayas completado, </a:t>
              </a:r>
            </a:p>
            <a:p>
              <a:r>
                <a:rPr lang="es-ES" sz="1600" dirty="0"/>
                <a:t>pasa a la siguiente</a:t>
              </a:r>
            </a:p>
          </p:txBody>
        </p: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211DAFF1-E600-4FBB-AB50-884DA5B4ED54}"/>
                </a:ext>
              </a:extLst>
            </p:cNvPr>
            <p:cNvCxnSpPr>
              <a:cxnSpLocks/>
              <a:stCxn id="43" idx="3"/>
              <a:endCxn id="55" idx="1"/>
            </p:cNvCxnSpPr>
            <p:nvPr/>
          </p:nvCxnSpPr>
          <p:spPr>
            <a:xfrm flipV="1">
              <a:off x="9853267" y="5924813"/>
              <a:ext cx="408324" cy="741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echa: a la derecha con bandas 54">
            <a:hlinkClick r:id="rId2" action="ppaction://hlinksldjump"/>
            <a:extLst>
              <a:ext uri="{FF2B5EF4-FFF2-40B4-BE49-F238E27FC236}">
                <a16:creationId xmlns:a16="http://schemas.microsoft.com/office/drawing/2014/main" id="{71371EC9-C7EB-4698-95C4-81AD7523BFFE}"/>
              </a:ext>
            </a:extLst>
          </p:cNvPr>
          <p:cNvSpPr/>
          <p:nvPr/>
        </p:nvSpPr>
        <p:spPr>
          <a:xfrm>
            <a:off x="10455826" y="5391395"/>
            <a:ext cx="1440000" cy="1152000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adroTexto 57">
            <a:hlinkClick r:id="rId3" action="ppaction://hlinksldjump"/>
            <a:extLst>
              <a:ext uri="{FF2B5EF4-FFF2-40B4-BE49-F238E27FC236}">
                <a16:creationId xmlns:a16="http://schemas.microsoft.com/office/drawing/2014/main" id="{95FA3F1A-9DEB-473B-83D1-6FDF29FEEAF5}"/>
              </a:ext>
            </a:extLst>
          </p:cNvPr>
          <p:cNvSpPr txBox="1"/>
          <p:nvPr/>
        </p:nvSpPr>
        <p:spPr>
          <a:xfrm>
            <a:off x="6546581" y="5777005"/>
            <a:ext cx="414528" cy="3807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22957DB-F414-4442-8C7F-CED7B80B8747}"/>
              </a:ext>
            </a:extLst>
          </p:cNvPr>
          <p:cNvSpPr txBox="1"/>
          <p:nvPr/>
        </p:nvSpPr>
        <p:spPr>
          <a:xfrm>
            <a:off x="11580470" y="8912"/>
            <a:ext cx="4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6399D8A3-5394-467D-B0BB-86443F111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6" y="2149390"/>
            <a:ext cx="3120980" cy="2353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01A3C4-2D5C-4D8D-AF4B-B197DC56099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94978"/>
            <a:ext cx="1469136" cy="11704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0A39DF-350C-48FF-ADBA-A7BF62130C0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3429000"/>
            <a:ext cx="1469136" cy="11704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9B5F64-AEB0-4294-8B8F-9480399CBD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1887235"/>
            <a:ext cx="1469136" cy="11704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E6D6C2-FBB7-4581-9633-01239AA801B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1880661"/>
            <a:ext cx="1469136" cy="11704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B11504-3CAF-4CB4-8051-CED59398863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38736"/>
            <a:ext cx="1469136" cy="1164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B049311-030C-4A71-B1DF-D31D4295FF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18" y="1887235"/>
            <a:ext cx="1469136" cy="11704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27ED022-B978-4DB6-A41C-FAC1DE08C08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FD"/>
              </a:clrFrom>
              <a:clrTo>
                <a:srgbClr val="FF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872" y="3429000"/>
            <a:ext cx="1469136" cy="11704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932FC42-44F3-4D13-AF99-98A89A0EC67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56538"/>
            <a:ext cx="1469136" cy="11704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A24033-5838-4798-A7B1-FBD8A600C54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1880662"/>
            <a:ext cx="1469136" cy="11704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CB6E384-019D-4C81-9739-4AA109930B9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3" y="3429000"/>
            <a:ext cx="1469136" cy="116433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E10395B-347A-4CD5-B17C-702F4DD7DBA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14" y="362634"/>
            <a:ext cx="1469136" cy="116433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F5D167D-B52B-4646-953C-C898B3791C9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4F9F2"/>
              </a:clrFrom>
              <a:clrTo>
                <a:srgbClr val="F4F9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77" y="3438783"/>
            <a:ext cx="1469136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748</Words>
  <Application>Microsoft Office PowerPoint</Application>
  <PresentationFormat>Panorámica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118</cp:revision>
  <dcterms:created xsi:type="dcterms:W3CDTF">2021-11-13T17:42:04Z</dcterms:created>
  <dcterms:modified xsi:type="dcterms:W3CDTF">2021-12-03T19:34:39Z</dcterms:modified>
</cp:coreProperties>
</file>