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1" r:id="rId3"/>
    <p:sldId id="306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275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97" d="100"/>
          <a:sy n="97" d="100"/>
        </p:scale>
        <p:origin x="78" y="3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9D503A-21DD-4466-88B9-51DF76968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6EE07EB-E10E-4F5D-90B7-7F88206B5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25E935-605A-4780-BD60-38AC0261F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28/02/2022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B5467B-8142-42F8-98CE-EAC0BB341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520AD7-05BE-436F-A8CC-2FFA28CD4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41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BDFB1-B926-4A00-9E49-8D709E691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8FC1317-C83D-4D44-B744-F0C8AA076D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BE9DEF-28E6-4C66-A04B-02FC1D2F7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28/02/2022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9225A5-64F6-49A2-9700-98D266E72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65A6F2-3502-490C-B19D-8144752CE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841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C9EC280-202E-4BEC-B607-C3AD3422DE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22B93D7-A37E-448F-81F4-9D922EEB6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54B004-D85B-4F60-BA35-2FC5A2907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28/02/2022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296AFF-649E-4339-A23B-ECC2873C5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549E17-941E-4D61-ABC3-54176A7A9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381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D8E8B-681F-4801-8917-F71BFB102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5E757F-C518-4069-BFA2-5D4C1BA96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0A756F-F312-442D-BDD9-E2E87A6D5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28/02/2022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86CDCB-E565-4A99-A974-82B79DC6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D67DE3-154F-4777-90C8-AA7D42F58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315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97C822-85A1-451D-A82E-786F6D790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01D108-7520-401C-A7EC-2B7C7D92F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05C6D2-09B5-4CC4-82AC-6B436191B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28/02/2022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F89189-9586-42C4-8660-93B33997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B7609B-15AA-4F47-8709-01570DF8D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670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846ED2-B00D-491E-89D4-1A018E292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FE66A1-C909-4674-BC4A-AA15650690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398C31D-DA69-48D2-9E50-D59BACB82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8E0A54B-51D6-4539-BBED-375E3620B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28/02/2022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E30AA-99B1-4B42-BDF0-846F09923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180C7D9-AFED-4783-8972-EA49D2E12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510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F7B581-C07D-4EA0-8B97-3E3F9B9F3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23A905-DD74-4F69-BFF3-AB7F57D59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084E528-1975-4A98-BC19-62A49830C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7B5B2DD-79E8-49D1-B376-39F59A1AB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9718C13-0CD4-469C-9392-DAA46EDB0E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3DC83AA-DCA9-41F5-AB80-4253444D4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28/02/2022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F33D50D-CF43-4343-9C49-89954832C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7DF6A24-B0E5-4291-B39A-ED850575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334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2ABDD6-5F85-410C-B608-D50045914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A159C3C-7D9A-4EDB-B023-3724868F3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28/02/2022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6168B6C-4D79-4535-B727-B3B04D656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E061A57-08DC-427B-A976-039F80E1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161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A75BD7C-B815-4E6C-9AAA-E95450FAD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28/02/2022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748B9B8-23FB-4A79-BDD8-FB56AD7CF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B68B025-8373-4CF6-AF1F-ED678BD78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320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CE55E7-A582-417C-A52D-7F11E8AEA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28DDB9-FB60-4706-A573-3C7019EB7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B1CA0EC-9E63-4C33-8619-B51BE03E0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CAE32F-0F00-45A4-B823-83A29968D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28/02/2022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960C6CC-C8C9-49DD-B210-F081B1D45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0129F3-E59A-4858-8B7A-A95E7D604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18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72A147-6E23-4B2D-B5BD-A90288092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3F4CEB8-9804-432D-91F7-D05C043811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71AA9E6-56F7-4DBB-BF8B-AE3E44862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09A53B-F73C-478B-8B75-46864C973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28/02/2022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A33E8C-C24C-4D9C-9136-AA6623DC5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EBE082-C704-4467-A1D9-E96A2E2E0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231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6">
                <a:lumMod val="60000"/>
                <a:lumOff val="40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D303E60-7C48-4E02-BBA7-2487D74CA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F7499F-B231-4907-AAE7-53AEAC32D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1B007E-27A4-48AF-B3C9-0699DBBD3C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CB97B-3060-4FE4-95C6-AFFF11CF9954}" type="datetimeFigureOut">
              <a:rPr lang="es-ES" smtClean="0"/>
              <a:pPr/>
              <a:t>28/02/2022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72ECC5-6EF8-4613-A93B-3726A3A4D3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FA2C26-35E5-45C4-8898-6C6997C2D7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835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8.png"/><Relationship Id="rId3" Type="http://schemas.openxmlformats.org/officeDocument/2006/relationships/image" Target="../media/image6.png"/><Relationship Id="rId7" Type="http://schemas.openxmlformats.org/officeDocument/2006/relationships/image" Target="../media/image25.png"/><Relationship Id="rId12" Type="http://schemas.openxmlformats.org/officeDocument/2006/relationships/image" Target="../media/image8.png"/><Relationship Id="rId2" Type="http://schemas.openxmlformats.org/officeDocument/2006/relationships/image" Target="../media/image5.png"/><Relationship Id="rId16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5" Type="http://schemas.openxmlformats.org/officeDocument/2006/relationships/image" Target="../media/image29.pn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12.png"/><Relationship Id="rId1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29.png"/><Relationship Id="rId3" Type="http://schemas.openxmlformats.org/officeDocument/2006/relationships/image" Target="../media/image6.png"/><Relationship Id="rId7" Type="http://schemas.openxmlformats.org/officeDocument/2006/relationships/image" Target="../media/image37.png"/><Relationship Id="rId12" Type="http://schemas.openxmlformats.org/officeDocument/2006/relationships/image" Target="../media/image41.png"/><Relationship Id="rId2" Type="http://schemas.openxmlformats.org/officeDocument/2006/relationships/image" Target="../media/image5.png"/><Relationship Id="rId16" Type="http://schemas.openxmlformats.org/officeDocument/2006/relationships/image" Target="../media/image4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5" Type="http://schemas.openxmlformats.org/officeDocument/2006/relationships/image" Target="../media/image42.png"/><Relationship Id="rId10" Type="http://schemas.openxmlformats.org/officeDocument/2006/relationships/image" Target="../media/image12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29.png"/><Relationship Id="rId3" Type="http://schemas.openxmlformats.org/officeDocument/2006/relationships/image" Target="../media/image6.png"/><Relationship Id="rId7" Type="http://schemas.openxmlformats.org/officeDocument/2006/relationships/image" Target="../media/image37.png"/><Relationship Id="rId12" Type="http://schemas.openxmlformats.org/officeDocument/2006/relationships/image" Target="../media/image41.png"/><Relationship Id="rId2" Type="http://schemas.openxmlformats.org/officeDocument/2006/relationships/image" Target="../media/image5.png"/><Relationship Id="rId16" Type="http://schemas.openxmlformats.org/officeDocument/2006/relationships/image" Target="../media/image4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5" Type="http://schemas.openxmlformats.org/officeDocument/2006/relationships/image" Target="../media/image42.png"/><Relationship Id="rId10" Type="http://schemas.openxmlformats.org/officeDocument/2006/relationships/image" Target="../media/image12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29.png"/><Relationship Id="rId3" Type="http://schemas.openxmlformats.org/officeDocument/2006/relationships/image" Target="../media/image6.png"/><Relationship Id="rId7" Type="http://schemas.openxmlformats.org/officeDocument/2006/relationships/image" Target="../media/image37.png"/><Relationship Id="rId12" Type="http://schemas.openxmlformats.org/officeDocument/2006/relationships/image" Target="../media/image41.png"/><Relationship Id="rId2" Type="http://schemas.openxmlformats.org/officeDocument/2006/relationships/image" Target="../media/image5.png"/><Relationship Id="rId16" Type="http://schemas.openxmlformats.org/officeDocument/2006/relationships/image" Target="../media/image4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5" Type="http://schemas.openxmlformats.org/officeDocument/2006/relationships/image" Target="../media/image42.png"/><Relationship Id="rId10" Type="http://schemas.openxmlformats.org/officeDocument/2006/relationships/image" Target="../media/image12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29.png"/><Relationship Id="rId3" Type="http://schemas.openxmlformats.org/officeDocument/2006/relationships/image" Target="../media/image6.png"/><Relationship Id="rId7" Type="http://schemas.openxmlformats.org/officeDocument/2006/relationships/image" Target="../media/image37.png"/><Relationship Id="rId12" Type="http://schemas.openxmlformats.org/officeDocument/2006/relationships/image" Target="../media/image41.png"/><Relationship Id="rId2" Type="http://schemas.openxmlformats.org/officeDocument/2006/relationships/image" Target="../media/image5.png"/><Relationship Id="rId16" Type="http://schemas.openxmlformats.org/officeDocument/2006/relationships/image" Target="../media/image4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5" Type="http://schemas.openxmlformats.org/officeDocument/2006/relationships/image" Target="../media/image42.png"/><Relationship Id="rId10" Type="http://schemas.openxmlformats.org/officeDocument/2006/relationships/image" Target="../media/image12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8.png"/><Relationship Id="rId3" Type="http://schemas.openxmlformats.org/officeDocument/2006/relationships/image" Target="../media/image6.png"/><Relationship Id="rId7" Type="http://schemas.openxmlformats.org/officeDocument/2006/relationships/image" Target="../media/image37.png"/><Relationship Id="rId12" Type="http://schemas.openxmlformats.org/officeDocument/2006/relationships/image" Target="../media/image47.png"/><Relationship Id="rId2" Type="http://schemas.openxmlformats.org/officeDocument/2006/relationships/image" Target="../media/image5.png"/><Relationship Id="rId16" Type="http://schemas.openxmlformats.org/officeDocument/2006/relationships/image" Target="../media/image5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2.png"/><Relationship Id="rId5" Type="http://schemas.openxmlformats.org/officeDocument/2006/relationships/image" Target="../media/image35.png"/><Relationship Id="rId15" Type="http://schemas.openxmlformats.org/officeDocument/2006/relationships/image" Target="../media/image50.png"/><Relationship Id="rId10" Type="http://schemas.openxmlformats.org/officeDocument/2006/relationships/image" Target="../media/image9.png"/><Relationship Id="rId4" Type="http://schemas.openxmlformats.org/officeDocument/2006/relationships/image" Target="../media/image34.png"/><Relationship Id="rId9" Type="http://schemas.openxmlformats.org/officeDocument/2006/relationships/image" Target="../media/image41.png"/><Relationship Id="rId1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8.png"/><Relationship Id="rId3" Type="http://schemas.openxmlformats.org/officeDocument/2006/relationships/image" Target="../media/image6.png"/><Relationship Id="rId7" Type="http://schemas.openxmlformats.org/officeDocument/2006/relationships/image" Target="../media/image37.png"/><Relationship Id="rId12" Type="http://schemas.openxmlformats.org/officeDocument/2006/relationships/image" Target="../media/image47.png"/><Relationship Id="rId2" Type="http://schemas.openxmlformats.org/officeDocument/2006/relationships/image" Target="../media/image5.png"/><Relationship Id="rId16" Type="http://schemas.openxmlformats.org/officeDocument/2006/relationships/image" Target="../media/image5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2.png"/><Relationship Id="rId5" Type="http://schemas.openxmlformats.org/officeDocument/2006/relationships/image" Target="../media/image35.png"/><Relationship Id="rId15" Type="http://schemas.openxmlformats.org/officeDocument/2006/relationships/image" Target="../media/image50.png"/><Relationship Id="rId10" Type="http://schemas.openxmlformats.org/officeDocument/2006/relationships/image" Target="../media/image9.png"/><Relationship Id="rId4" Type="http://schemas.openxmlformats.org/officeDocument/2006/relationships/image" Target="../media/image34.png"/><Relationship Id="rId9" Type="http://schemas.openxmlformats.org/officeDocument/2006/relationships/image" Target="../media/image41.png"/><Relationship Id="rId1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53.jpg"/><Relationship Id="rId3" Type="http://schemas.openxmlformats.org/officeDocument/2006/relationships/image" Target="../media/image6.png"/><Relationship Id="rId7" Type="http://schemas.openxmlformats.org/officeDocument/2006/relationships/image" Target="../media/image38.png"/><Relationship Id="rId12" Type="http://schemas.openxmlformats.org/officeDocument/2006/relationships/image" Target="../media/image50.png"/><Relationship Id="rId2" Type="http://schemas.openxmlformats.org/officeDocument/2006/relationships/image" Target="../media/image5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7.png"/><Relationship Id="rId5" Type="http://schemas.openxmlformats.org/officeDocument/2006/relationships/image" Target="../media/image36.png"/><Relationship Id="rId15" Type="http://schemas.openxmlformats.org/officeDocument/2006/relationships/image" Target="../media/image55.png"/><Relationship Id="rId10" Type="http://schemas.openxmlformats.org/officeDocument/2006/relationships/image" Target="../media/image42.png"/><Relationship Id="rId4" Type="http://schemas.openxmlformats.org/officeDocument/2006/relationships/image" Target="../media/image35.png"/><Relationship Id="rId9" Type="http://schemas.openxmlformats.org/officeDocument/2006/relationships/image" Target="../media/image9.png"/><Relationship Id="rId1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7" Type="http://schemas.openxmlformats.org/officeDocument/2006/relationships/image" Target="../media/image6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8.png"/><Relationship Id="rId3" Type="http://schemas.openxmlformats.org/officeDocument/2006/relationships/image" Target="../media/image6.png"/><Relationship Id="rId7" Type="http://schemas.openxmlformats.org/officeDocument/2006/relationships/image" Target="../media/image25.png"/><Relationship Id="rId12" Type="http://schemas.openxmlformats.org/officeDocument/2006/relationships/image" Target="../media/image8.png"/><Relationship Id="rId2" Type="http://schemas.openxmlformats.org/officeDocument/2006/relationships/image" Target="../media/image5.png"/><Relationship Id="rId16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5" Type="http://schemas.openxmlformats.org/officeDocument/2006/relationships/image" Target="../media/image29.pn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12.png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8.png"/><Relationship Id="rId3" Type="http://schemas.openxmlformats.org/officeDocument/2006/relationships/image" Target="../media/image6.png"/><Relationship Id="rId7" Type="http://schemas.openxmlformats.org/officeDocument/2006/relationships/image" Target="../media/image25.png"/><Relationship Id="rId12" Type="http://schemas.openxmlformats.org/officeDocument/2006/relationships/image" Target="../media/image8.png"/><Relationship Id="rId2" Type="http://schemas.openxmlformats.org/officeDocument/2006/relationships/image" Target="../media/image5.png"/><Relationship Id="rId16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5" Type="http://schemas.openxmlformats.org/officeDocument/2006/relationships/image" Target="../media/image29.pn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12.png"/><Relationship Id="rId1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8.png"/><Relationship Id="rId3" Type="http://schemas.openxmlformats.org/officeDocument/2006/relationships/image" Target="../media/image6.png"/><Relationship Id="rId7" Type="http://schemas.openxmlformats.org/officeDocument/2006/relationships/image" Target="../media/image25.png"/><Relationship Id="rId12" Type="http://schemas.openxmlformats.org/officeDocument/2006/relationships/image" Target="../media/image8.png"/><Relationship Id="rId2" Type="http://schemas.openxmlformats.org/officeDocument/2006/relationships/image" Target="../media/image5.png"/><Relationship Id="rId16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5" Type="http://schemas.openxmlformats.org/officeDocument/2006/relationships/image" Target="../media/image29.pn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12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ángulo 75">
            <a:extLst>
              <a:ext uri="{FF2B5EF4-FFF2-40B4-BE49-F238E27FC236}">
                <a16:creationId xmlns:a16="http://schemas.microsoft.com/office/drawing/2014/main" id="{6C6B66C1-AFF7-490C-96C6-117751D20C49}"/>
              </a:ext>
            </a:extLst>
          </p:cNvPr>
          <p:cNvSpPr/>
          <p:nvPr/>
        </p:nvSpPr>
        <p:spPr>
          <a:xfrm>
            <a:off x="806331" y="639090"/>
            <a:ext cx="70264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Formando palabras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1DABD90A-2062-4862-A2B7-5C97B2394BD6}"/>
              </a:ext>
            </a:extLst>
          </p:cNvPr>
          <p:cNvSpPr txBox="1"/>
          <p:nvPr/>
        </p:nvSpPr>
        <p:spPr>
          <a:xfrm>
            <a:off x="609599" y="2935917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FF0000"/>
                </a:solidFill>
              </a:rPr>
              <a:t>Mira la imagen que aparece en cada actividad, piensa cómo se escribiría.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FF0000"/>
                </a:solidFill>
              </a:rPr>
              <a:t>Toca en las tarjetas amarillas que necesites para formar la palabra, pero en orden.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54BDD8F2-1B01-4FB3-AE4D-6672C4B059AA}"/>
              </a:ext>
            </a:extLst>
          </p:cNvPr>
          <p:cNvSpPr/>
          <p:nvPr/>
        </p:nvSpPr>
        <p:spPr>
          <a:xfrm>
            <a:off x="1688282" y="4278636"/>
            <a:ext cx="5591333" cy="1446550"/>
          </a:xfrm>
          <a:prstGeom prst="rect">
            <a:avLst/>
          </a:prstGeom>
          <a:noFill/>
          <a:ln w="28575" cap="rnd"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s-ES" sz="8800" b="1" dirty="0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 – H</a:t>
            </a:r>
            <a:r>
              <a:rPr lang="es-ES" sz="3200" b="1" dirty="0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s-ES" sz="8800" b="1" dirty="0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– CH</a:t>
            </a:r>
            <a:endParaRPr lang="es-ES" sz="8800" b="1" cap="none" spc="0" dirty="0">
              <a:ln w="13462">
                <a:solidFill>
                  <a:srgbClr val="FFFF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CBC32DC6-5AB1-4477-B009-E4952D3A267F}"/>
              </a:ext>
            </a:extLst>
          </p:cNvPr>
          <p:cNvSpPr txBox="1"/>
          <p:nvPr/>
        </p:nvSpPr>
        <p:spPr>
          <a:xfrm>
            <a:off x="8121662" y="6182536"/>
            <a:ext cx="232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Autor: maestro Blas</a:t>
            </a:r>
          </a:p>
        </p:txBody>
      </p:sp>
      <p:pic>
        <p:nvPicPr>
          <p:cNvPr id="3" name="Imagen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8BA1C50-883B-45B0-A84A-BEBE7778C7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204" y="782885"/>
            <a:ext cx="2436199" cy="123874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27622C8-BF2F-47BE-8B7C-544DCE2ACB1B}"/>
              </a:ext>
            </a:extLst>
          </p:cNvPr>
          <p:cNvSpPr/>
          <p:nvPr/>
        </p:nvSpPr>
        <p:spPr>
          <a:xfrm>
            <a:off x="5846572" y="3244334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– H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371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322705" y="4808859"/>
            <a:ext cx="5351326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285198" y="90643"/>
            <a:ext cx="61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519903" y="4946021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FA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143592" y="4963392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RO</a:t>
            </a:r>
          </a:p>
        </p:txBody>
      </p:sp>
      <p:sp>
        <p:nvSpPr>
          <p:cNvPr id="60" name="Rectángulo: esquinas redondeadas 59">
            <a:extLst>
              <a:ext uri="{FF2B5EF4-FFF2-40B4-BE49-F238E27FC236}">
                <a16:creationId xmlns:a16="http://schemas.microsoft.com/office/drawing/2014/main" id="{E7A327CD-AEFB-4EA9-BCFD-55ADACB6C775}"/>
              </a:ext>
            </a:extLst>
          </p:cNvPr>
          <p:cNvSpPr/>
          <p:nvPr/>
        </p:nvSpPr>
        <p:spPr>
          <a:xfrm>
            <a:off x="3767281" y="4992517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LA</a:t>
            </a:r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C93E741A-7445-401D-A43F-44231ADEDE16}"/>
              </a:ext>
            </a:extLst>
          </p:cNvPr>
          <p:cNvSpPr/>
          <p:nvPr/>
        </p:nvSpPr>
        <p:spPr>
          <a:xfrm>
            <a:off x="4489124" y="4612207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20EDCD17-DA90-43CF-BFB0-A2AF4AB9C431}"/>
              </a:ext>
            </a:extLst>
          </p:cNvPr>
          <p:cNvSpPr/>
          <p:nvPr/>
        </p:nvSpPr>
        <p:spPr>
          <a:xfrm>
            <a:off x="2865436" y="4629714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68400687-FA52-4DA8-BC79-1295270C64F5}"/>
              </a:ext>
            </a:extLst>
          </p:cNvPr>
          <p:cNvSpPr/>
          <p:nvPr/>
        </p:nvSpPr>
        <p:spPr>
          <a:xfrm>
            <a:off x="1151748" y="4621081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682CAE-0235-4659-A351-79FA5EA17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210998"/>
            <a:ext cx="2267909" cy="14448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BA84C5E-F971-459A-8C8E-046DD1238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109" y="5620581"/>
            <a:ext cx="3346994" cy="68281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0149453-8EF9-4266-8A0E-6796C1529D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482" y="1653693"/>
            <a:ext cx="1469263" cy="117053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267D596-B0CC-4181-A298-091F049748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613" y="1655875"/>
            <a:ext cx="1469263" cy="117053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706789D-037F-4BEC-9EF2-F36868E521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481" y="2961142"/>
            <a:ext cx="1469263" cy="116443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17A15EE-D96F-4347-85CF-BE8743F6DB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962" y="380306"/>
            <a:ext cx="1463167" cy="117053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89A5F2F3-307C-456A-90FC-6D905ED45A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222" y="380306"/>
            <a:ext cx="1469263" cy="117053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FA790E39-95AE-446A-873B-8892274BE3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774" y="350583"/>
            <a:ext cx="1469263" cy="1164437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3B97016C-58AF-4E45-8BDE-9171FEC75F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962" y="1658096"/>
            <a:ext cx="1469263" cy="1170533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04F3E7F0-0DDA-4D45-BA4C-65EB7B0B94A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974" y="1670724"/>
            <a:ext cx="1469263" cy="1170533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09DA0AE0-8961-479B-A717-D7DF919C82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482" y="364132"/>
            <a:ext cx="1469263" cy="1164437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A25D5704-08DF-42EE-A94A-778D880377E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974" y="2961616"/>
            <a:ext cx="1469263" cy="1170533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FAEBD145-4790-42C8-81AE-12CFF11879B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077" y="2961142"/>
            <a:ext cx="1469263" cy="1170533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2E8E573C-E193-40CC-BD58-D95AB42827A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543" y="2961142"/>
            <a:ext cx="1469263" cy="117053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B580A07-31EE-4AC9-9CDA-18D3AE63523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04" y="1965528"/>
            <a:ext cx="2872779" cy="216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7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2" grpId="0" animBg="1"/>
      <p:bldP spid="52" grpId="1" animBg="1"/>
      <p:bldP spid="60" grpId="0" animBg="1"/>
      <p:bldP spid="6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322705" y="4808859"/>
            <a:ext cx="3714274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285198" y="90643"/>
            <a:ext cx="61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519903" y="4946021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HA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143592" y="4963392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CHA</a:t>
            </a:r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20EDCD17-DA90-43CF-BFB0-A2AF4AB9C431}"/>
              </a:ext>
            </a:extLst>
          </p:cNvPr>
          <p:cNvSpPr/>
          <p:nvPr/>
        </p:nvSpPr>
        <p:spPr>
          <a:xfrm>
            <a:off x="2865436" y="4629714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68400687-FA52-4DA8-BC79-1295270C64F5}"/>
              </a:ext>
            </a:extLst>
          </p:cNvPr>
          <p:cNvSpPr/>
          <p:nvPr/>
        </p:nvSpPr>
        <p:spPr>
          <a:xfrm>
            <a:off x="1151748" y="4621081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682CAE-0235-4659-A351-79FA5EA17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210998"/>
            <a:ext cx="2267909" cy="14448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BA84C5E-F971-459A-8C8E-046DD1238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109" y="5620581"/>
            <a:ext cx="3346994" cy="68281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3BE2697-87CB-4018-B211-1CDC3C4DE1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476" y="1648573"/>
            <a:ext cx="1469263" cy="117053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86FF1FC-24D0-4433-9101-1142E0C982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961" y="1648572"/>
            <a:ext cx="1469263" cy="116443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CAB4B36-A4E0-4C2F-A87A-9A9FE8ACB8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19" y="343444"/>
            <a:ext cx="1469263" cy="116443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7E34D60-17EC-4D7C-912F-659CD78A16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597" y="1648572"/>
            <a:ext cx="1469263" cy="117053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36AC267-1B56-4B48-B2D6-1502D9EB1E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960" y="2979086"/>
            <a:ext cx="1469263" cy="1164437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F6AF6B4-73A1-4EAE-9762-DBC5E88611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19" y="2972990"/>
            <a:ext cx="1469263" cy="1170533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0D265C01-F160-468A-93B7-D4F76ACE57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61" y="1654669"/>
            <a:ext cx="1469263" cy="1164437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2302A2FA-81CF-4131-A71D-C3044A9086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961" y="351208"/>
            <a:ext cx="1469263" cy="1170533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379C84E4-0FEA-49A8-B266-7E22D2CB28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475" y="2976147"/>
            <a:ext cx="1469263" cy="1170533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BDD7ECCD-1F49-402D-8C73-90117B5F59C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735" y="349206"/>
            <a:ext cx="1469263" cy="1170533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8EACEC4F-6B6D-4561-BF81-E8A474DC6DD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477" y="352253"/>
            <a:ext cx="1469263" cy="1164437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5559C3FD-B4A7-4BD3-B313-2B428106D87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189" y="2998251"/>
            <a:ext cx="1469263" cy="1170533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A5196806-2C36-4C76-B368-A7104EFFF26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4" y="1954057"/>
            <a:ext cx="2947979" cy="222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2" grpId="0" animBg="1"/>
      <p:bldP spid="5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369773" y="4809714"/>
            <a:ext cx="3579657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285198" y="90643"/>
            <a:ext cx="61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519903" y="4946021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HO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143592" y="4963392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JA</a:t>
            </a:r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20EDCD17-DA90-43CF-BFB0-A2AF4AB9C431}"/>
              </a:ext>
            </a:extLst>
          </p:cNvPr>
          <p:cNvSpPr/>
          <p:nvPr/>
        </p:nvSpPr>
        <p:spPr>
          <a:xfrm>
            <a:off x="2865436" y="4629714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68400687-FA52-4DA8-BC79-1295270C64F5}"/>
              </a:ext>
            </a:extLst>
          </p:cNvPr>
          <p:cNvSpPr/>
          <p:nvPr/>
        </p:nvSpPr>
        <p:spPr>
          <a:xfrm>
            <a:off x="1151748" y="4621081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682CAE-0235-4659-A351-79FA5EA17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210998"/>
            <a:ext cx="2267909" cy="14448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BA84C5E-F971-459A-8C8E-046DD1238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109" y="5620581"/>
            <a:ext cx="3346994" cy="68281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3BE2697-87CB-4018-B211-1CDC3C4DE1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476" y="1648573"/>
            <a:ext cx="1469263" cy="117053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86FF1FC-24D0-4433-9101-1142E0C982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961" y="1648572"/>
            <a:ext cx="1469263" cy="116443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CAB4B36-A4E0-4C2F-A87A-9A9FE8ACB8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19" y="343444"/>
            <a:ext cx="1469263" cy="116443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7E34D60-17EC-4D7C-912F-659CD78A16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597" y="1648572"/>
            <a:ext cx="1469263" cy="117053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36AC267-1B56-4B48-B2D6-1502D9EB1E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960" y="2979086"/>
            <a:ext cx="1469263" cy="1164437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F6AF6B4-73A1-4EAE-9762-DBC5E88611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19" y="2972990"/>
            <a:ext cx="1469263" cy="1170533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0D265C01-F160-468A-93B7-D4F76ACE57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61" y="1654669"/>
            <a:ext cx="1469263" cy="1164437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2302A2FA-81CF-4131-A71D-C3044A9086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961" y="351208"/>
            <a:ext cx="1469263" cy="1170533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379C84E4-0FEA-49A8-B266-7E22D2CB28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475" y="2976147"/>
            <a:ext cx="1469263" cy="1170533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BDD7ECCD-1F49-402D-8C73-90117B5F59C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735" y="349206"/>
            <a:ext cx="1469263" cy="1170533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8EACEC4F-6B6D-4561-BF81-E8A474DC6DD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477" y="352253"/>
            <a:ext cx="1469263" cy="1164437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5559C3FD-B4A7-4BD3-B313-2B428106D87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189" y="2998251"/>
            <a:ext cx="1469263" cy="117053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6CA34EA-5A64-422F-B9DB-C369C4FD970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1967457"/>
            <a:ext cx="2918796" cy="220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35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2" grpId="0" animBg="1"/>
      <p:bldP spid="5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322705" y="4808859"/>
            <a:ext cx="5351326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285198" y="90643"/>
            <a:ext cx="61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11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519903" y="4946021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JI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143592" y="4963392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RA</a:t>
            </a:r>
          </a:p>
        </p:txBody>
      </p:sp>
      <p:sp>
        <p:nvSpPr>
          <p:cNvPr id="60" name="Rectángulo: esquinas redondeadas 59">
            <a:extLst>
              <a:ext uri="{FF2B5EF4-FFF2-40B4-BE49-F238E27FC236}">
                <a16:creationId xmlns:a16="http://schemas.microsoft.com/office/drawing/2014/main" id="{E7A327CD-AEFB-4EA9-BCFD-55ADACB6C775}"/>
              </a:ext>
            </a:extLst>
          </p:cNvPr>
          <p:cNvSpPr/>
          <p:nvPr/>
        </p:nvSpPr>
        <p:spPr>
          <a:xfrm>
            <a:off x="3767281" y="4992517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FA</a:t>
            </a:r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C93E741A-7445-401D-A43F-44231ADEDE16}"/>
              </a:ext>
            </a:extLst>
          </p:cNvPr>
          <p:cNvSpPr/>
          <p:nvPr/>
        </p:nvSpPr>
        <p:spPr>
          <a:xfrm>
            <a:off x="4489124" y="4612207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20EDCD17-DA90-43CF-BFB0-A2AF4AB9C431}"/>
              </a:ext>
            </a:extLst>
          </p:cNvPr>
          <p:cNvSpPr/>
          <p:nvPr/>
        </p:nvSpPr>
        <p:spPr>
          <a:xfrm>
            <a:off x="2865436" y="4629714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68400687-FA52-4DA8-BC79-1295270C64F5}"/>
              </a:ext>
            </a:extLst>
          </p:cNvPr>
          <p:cNvSpPr/>
          <p:nvPr/>
        </p:nvSpPr>
        <p:spPr>
          <a:xfrm>
            <a:off x="1151748" y="4621081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682CAE-0235-4659-A351-79FA5EA17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210998"/>
            <a:ext cx="2267909" cy="14448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BA84C5E-F971-459A-8C8E-046DD1238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109" y="5620581"/>
            <a:ext cx="3346994" cy="68281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3BE2697-87CB-4018-B211-1CDC3C4DE1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476" y="1648573"/>
            <a:ext cx="1469263" cy="117053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86FF1FC-24D0-4433-9101-1142E0C982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961" y="1648572"/>
            <a:ext cx="1469263" cy="116443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CAB4B36-A4E0-4C2F-A87A-9A9FE8ACB8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19" y="343444"/>
            <a:ext cx="1469263" cy="116443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7E34D60-17EC-4D7C-912F-659CD78A16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597" y="1648572"/>
            <a:ext cx="1469263" cy="117053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36AC267-1B56-4B48-B2D6-1502D9EB1E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960" y="2979086"/>
            <a:ext cx="1469263" cy="1164437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F6AF6B4-73A1-4EAE-9762-DBC5E88611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19" y="2972990"/>
            <a:ext cx="1469263" cy="1170533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0D265C01-F160-468A-93B7-D4F76ACE57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61" y="1654669"/>
            <a:ext cx="1469263" cy="1164437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2302A2FA-81CF-4131-A71D-C3044A9086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961" y="351208"/>
            <a:ext cx="1469263" cy="1170533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379C84E4-0FEA-49A8-B266-7E22D2CB28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475" y="2976147"/>
            <a:ext cx="1469263" cy="1170533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BDD7ECCD-1F49-402D-8C73-90117B5F59C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735" y="349206"/>
            <a:ext cx="1469263" cy="1170533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8EACEC4F-6B6D-4561-BF81-E8A474DC6DD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477" y="352253"/>
            <a:ext cx="1469263" cy="1164437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5559C3FD-B4A7-4BD3-B313-2B428106D87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189" y="2998251"/>
            <a:ext cx="1469263" cy="117053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CCE9C65-0E2A-4229-9B82-BF8015FCE8F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95" y="1992142"/>
            <a:ext cx="2897715" cy="218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6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2" grpId="0" animBg="1"/>
      <p:bldP spid="52" grpId="1" animBg="1"/>
      <p:bldP spid="60" grpId="0" animBg="1"/>
      <p:bldP spid="6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322705" y="4808859"/>
            <a:ext cx="5591712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285198" y="90643"/>
            <a:ext cx="61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12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496328" y="5069456"/>
            <a:ext cx="1332000" cy="1044000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1829869" y="5069456"/>
            <a:ext cx="1260000" cy="1044000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solidFill>
                  <a:srgbClr val="FF0000"/>
                </a:solidFill>
              </a:rPr>
              <a:t>LE</a:t>
            </a:r>
          </a:p>
        </p:txBody>
      </p:sp>
      <p:sp>
        <p:nvSpPr>
          <p:cNvPr id="60" name="Rectángulo: esquinas redondeadas 59">
            <a:extLst>
              <a:ext uri="{FF2B5EF4-FFF2-40B4-BE49-F238E27FC236}">
                <a16:creationId xmlns:a16="http://schemas.microsoft.com/office/drawing/2014/main" id="{E7A327CD-AEFB-4EA9-BCFD-55ADACB6C775}"/>
              </a:ext>
            </a:extLst>
          </p:cNvPr>
          <p:cNvSpPr/>
          <p:nvPr/>
        </p:nvSpPr>
        <p:spPr>
          <a:xfrm>
            <a:off x="3089869" y="5087731"/>
            <a:ext cx="1332000" cy="1044000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solidFill>
                  <a:srgbClr val="FF0000"/>
                </a:solidFill>
              </a:rPr>
              <a:t>FAN</a:t>
            </a:r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C93E741A-7445-401D-A43F-44231ADEDE16}"/>
              </a:ext>
            </a:extLst>
          </p:cNvPr>
          <p:cNvSpPr/>
          <p:nvPr/>
        </p:nvSpPr>
        <p:spPr>
          <a:xfrm>
            <a:off x="3730109" y="4612207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20EDCD17-DA90-43CF-BFB0-A2AF4AB9C431}"/>
              </a:ext>
            </a:extLst>
          </p:cNvPr>
          <p:cNvSpPr/>
          <p:nvPr/>
        </p:nvSpPr>
        <p:spPr>
          <a:xfrm>
            <a:off x="2447334" y="4628858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68400687-FA52-4DA8-BC79-1295270C64F5}"/>
              </a:ext>
            </a:extLst>
          </p:cNvPr>
          <p:cNvSpPr/>
          <p:nvPr/>
        </p:nvSpPr>
        <p:spPr>
          <a:xfrm>
            <a:off x="1151748" y="4621081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682CAE-0235-4659-A351-79FA5EA17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210998"/>
            <a:ext cx="2267909" cy="14448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BA84C5E-F971-459A-8C8E-046DD1238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109" y="5620581"/>
            <a:ext cx="3346994" cy="68281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3BE2697-87CB-4018-B211-1CDC3C4DE1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476" y="1648573"/>
            <a:ext cx="1469263" cy="117053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86FF1FC-24D0-4433-9101-1142E0C982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961" y="1648572"/>
            <a:ext cx="1469263" cy="116443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CAB4B36-A4E0-4C2F-A87A-9A9FE8ACB8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19" y="343444"/>
            <a:ext cx="1469263" cy="116443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7E34D60-17EC-4D7C-912F-659CD78A16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597" y="1648572"/>
            <a:ext cx="1469263" cy="117053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36AC267-1B56-4B48-B2D6-1502D9EB1E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960" y="2979086"/>
            <a:ext cx="1469263" cy="1164437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F6AF6B4-73A1-4EAE-9762-DBC5E88611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19" y="2972990"/>
            <a:ext cx="1469263" cy="1170533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0D265C01-F160-468A-93B7-D4F76ACE57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61" y="1654669"/>
            <a:ext cx="1469263" cy="1164437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2302A2FA-81CF-4131-A71D-C3044A9086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961" y="351208"/>
            <a:ext cx="1469263" cy="1170533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379C84E4-0FEA-49A8-B266-7E22D2CB28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475" y="2976147"/>
            <a:ext cx="1469263" cy="1170533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BDD7ECCD-1F49-402D-8C73-90117B5F59C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735" y="349206"/>
            <a:ext cx="1469263" cy="1170533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8EACEC4F-6B6D-4561-BF81-E8A474DC6DD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477" y="352253"/>
            <a:ext cx="1469263" cy="1164437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5559C3FD-B4A7-4BD3-B313-2B428106D87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189" y="2998251"/>
            <a:ext cx="1469263" cy="1170533"/>
          </a:xfrm>
          <a:prstGeom prst="rect">
            <a:avLst/>
          </a:prstGeom>
        </p:spPr>
      </p:pic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832FADB6-03AC-46B4-BAD6-D2251E43B8DE}"/>
              </a:ext>
            </a:extLst>
          </p:cNvPr>
          <p:cNvSpPr/>
          <p:nvPr/>
        </p:nvSpPr>
        <p:spPr>
          <a:xfrm>
            <a:off x="4421869" y="5104383"/>
            <a:ext cx="1332000" cy="1044000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solidFill>
                  <a:srgbClr val="FF0000"/>
                </a:solidFill>
              </a:rPr>
              <a:t>TE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1AD38B6-F0DF-4E62-9679-39DFD8CA840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42" y="1991901"/>
            <a:ext cx="2886385" cy="2176883"/>
          </a:xfrm>
          <a:prstGeom prst="rect">
            <a:avLst/>
          </a:prstGeom>
        </p:spPr>
      </p:pic>
      <p:sp>
        <p:nvSpPr>
          <p:cNvPr id="28" name="Elipse 27">
            <a:extLst>
              <a:ext uri="{FF2B5EF4-FFF2-40B4-BE49-F238E27FC236}">
                <a16:creationId xmlns:a16="http://schemas.microsoft.com/office/drawing/2014/main" id="{CD1628A6-3F6A-4FC3-AD73-2DA1C84B431B}"/>
              </a:ext>
            </a:extLst>
          </p:cNvPr>
          <p:cNvSpPr/>
          <p:nvPr/>
        </p:nvSpPr>
        <p:spPr>
          <a:xfrm>
            <a:off x="4935695" y="4628858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829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2" grpId="0" animBg="1"/>
      <p:bldP spid="52" grpId="1" animBg="1"/>
      <p:bldP spid="60" grpId="0" animBg="1"/>
      <p:bldP spid="60" grpId="1" animBg="1"/>
      <p:bldP spid="27" grpId="0" animBg="1"/>
      <p:bldP spid="2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414271" y="4761955"/>
            <a:ext cx="3603252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285198" y="90643"/>
            <a:ext cx="61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13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572863" y="4931624"/>
            <a:ext cx="1620000" cy="1260000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SO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192863" y="4931624"/>
            <a:ext cx="1620000" cy="1260000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FÁ</a:t>
            </a:r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20EDCD17-DA90-43CF-BFB0-A2AF4AB9C431}"/>
              </a:ext>
            </a:extLst>
          </p:cNvPr>
          <p:cNvSpPr/>
          <p:nvPr/>
        </p:nvSpPr>
        <p:spPr>
          <a:xfrm>
            <a:off x="2912863" y="4580194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68400687-FA52-4DA8-BC79-1295270C64F5}"/>
              </a:ext>
            </a:extLst>
          </p:cNvPr>
          <p:cNvSpPr/>
          <p:nvPr/>
        </p:nvSpPr>
        <p:spPr>
          <a:xfrm>
            <a:off x="1202863" y="4578432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682CAE-0235-4659-A351-79FA5EA17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210998"/>
            <a:ext cx="2267909" cy="14448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BA84C5E-F971-459A-8C8E-046DD1238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109" y="5620581"/>
            <a:ext cx="3346994" cy="68281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3BE2697-87CB-4018-B211-1CDC3C4DE1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476" y="1648573"/>
            <a:ext cx="1469263" cy="117053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86FF1FC-24D0-4433-9101-1142E0C982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961" y="1648572"/>
            <a:ext cx="1469263" cy="116443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CAB4B36-A4E0-4C2F-A87A-9A9FE8ACB8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19" y="343444"/>
            <a:ext cx="1469263" cy="116443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7E34D60-17EC-4D7C-912F-659CD78A16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597" y="1648572"/>
            <a:ext cx="1469263" cy="117053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36AC267-1B56-4B48-B2D6-1502D9EB1E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960" y="2979086"/>
            <a:ext cx="1469263" cy="1164437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379C84E4-0FEA-49A8-B266-7E22D2CB28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475" y="2976147"/>
            <a:ext cx="1469263" cy="1170533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8EACEC4F-6B6D-4561-BF81-E8A474DC6D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477" y="352253"/>
            <a:ext cx="1469263" cy="1164437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5559C3FD-B4A7-4BD3-B313-2B428106D8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189" y="2998251"/>
            <a:ext cx="1469263" cy="117053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11E7EC1-3D9A-4DFF-9A74-5F70976FCE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737" y="353340"/>
            <a:ext cx="1469263" cy="117053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4330A06-7D5C-4E7C-86FF-247AF7F776C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19" y="2983369"/>
            <a:ext cx="1469263" cy="117053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1874829-02C0-4DFE-ADFA-A8A69B0AA2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737" y="1655875"/>
            <a:ext cx="1469263" cy="116443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D9D889F-6081-4FDF-995D-46BD9458F1B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960" y="353340"/>
            <a:ext cx="1469263" cy="1170533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9DA4F3BF-38B5-45A7-A7DE-E5BD71CE256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3" y="1955640"/>
            <a:ext cx="2934465" cy="221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9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2" grpId="0" animBg="1"/>
      <p:bldP spid="5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414271" y="4761955"/>
            <a:ext cx="3603252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285198" y="90643"/>
            <a:ext cx="61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14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572863" y="4931624"/>
            <a:ext cx="1620000" cy="1260000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HUE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192863" y="4931624"/>
            <a:ext cx="1620000" cy="1260000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VO</a:t>
            </a:r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20EDCD17-DA90-43CF-BFB0-A2AF4AB9C431}"/>
              </a:ext>
            </a:extLst>
          </p:cNvPr>
          <p:cNvSpPr/>
          <p:nvPr/>
        </p:nvSpPr>
        <p:spPr>
          <a:xfrm>
            <a:off x="2912863" y="4580194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68400687-FA52-4DA8-BC79-1295270C64F5}"/>
              </a:ext>
            </a:extLst>
          </p:cNvPr>
          <p:cNvSpPr/>
          <p:nvPr/>
        </p:nvSpPr>
        <p:spPr>
          <a:xfrm>
            <a:off x="1202863" y="4578432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682CAE-0235-4659-A351-79FA5EA17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210998"/>
            <a:ext cx="2267909" cy="14448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BA84C5E-F971-459A-8C8E-046DD1238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109" y="5620581"/>
            <a:ext cx="3346994" cy="68281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3BE2697-87CB-4018-B211-1CDC3C4DE1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476" y="1648573"/>
            <a:ext cx="1469263" cy="117053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86FF1FC-24D0-4433-9101-1142E0C982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961" y="1648572"/>
            <a:ext cx="1469263" cy="116443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CAB4B36-A4E0-4C2F-A87A-9A9FE8ACB8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19" y="343444"/>
            <a:ext cx="1469263" cy="116443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7E34D60-17EC-4D7C-912F-659CD78A16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597" y="1648572"/>
            <a:ext cx="1469263" cy="117053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36AC267-1B56-4B48-B2D6-1502D9EB1E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960" y="2979086"/>
            <a:ext cx="1469263" cy="1164437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379C84E4-0FEA-49A8-B266-7E22D2CB28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475" y="2976147"/>
            <a:ext cx="1469263" cy="1170533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8EACEC4F-6B6D-4561-BF81-E8A474DC6D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477" y="352253"/>
            <a:ext cx="1469263" cy="1164437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5559C3FD-B4A7-4BD3-B313-2B428106D8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189" y="2998251"/>
            <a:ext cx="1469263" cy="117053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11E7EC1-3D9A-4DFF-9A74-5F70976FCE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737" y="353340"/>
            <a:ext cx="1469263" cy="117053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4330A06-7D5C-4E7C-86FF-247AF7F776C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19" y="2983369"/>
            <a:ext cx="1469263" cy="117053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1874829-02C0-4DFE-ADFA-A8A69B0AA2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737" y="1655875"/>
            <a:ext cx="1469263" cy="116443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D9D889F-6081-4FDF-995D-46BD9458F1B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960" y="353340"/>
            <a:ext cx="1469263" cy="117053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E518504-9012-4667-B127-D83C142EE73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3" y="1981735"/>
            <a:ext cx="2866371" cy="216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7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2" grpId="0" animBg="1"/>
      <p:bldP spid="5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414270" y="4761955"/>
            <a:ext cx="5231149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285198" y="90643"/>
            <a:ext cx="61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15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572863" y="4931624"/>
            <a:ext cx="1620000" cy="1260000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PI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192863" y="4931624"/>
            <a:ext cx="1620000" cy="1260000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20EDCD17-DA90-43CF-BFB0-A2AF4AB9C431}"/>
              </a:ext>
            </a:extLst>
          </p:cNvPr>
          <p:cNvSpPr/>
          <p:nvPr/>
        </p:nvSpPr>
        <p:spPr>
          <a:xfrm>
            <a:off x="2912863" y="4580194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68400687-FA52-4DA8-BC79-1295270C64F5}"/>
              </a:ext>
            </a:extLst>
          </p:cNvPr>
          <p:cNvSpPr/>
          <p:nvPr/>
        </p:nvSpPr>
        <p:spPr>
          <a:xfrm>
            <a:off x="1202863" y="4578432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682CAE-0235-4659-A351-79FA5EA17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210998"/>
            <a:ext cx="2267909" cy="14448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BA84C5E-F971-459A-8C8E-046DD1238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109" y="5620581"/>
            <a:ext cx="3346994" cy="68281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86FF1FC-24D0-4433-9101-1142E0C982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961" y="1648572"/>
            <a:ext cx="1469263" cy="116443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CAB4B36-A4E0-4C2F-A87A-9A9FE8ACB8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19" y="343444"/>
            <a:ext cx="1469263" cy="116443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7E34D60-17EC-4D7C-912F-659CD78A16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597" y="1648572"/>
            <a:ext cx="1469263" cy="117053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36AC267-1B56-4B48-B2D6-1502D9EB1E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960" y="2979086"/>
            <a:ext cx="1469263" cy="1164437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379C84E4-0FEA-49A8-B266-7E22D2CB28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475" y="2976147"/>
            <a:ext cx="1469263" cy="1170533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8EACEC4F-6B6D-4561-BF81-E8A474DC6D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477" y="352253"/>
            <a:ext cx="1469263" cy="1164437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5559C3FD-B4A7-4BD3-B313-2B428106D8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189" y="2998251"/>
            <a:ext cx="1469263" cy="117053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11E7EC1-3D9A-4DFF-9A74-5F70976FCE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737" y="353340"/>
            <a:ext cx="1469263" cy="117053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D9D889F-6081-4FDF-995D-46BD9458F1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960" y="353340"/>
            <a:ext cx="1469263" cy="117053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CF1DB9E-9F42-49CF-A8D2-48368A7115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4" y="1949532"/>
            <a:ext cx="2909069" cy="2193991"/>
          </a:xfrm>
          <a:prstGeom prst="rect">
            <a:avLst/>
          </a:prstGeom>
        </p:spPr>
      </p:pic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8B058A21-94BA-4079-A13D-2C65613ABF17}"/>
              </a:ext>
            </a:extLst>
          </p:cNvPr>
          <p:cNvSpPr/>
          <p:nvPr/>
        </p:nvSpPr>
        <p:spPr>
          <a:xfrm>
            <a:off x="3812863" y="4931624"/>
            <a:ext cx="1620000" cy="1260000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CHO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F487CAFA-FA05-45EE-AFDB-143534B26D65}"/>
              </a:ext>
            </a:extLst>
          </p:cNvPr>
          <p:cNvSpPr/>
          <p:nvPr/>
        </p:nvSpPr>
        <p:spPr>
          <a:xfrm>
            <a:off x="4559189" y="4559544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B2465181-3939-40BF-83A9-C847D69A057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099" y="1671422"/>
            <a:ext cx="1469263" cy="116443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4B7D75A6-E28A-4732-A27A-82EFEE2845B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606" y="1665326"/>
            <a:ext cx="1469263" cy="117053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8D5BBBE3-F131-425C-9760-BD66E8692D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900" y="2976147"/>
            <a:ext cx="1469263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3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2" grpId="0" animBg="1"/>
      <p:bldP spid="52" grpId="1" animBg="1"/>
      <p:bldP spid="27" grpId="0" animBg="1"/>
      <p:bldP spid="2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hlinkClick r:id="" action="ppaction://noaction">
              <a:snd r:embed="rId2" name="applause.wav"/>
            </a:hlinkClick>
            <a:hlinkHover r:id="" action="ppaction://noaction">
              <a:snd r:embed="rId2" name="applause.wav"/>
            </a:hlinkHover>
            <a:extLst>
              <a:ext uri="{FF2B5EF4-FFF2-40B4-BE49-F238E27FC236}">
                <a16:creationId xmlns:a16="http://schemas.microsoft.com/office/drawing/2014/main" id="{A8C14237-0B36-4AC0-B459-85C6C1E42E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862" y="1687068"/>
            <a:ext cx="3428999" cy="3483863"/>
          </a:xfrm>
          <a:prstGeom prst="rect">
            <a:avLst/>
          </a:prstGeom>
        </p:spPr>
      </p:pic>
      <p:sp>
        <p:nvSpPr>
          <p:cNvPr id="5" name="Bocadillo nube: nube 4">
            <a:extLst>
              <a:ext uri="{FF2B5EF4-FFF2-40B4-BE49-F238E27FC236}">
                <a16:creationId xmlns:a16="http://schemas.microsoft.com/office/drawing/2014/main" id="{DE13FC50-AED3-43DA-AAE3-0944C8DA5701}"/>
              </a:ext>
            </a:extLst>
          </p:cNvPr>
          <p:cNvSpPr/>
          <p:nvPr/>
        </p:nvSpPr>
        <p:spPr>
          <a:xfrm>
            <a:off x="6686550" y="1849183"/>
            <a:ext cx="3147563" cy="1579817"/>
          </a:xfrm>
          <a:prstGeom prst="cloudCallout">
            <a:avLst>
              <a:gd name="adj1" fmla="val 22282"/>
              <a:gd name="adj2" fmla="val 10063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  <a:latin typeface="Massallera" panose="02000000000000000000" pitchFamily="2" charset="0"/>
              </a:rPr>
              <a:t>Has terminado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CBF06B2-5D85-49A5-8C5A-8DBDF6E261C9}"/>
              </a:ext>
            </a:extLst>
          </p:cNvPr>
          <p:cNvSpPr txBox="1"/>
          <p:nvPr/>
        </p:nvSpPr>
        <p:spPr>
          <a:xfrm>
            <a:off x="3080261" y="6371109"/>
            <a:ext cx="6753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Actividad interactiva creada por el autor para el alumnado de la EI “El Castillo</a:t>
            </a: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1" name="Flecha: hacia la izquierda 10">
            <a:hlinkClick r:id="rId4" action="ppaction://hlinksldjump"/>
            <a:extLst>
              <a:ext uri="{FF2B5EF4-FFF2-40B4-BE49-F238E27FC236}">
                <a16:creationId xmlns:a16="http://schemas.microsoft.com/office/drawing/2014/main" id="{F6CD8635-5B6A-4AA1-AD23-76F146FD9A49}"/>
              </a:ext>
            </a:extLst>
          </p:cNvPr>
          <p:cNvSpPr/>
          <p:nvPr/>
        </p:nvSpPr>
        <p:spPr>
          <a:xfrm>
            <a:off x="412826" y="5987427"/>
            <a:ext cx="785145" cy="49909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/>
          </a:p>
        </p:txBody>
      </p:sp>
      <p:pic>
        <p:nvPicPr>
          <p:cNvPr id="13" name="12 Imagen" descr="Imagen_maestr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13896" y="4359560"/>
            <a:ext cx="1274940" cy="1579817"/>
          </a:xfrm>
          <a:prstGeom prst="rect">
            <a:avLst/>
          </a:prstGeom>
        </p:spPr>
      </p:pic>
      <p:pic>
        <p:nvPicPr>
          <p:cNvPr id="14" name="13 Imagen" descr="Imagen_cop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171" y="167811"/>
            <a:ext cx="2742857" cy="2742857"/>
          </a:xfrm>
          <a:prstGeom prst="rect">
            <a:avLst/>
          </a:prstGeom>
        </p:spPr>
      </p:pic>
      <p:pic>
        <p:nvPicPr>
          <p:cNvPr id="3" name="Imagen 2">
            <a:hlinkClick r:id="" action="ppaction://hlinkshowjump?jump=endshow"/>
            <a:extLst>
              <a:ext uri="{FF2B5EF4-FFF2-40B4-BE49-F238E27FC236}">
                <a16:creationId xmlns:a16="http://schemas.microsoft.com/office/drawing/2014/main" id="{9E30FFA4-ECAE-4016-A16C-8C9493E1C4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702" y="243750"/>
            <a:ext cx="988389" cy="98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7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37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3002B7D-5BBB-4DD8-A8F5-743BD7D65C6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37051" y="729022"/>
            <a:ext cx="1438275" cy="3381375"/>
          </a:xfrm>
          <a:prstGeom prst="rect">
            <a:avLst/>
          </a:prstGeom>
        </p:spPr>
      </p:pic>
      <p:pic>
        <p:nvPicPr>
          <p:cNvPr id="5" name="Imagen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1F378AE-E6F2-4116-8B26-A85D6CFBFD5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46152" y="5439763"/>
            <a:ext cx="1485900" cy="117157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6FC5B5E-955E-4716-ADE2-2CF08375C3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72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4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322705" y="4808859"/>
            <a:ext cx="5351326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285198" y="90643"/>
            <a:ext cx="61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519903" y="4946021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CHU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143592" y="4963392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PE</a:t>
            </a:r>
          </a:p>
        </p:txBody>
      </p:sp>
      <p:sp>
        <p:nvSpPr>
          <p:cNvPr id="60" name="Rectángulo: esquinas redondeadas 59">
            <a:extLst>
              <a:ext uri="{FF2B5EF4-FFF2-40B4-BE49-F238E27FC236}">
                <a16:creationId xmlns:a16="http://schemas.microsoft.com/office/drawing/2014/main" id="{E7A327CD-AEFB-4EA9-BCFD-55ADACB6C775}"/>
              </a:ext>
            </a:extLst>
          </p:cNvPr>
          <p:cNvSpPr/>
          <p:nvPr/>
        </p:nvSpPr>
        <p:spPr>
          <a:xfrm>
            <a:off x="3767281" y="4992517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TE</a:t>
            </a:r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C93E741A-7445-401D-A43F-44231ADEDE16}"/>
              </a:ext>
            </a:extLst>
          </p:cNvPr>
          <p:cNvSpPr/>
          <p:nvPr/>
        </p:nvSpPr>
        <p:spPr>
          <a:xfrm>
            <a:off x="4489124" y="4612207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20EDCD17-DA90-43CF-BFB0-A2AF4AB9C431}"/>
              </a:ext>
            </a:extLst>
          </p:cNvPr>
          <p:cNvSpPr/>
          <p:nvPr/>
        </p:nvSpPr>
        <p:spPr>
          <a:xfrm>
            <a:off x="2865436" y="4629714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68400687-FA52-4DA8-BC79-1295270C64F5}"/>
              </a:ext>
            </a:extLst>
          </p:cNvPr>
          <p:cNvSpPr/>
          <p:nvPr/>
        </p:nvSpPr>
        <p:spPr>
          <a:xfrm>
            <a:off x="1151748" y="4621081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682CAE-0235-4659-A351-79FA5EA17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210998"/>
            <a:ext cx="2267909" cy="14448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BA84C5E-F971-459A-8C8E-046DD1238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109" y="5620581"/>
            <a:ext cx="3346994" cy="68281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08E255B-FE43-4F16-8CCE-20A1A06AAD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797" y="1655875"/>
            <a:ext cx="1469263" cy="117053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62B0D7F-658B-48D4-9BC0-7DF4925DB2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105" y="352253"/>
            <a:ext cx="1469263" cy="116443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ADCD2E1-953B-4522-9F94-716E86874F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83" y="1661971"/>
            <a:ext cx="1469263" cy="116443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46270AD-1B64-4528-9590-4D53F83EE0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81" y="2985905"/>
            <a:ext cx="1469263" cy="116443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EFDF38D-C09F-40A0-B2AB-8D400B5C26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794" y="352253"/>
            <a:ext cx="1469263" cy="1170533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9267994D-4470-4C9A-ABFF-6614D8E1F2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105" y="2916922"/>
            <a:ext cx="1469263" cy="1164437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F4E7204C-4E86-441F-8190-1333358B91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105" y="1633514"/>
            <a:ext cx="1469263" cy="1170533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B2E3A772-5202-4F55-9627-FEDF7E2CE13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237" y="1655875"/>
            <a:ext cx="1469263" cy="1170533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4ADFB679-53C0-4585-8EDF-1A41AE9F5D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172" y="345135"/>
            <a:ext cx="1469263" cy="1170533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B5F90DDD-3701-4BBE-B825-45AD1CA7F32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793" y="2945379"/>
            <a:ext cx="1469263" cy="1164437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603FFE21-1F8A-42B6-8434-DD5E2FBAAB3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82" y="345134"/>
            <a:ext cx="1469263" cy="1170533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3DBE062B-2551-4BC1-92CA-32051CE4CFE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460" y="2961214"/>
            <a:ext cx="1469263" cy="1170533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E65FB8E9-AFE7-45A8-B6F7-83F6DBF87A5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05" y="1966452"/>
            <a:ext cx="2870925" cy="21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3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2" grpId="0" animBg="1"/>
      <p:bldP spid="52" grpId="1" animBg="1"/>
      <p:bldP spid="60" grpId="0" animBg="1"/>
      <p:bldP spid="6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322705" y="4808859"/>
            <a:ext cx="5351326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285198" y="90643"/>
            <a:ext cx="61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519903" y="4946021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ES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143592" y="4963392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TU</a:t>
            </a:r>
          </a:p>
        </p:txBody>
      </p:sp>
      <p:sp>
        <p:nvSpPr>
          <p:cNvPr id="60" name="Rectángulo: esquinas redondeadas 59">
            <a:extLst>
              <a:ext uri="{FF2B5EF4-FFF2-40B4-BE49-F238E27FC236}">
                <a16:creationId xmlns:a16="http://schemas.microsoft.com/office/drawing/2014/main" id="{E7A327CD-AEFB-4EA9-BCFD-55ADACB6C775}"/>
              </a:ext>
            </a:extLst>
          </p:cNvPr>
          <p:cNvSpPr/>
          <p:nvPr/>
        </p:nvSpPr>
        <p:spPr>
          <a:xfrm>
            <a:off x="3767281" y="4992517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CHE</a:t>
            </a:r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C93E741A-7445-401D-A43F-44231ADEDE16}"/>
              </a:ext>
            </a:extLst>
          </p:cNvPr>
          <p:cNvSpPr/>
          <p:nvPr/>
        </p:nvSpPr>
        <p:spPr>
          <a:xfrm>
            <a:off x="4489124" y="4612207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20EDCD17-DA90-43CF-BFB0-A2AF4AB9C431}"/>
              </a:ext>
            </a:extLst>
          </p:cNvPr>
          <p:cNvSpPr/>
          <p:nvPr/>
        </p:nvSpPr>
        <p:spPr>
          <a:xfrm>
            <a:off x="2865436" y="4629714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68400687-FA52-4DA8-BC79-1295270C64F5}"/>
              </a:ext>
            </a:extLst>
          </p:cNvPr>
          <p:cNvSpPr/>
          <p:nvPr/>
        </p:nvSpPr>
        <p:spPr>
          <a:xfrm>
            <a:off x="1151748" y="4621081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682CAE-0235-4659-A351-79FA5EA17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210998"/>
            <a:ext cx="2267909" cy="14448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BA84C5E-F971-459A-8C8E-046DD1238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109" y="5620581"/>
            <a:ext cx="3346994" cy="68281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08E255B-FE43-4F16-8CCE-20A1A06AAD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797" y="1655875"/>
            <a:ext cx="1469263" cy="117053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62B0D7F-658B-48D4-9BC0-7DF4925DB2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105" y="352253"/>
            <a:ext cx="1469263" cy="116443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ADCD2E1-953B-4522-9F94-716E86874F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83" y="1661971"/>
            <a:ext cx="1469263" cy="116443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46270AD-1B64-4528-9590-4D53F83EE0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81" y="2985905"/>
            <a:ext cx="1469263" cy="116443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EFDF38D-C09F-40A0-B2AB-8D400B5C26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794" y="352253"/>
            <a:ext cx="1469263" cy="1170533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9267994D-4470-4C9A-ABFF-6614D8E1F2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105" y="2916922"/>
            <a:ext cx="1469263" cy="1164437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F4E7204C-4E86-441F-8190-1333358B91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105" y="1633514"/>
            <a:ext cx="1469263" cy="1170533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B2E3A772-5202-4F55-9627-FEDF7E2CE13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237" y="1655875"/>
            <a:ext cx="1469263" cy="1170533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4ADFB679-53C0-4585-8EDF-1A41AE9F5D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172" y="345135"/>
            <a:ext cx="1469263" cy="1170533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B5F90DDD-3701-4BBE-B825-45AD1CA7F32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793" y="2945379"/>
            <a:ext cx="1469263" cy="1164437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603FFE21-1F8A-42B6-8434-DD5E2FBAAB3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82" y="345134"/>
            <a:ext cx="1469263" cy="1170533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3DBE062B-2551-4BC1-92CA-32051CE4CFE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460" y="2961214"/>
            <a:ext cx="1469263" cy="117053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9C71EDF-49B9-4312-957C-5F718639744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27" y="2004881"/>
            <a:ext cx="2844721" cy="214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0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2" grpId="0" animBg="1"/>
      <p:bldP spid="52" grpId="1" animBg="1"/>
      <p:bldP spid="60" grpId="0" animBg="1"/>
      <p:bldP spid="6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322705" y="4808859"/>
            <a:ext cx="5351326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285198" y="90643"/>
            <a:ext cx="61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519903" y="4946021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FA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143592" y="4963392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MI</a:t>
            </a:r>
          </a:p>
        </p:txBody>
      </p:sp>
      <p:sp>
        <p:nvSpPr>
          <p:cNvPr id="60" name="Rectángulo: esquinas redondeadas 59">
            <a:extLst>
              <a:ext uri="{FF2B5EF4-FFF2-40B4-BE49-F238E27FC236}">
                <a16:creationId xmlns:a16="http://schemas.microsoft.com/office/drawing/2014/main" id="{E7A327CD-AEFB-4EA9-BCFD-55ADACB6C775}"/>
              </a:ext>
            </a:extLst>
          </p:cNvPr>
          <p:cNvSpPr/>
          <p:nvPr/>
        </p:nvSpPr>
        <p:spPr>
          <a:xfrm>
            <a:off x="3767281" y="4992517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LIA</a:t>
            </a:r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C93E741A-7445-401D-A43F-44231ADEDE16}"/>
              </a:ext>
            </a:extLst>
          </p:cNvPr>
          <p:cNvSpPr/>
          <p:nvPr/>
        </p:nvSpPr>
        <p:spPr>
          <a:xfrm>
            <a:off x="4489124" y="4612207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20EDCD17-DA90-43CF-BFB0-A2AF4AB9C431}"/>
              </a:ext>
            </a:extLst>
          </p:cNvPr>
          <p:cNvSpPr/>
          <p:nvPr/>
        </p:nvSpPr>
        <p:spPr>
          <a:xfrm>
            <a:off x="2865436" y="4629714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68400687-FA52-4DA8-BC79-1295270C64F5}"/>
              </a:ext>
            </a:extLst>
          </p:cNvPr>
          <p:cNvSpPr/>
          <p:nvPr/>
        </p:nvSpPr>
        <p:spPr>
          <a:xfrm>
            <a:off x="1151748" y="4621081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682CAE-0235-4659-A351-79FA5EA17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210998"/>
            <a:ext cx="2267909" cy="14448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BA84C5E-F971-459A-8C8E-046DD1238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109" y="5620581"/>
            <a:ext cx="3346994" cy="68281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08E255B-FE43-4F16-8CCE-20A1A06AAD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797" y="1655875"/>
            <a:ext cx="1469263" cy="117053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62B0D7F-658B-48D4-9BC0-7DF4925DB2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105" y="352253"/>
            <a:ext cx="1469263" cy="116443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ADCD2E1-953B-4522-9F94-716E86874F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83" y="1661971"/>
            <a:ext cx="1469263" cy="116443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46270AD-1B64-4528-9590-4D53F83EE0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81" y="2985905"/>
            <a:ext cx="1469263" cy="116443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EFDF38D-C09F-40A0-B2AB-8D400B5C26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794" y="352253"/>
            <a:ext cx="1469263" cy="1170533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9267994D-4470-4C9A-ABFF-6614D8E1F2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105" y="2916922"/>
            <a:ext cx="1469263" cy="1164437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F4E7204C-4E86-441F-8190-1333358B91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105" y="1633514"/>
            <a:ext cx="1469263" cy="1170533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B2E3A772-5202-4F55-9627-FEDF7E2CE13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237" y="1655875"/>
            <a:ext cx="1469263" cy="1170533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4ADFB679-53C0-4585-8EDF-1A41AE9F5D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172" y="345135"/>
            <a:ext cx="1469263" cy="1170533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B5F90DDD-3701-4BBE-B825-45AD1CA7F32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793" y="2945379"/>
            <a:ext cx="1469263" cy="1164437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603FFE21-1F8A-42B6-8434-DD5E2FBAAB3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82" y="345134"/>
            <a:ext cx="1469263" cy="1170533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3DBE062B-2551-4BC1-92CA-32051CE4CFE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460" y="2961214"/>
            <a:ext cx="1469263" cy="117053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0CBB8EB-2123-4C0A-8152-5A115B0D35F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2036870"/>
            <a:ext cx="2865556" cy="216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7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2" grpId="0" animBg="1"/>
      <p:bldP spid="52" grpId="1" animBg="1"/>
      <p:bldP spid="60" grpId="0" animBg="1"/>
      <p:bldP spid="6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322705" y="4808859"/>
            <a:ext cx="5351326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285198" y="90643"/>
            <a:ext cx="61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519903" y="4946021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HE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143592" y="4963392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LA</a:t>
            </a:r>
          </a:p>
        </p:txBody>
      </p:sp>
      <p:sp>
        <p:nvSpPr>
          <p:cNvPr id="60" name="Rectángulo: esquinas redondeadas 59">
            <a:extLst>
              <a:ext uri="{FF2B5EF4-FFF2-40B4-BE49-F238E27FC236}">
                <a16:creationId xmlns:a16="http://schemas.microsoft.com/office/drawing/2014/main" id="{E7A327CD-AEFB-4EA9-BCFD-55ADACB6C775}"/>
              </a:ext>
            </a:extLst>
          </p:cNvPr>
          <p:cNvSpPr/>
          <p:nvPr/>
        </p:nvSpPr>
        <p:spPr>
          <a:xfrm>
            <a:off x="3767281" y="4992517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DO</a:t>
            </a:r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C93E741A-7445-401D-A43F-44231ADEDE16}"/>
              </a:ext>
            </a:extLst>
          </p:cNvPr>
          <p:cNvSpPr/>
          <p:nvPr/>
        </p:nvSpPr>
        <p:spPr>
          <a:xfrm>
            <a:off x="4489124" y="4612207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20EDCD17-DA90-43CF-BFB0-A2AF4AB9C431}"/>
              </a:ext>
            </a:extLst>
          </p:cNvPr>
          <p:cNvSpPr/>
          <p:nvPr/>
        </p:nvSpPr>
        <p:spPr>
          <a:xfrm>
            <a:off x="2865436" y="4629714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68400687-FA52-4DA8-BC79-1295270C64F5}"/>
              </a:ext>
            </a:extLst>
          </p:cNvPr>
          <p:cNvSpPr/>
          <p:nvPr/>
        </p:nvSpPr>
        <p:spPr>
          <a:xfrm>
            <a:off x="1151748" y="4621081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682CAE-0235-4659-A351-79FA5EA17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210998"/>
            <a:ext cx="2267909" cy="14448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BA84C5E-F971-459A-8C8E-046DD1238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109" y="5620581"/>
            <a:ext cx="3346994" cy="68281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08E255B-FE43-4F16-8CCE-20A1A06AAD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797" y="1655875"/>
            <a:ext cx="1469263" cy="117053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62B0D7F-658B-48D4-9BC0-7DF4925DB2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105" y="352253"/>
            <a:ext cx="1469263" cy="116443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ADCD2E1-953B-4522-9F94-716E86874F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83" y="1661971"/>
            <a:ext cx="1469263" cy="116443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46270AD-1B64-4528-9590-4D53F83EE0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81" y="2985905"/>
            <a:ext cx="1469263" cy="116443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EFDF38D-C09F-40A0-B2AB-8D400B5C26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794" y="352253"/>
            <a:ext cx="1469263" cy="1170533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9267994D-4470-4C9A-ABFF-6614D8E1F2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105" y="2916922"/>
            <a:ext cx="1469263" cy="1164437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F4E7204C-4E86-441F-8190-1333358B91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105" y="1633514"/>
            <a:ext cx="1469263" cy="1170533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B2E3A772-5202-4F55-9627-FEDF7E2CE13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237" y="1655875"/>
            <a:ext cx="1469263" cy="1170533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4ADFB679-53C0-4585-8EDF-1A41AE9F5D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172" y="345135"/>
            <a:ext cx="1469263" cy="1170533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B5F90DDD-3701-4BBE-B825-45AD1CA7F32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793" y="2945379"/>
            <a:ext cx="1469263" cy="1164437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603FFE21-1F8A-42B6-8434-DD5E2FBAAB3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82" y="345134"/>
            <a:ext cx="1469263" cy="1170533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3DBE062B-2551-4BC1-92CA-32051CE4CFE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460" y="2961214"/>
            <a:ext cx="1469263" cy="117053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4E1531B-C8F5-4CCB-B064-98BBEDEC782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05" y="2009546"/>
            <a:ext cx="2813785" cy="212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1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2" grpId="0" animBg="1"/>
      <p:bldP spid="52" grpId="1" animBg="1"/>
      <p:bldP spid="60" grpId="0" animBg="1"/>
      <p:bldP spid="6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322705" y="4808859"/>
            <a:ext cx="5351326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285198" y="90643"/>
            <a:ext cx="61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519903" y="4946021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PI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143592" y="4963392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TU</a:t>
            </a:r>
          </a:p>
        </p:txBody>
      </p:sp>
      <p:sp>
        <p:nvSpPr>
          <p:cNvPr id="60" name="Rectángulo: esquinas redondeadas 59">
            <a:extLst>
              <a:ext uri="{FF2B5EF4-FFF2-40B4-BE49-F238E27FC236}">
                <a16:creationId xmlns:a16="http://schemas.microsoft.com/office/drawing/2014/main" id="{E7A327CD-AEFB-4EA9-BCFD-55ADACB6C775}"/>
              </a:ext>
            </a:extLst>
          </p:cNvPr>
          <p:cNvSpPr/>
          <p:nvPr/>
        </p:nvSpPr>
        <p:spPr>
          <a:xfrm>
            <a:off x="3767281" y="4992517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FO</a:t>
            </a:r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C93E741A-7445-401D-A43F-44231ADEDE16}"/>
              </a:ext>
            </a:extLst>
          </p:cNvPr>
          <p:cNvSpPr/>
          <p:nvPr/>
        </p:nvSpPr>
        <p:spPr>
          <a:xfrm>
            <a:off x="4489124" y="4612207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20EDCD17-DA90-43CF-BFB0-A2AF4AB9C431}"/>
              </a:ext>
            </a:extLst>
          </p:cNvPr>
          <p:cNvSpPr/>
          <p:nvPr/>
        </p:nvSpPr>
        <p:spPr>
          <a:xfrm>
            <a:off x="2865436" y="4629714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68400687-FA52-4DA8-BC79-1295270C64F5}"/>
              </a:ext>
            </a:extLst>
          </p:cNvPr>
          <p:cNvSpPr/>
          <p:nvPr/>
        </p:nvSpPr>
        <p:spPr>
          <a:xfrm>
            <a:off x="1151748" y="4621081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682CAE-0235-4659-A351-79FA5EA17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210998"/>
            <a:ext cx="2267909" cy="14448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BA84C5E-F971-459A-8C8E-046DD1238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109" y="5620581"/>
            <a:ext cx="3346994" cy="68281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0149453-8EF9-4266-8A0E-6796C1529D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482" y="1653693"/>
            <a:ext cx="1469263" cy="117053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267D596-B0CC-4181-A298-091F049748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613" y="1655875"/>
            <a:ext cx="1469263" cy="117053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706789D-037F-4BEC-9EF2-F36868E521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481" y="2961142"/>
            <a:ext cx="1469263" cy="116443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17A15EE-D96F-4347-85CF-BE8743F6DB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962" y="380306"/>
            <a:ext cx="1463167" cy="117053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89A5F2F3-307C-456A-90FC-6D905ED45A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222" y="380306"/>
            <a:ext cx="1469263" cy="117053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FA790E39-95AE-446A-873B-8892274BE3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774" y="350583"/>
            <a:ext cx="1469263" cy="1164437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3B97016C-58AF-4E45-8BDE-9171FEC75F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962" y="1658096"/>
            <a:ext cx="1469263" cy="1170533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04F3E7F0-0DDA-4D45-BA4C-65EB7B0B94A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974" y="1670724"/>
            <a:ext cx="1469263" cy="1170533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09DA0AE0-8961-479B-A717-D7DF919C82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482" y="364132"/>
            <a:ext cx="1469263" cy="1164437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A25D5704-08DF-42EE-A94A-778D880377E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974" y="2961616"/>
            <a:ext cx="1469263" cy="1170533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FAEBD145-4790-42C8-81AE-12CFF11879B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077" y="2961142"/>
            <a:ext cx="1469263" cy="1170533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2E8E573C-E193-40CC-BD58-D95AB42827A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543" y="2961142"/>
            <a:ext cx="1469263" cy="1170533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D0747546-B25C-4DB1-9FAC-14828408A52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12" y="1973630"/>
            <a:ext cx="2862036" cy="215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8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2" grpId="0" animBg="1"/>
      <p:bldP spid="52" grpId="1" animBg="1"/>
      <p:bldP spid="60" grpId="0" animBg="1"/>
      <p:bldP spid="6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322704" y="4808859"/>
            <a:ext cx="6017135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285198" y="90643"/>
            <a:ext cx="61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443897" y="4963392"/>
            <a:ext cx="1440000" cy="1152000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SE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1891006" y="4969381"/>
            <a:ext cx="1440000" cy="1152000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MA</a:t>
            </a:r>
          </a:p>
        </p:txBody>
      </p:sp>
      <p:sp>
        <p:nvSpPr>
          <p:cNvPr id="60" name="Rectángulo: esquinas redondeadas 59">
            <a:extLst>
              <a:ext uri="{FF2B5EF4-FFF2-40B4-BE49-F238E27FC236}">
                <a16:creationId xmlns:a16="http://schemas.microsoft.com/office/drawing/2014/main" id="{E7A327CD-AEFB-4EA9-BCFD-55ADACB6C775}"/>
              </a:ext>
            </a:extLst>
          </p:cNvPr>
          <p:cNvSpPr/>
          <p:nvPr/>
        </p:nvSpPr>
        <p:spPr>
          <a:xfrm>
            <a:off x="3330055" y="5001797"/>
            <a:ext cx="1440000" cy="1152000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FO</a:t>
            </a:r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C93E741A-7445-401D-A43F-44231ADEDE16}"/>
              </a:ext>
            </a:extLst>
          </p:cNvPr>
          <p:cNvSpPr/>
          <p:nvPr/>
        </p:nvSpPr>
        <p:spPr>
          <a:xfrm>
            <a:off x="3960055" y="4628859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20EDCD17-DA90-43CF-BFB0-A2AF4AB9C431}"/>
              </a:ext>
            </a:extLst>
          </p:cNvPr>
          <p:cNvSpPr/>
          <p:nvPr/>
        </p:nvSpPr>
        <p:spPr>
          <a:xfrm>
            <a:off x="2537334" y="4628859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68400687-FA52-4DA8-BC79-1295270C64F5}"/>
              </a:ext>
            </a:extLst>
          </p:cNvPr>
          <p:cNvSpPr/>
          <p:nvPr/>
        </p:nvSpPr>
        <p:spPr>
          <a:xfrm>
            <a:off x="1151748" y="4621081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682CAE-0235-4659-A351-79FA5EA17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210998"/>
            <a:ext cx="2267909" cy="14448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BA84C5E-F971-459A-8C8E-046DD1238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109" y="5620581"/>
            <a:ext cx="3346994" cy="68281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0149453-8EF9-4266-8A0E-6796C1529D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482" y="1653693"/>
            <a:ext cx="1469263" cy="117053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267D596-B0CC-4181-A298-091F049748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613" y="1655875"/>
            <a:ext cx="1469263" cy="117053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706789D-037F-4BEC-9EF2-F36868E521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481" y="2961142"/>
            <a:ext cx="1469263" cy="116443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17A15EE-D96F-4347-85CF-BE8743F6DB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962" y="380306"/>
            <a:ext cx="1463167" cy="117053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89A5F2F3-307C-456A-90FC-6D905ED45A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222" y="380306"/>
            <a:ext cx="1469263" cy="117053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FA790E39-95AE-446A-873B-8892274BE3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774" y="350583"/>
            <a:ext cx="1469263" cy="1164437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3B97016C-58AF-4E45-8BDE-9171FEC75F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962" y="1658096"/>
            <a:ext cx="1469263" cy="1170533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04F3E7F0-0DDA-4D45-BA4C-65EB7B0B94A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974" y="1670724"/>
            <a:ext cx="1469263" cy="1170533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09DA0AE0-8961-479B-A717-D7DF919C82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482" y="364132"/>
            <a:ext cx="1469263" cy="1164437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A25D5704-08DF-42EE-A94A-778D880377E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974" y="2961616"/>
            <a:ext cx="1469263" cy="1170533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FAEBD145-4790-42C8-81AE-12CFF11879B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077" y="2961142"/>
            <a:ext cx="1469263" cy="1170533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2E8E573C-E193-40CC-BD58-D95AB42827A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543" y="2961142"/>
            <a:ext cx="1469263" cy="117053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5776F08-8BB0-46C1-AB04-CB763E5D093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04" y="1958113"/>
            <a:ext cx="2882611" cy="2174036"/>
          </a:xfrm>
          <a:prstGeom prst="rect">
            <a:avLst/>
          </a:prstGeom>
        </p:spPr>
      </p:pic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89FAB9CA-28D0-4268-85CA-38568706B166}"/>
              </a:ext>
            </a:extLst>
          </p:cNvPr>
          <p:cNvSpPr/>
          <p:nvPr/>
        </p:nvSpPr>
        <p:spPr>
          <a:xfrm>
            <a:off x="4758296" y="5009575"/>
            <a:ext cx="1440000" cy="1152000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RO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85E60C8B-7956-44EB-B2C9-E4DAAB3D6D51}"/>
              </a:ext>
            </a:extLst>
          </p:cNvPr>
          <p:cNvSpPr/>
          <p:nvPr/>
        </p:nvSpPr>
        <p:spPr>
          <a:xfrm>
            <a:off x="5298296" y="4615310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260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2" grpId="0" animBg="1"/>
      <p:bldP spid="52" grpId="1" animBg="1"/>
      <p:bldP spid="60" grpId="0" animBg="1"/>
      <p:bldP spid="60" grpId="1" animBg="1"/>
      <p:bldP spid="30" grpId="0" animBg="1"/>
      <p:bldP spid="3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322705" y="4808859"/>
            <a:ext cx="5351326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285198" y="90643"/>
            <a:ext cx="61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519903" y="4946021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PE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143592" y="4963392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LU</a:t>
            </a:r>
          </a:p>
        </p:txBody>
      </p:sp>
      <p:sp>
        <p:nvSpPr>
          <p:cNvPr id="60" name="Rectángulo: esquinas redondeadas 59">
            <a:extLst>
              <a:ext uri="{FF2B5EF4-FFF2-40B4-BE49-F238E27FC236}">
                <a16:creationId xmlns:a16="http://schemas.microsoft.com/office/drawing/2014/main" id="{E7A327CD-AEFB-4EA9-BCFD-55ADACB6C775}"/>
              </a:ext>
            </a:extLst>
          </p:cNvPr>
          <p:cNvSpPr/>
          <p:nvPr/>
        </p:nvSpPr>
        <p:spPr>
          <a:xfrm>
            <a:off x="3767281" y="4992517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CHE</a:t>
            </a:r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C93E741A-7445-401D-A43F-44231ADEDE16}"/>
              </a:ext>
            </a:extLst>
          </p:cNvPr>
          <p:cNvSpPr/>
          <p:nvPr/>
        </p:nvSpPr>
        <p:spPr>
          <a:xfrm>
            <a:off x="4489124" y="4612207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20EDCD17-DA90-43CF-BFB0-A2AF4AB9C431}"/>
              </a:ext>
            </a:extLst>
          </p:cNvPr>
          <p:cNvSpPr/>
          <p:nvPr/>
        </p:nvSpPr>
        <p:spPr>
          <a:xfrm>
            <a:off x="2865436" y="4629714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68400687-FA52-4DA8-BC79-1295270C64F5}"/>
              </a:ext>
            </a:extLst>
          </p:cNvPr>
          <p:cNvSpPr/>
          <p:nvPr/>
        </p:nvSpPr>
        <p:spPr>
          <a:xfrm>
            <a:off x="1151748" y="4621081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682CAE-0235-4659-A351-79FA5EA17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210998"/>
            <a:ext cx="2267909" cy="14448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BA84C5E-F971-459A-8C8E-046DD1238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109" y="5620581"/>
            <a:ext cx="3346994" cy="68281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0149453-8EF9-4266-8A0E-6796C1529D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482" y="1653693"/>
            <a:ext cx="1469263" cy="117053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267D596-B0CC-4181-A298-091F049748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613" y="1655875"/>
            <a:ext cx="1469263" cy="117053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706789D-037F-4BEC-9EF2-F36868E521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481" y="2961142"/>
            <a:ext cx="1469263" cy="116443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17A15EE-D96F-4347-85CF-BE8743F6DB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962" y="380306"/>
            <a:ext cx="1463167" cy="117053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89A5F2F3-307C-456A-90FC-6D905ED45A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222" y="380306"/>
            <a:ext cx="1469263" cy="117053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FA790E39-95AE-446A-873B-8892274BE3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774" y="350583"/>
            <a:ext cx="1469263" cy="1164437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3B97016C-58AF-4E45-8BDE-9171FEC75F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962" y="1658096"/>
            <a:ext cx="1469263" cy="1170533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04F3E7F0-0DDA-4D45-BA4C-65EB7B0B94A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974" y="1670724"/>
            <a:ext cx="1469263" cy="1170533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09DA0AE0-8961-479B-A717-D7DF919C82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482" y="364132"/>
            <a:ext cx="1469263" cy="1164437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A25D5704-08DF-42EE-A94A-778D880377E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974" y="2961616"/>
            <a:ext cx="1469263" cy="1170533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FAEBD145-4790-42C8-81AE-12CFF11879B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077" y="2961142"/>
            <a:ext cx="1469263" cy="1170533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2E8E573C-E193-40CC-BD58-D95AB42827A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543" y="2961142"/>
            <a:ext cx="1469263" cy="117053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E425D93-6A07-44C2-851E-73A4E3ABDA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05" y="1966452"/>
            <a:ext cx="2871554" cy="216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4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2" grpId="0" animBg="1"/>
      <p:bldP spid="52" grpId="1" animBg="1"/>
      <p:bldP spid="60" grpId="0" animBg="1"/>
      <p:bldP spid="60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134</Words>
  <Application>Microsoft Office PowerPoint</Application>
  <PresentationFormat>Panorámica</PresentationFormat>
  <Paragraphs>81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Massallera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187</cp:revision>
  <dcterms:created xsi:type="dcterms:W3CDTF">2021-11-13T17:42:04Z</dcterms:created>
  <dcterms:modified xsi:type="dcterms:W3CDTF">2022-02-28T21:17:42Z</dcterms:modified>
</cp:coreProperties>
</file>