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88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75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4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D503A-21DD-4466-88B9-51DF76968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EE07EB-E10E-4F5D-90B7-7F88206B5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25E935-605A-4780-BD60-38AC0261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B5467B-8142-42F8-98CE-EAC0BB34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20AD7-05BE-436F-A8CC-2FFA28CD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BDFB1-B926-4A00-9E49-8D709E69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FC1317-C83D-4D44-B744-F0C8AA076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BE9DEF-28E6-4C66-A04B-02FC1D2F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225A5-64F6-49A2-9700-98D266E7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5A6F2-3502-490C-B19D-8144752C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4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9EC280-202E-4BEC-B607-C3AD3422D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2B93D7-A37E-448F-81F4-9D922EEB6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54B004-D85B-4F60-BA35-2FC5A290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296AFF-649E-4339-A23B-ECC2873C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549E17-941E-4D61-ABC3-54176A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8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D8E8B-681F-4801-8917-F71BFB10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5E757F-C518-4069-BFA2-5D4C1BA96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0A756F-F312-442D-BDD9-E2E87A6D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86CDCB-E565-4A99-A974-82B79DC6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67DE3-154F-4777-90C8-AA7D42F5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1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7C822-85A1-451D-A82E-786F6D79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01D108-7520-401C-A7EC-2B7C7D92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05C6D2-09B5-4CC4-82AC-6B436191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F89189-9586-42C4-8660-93B33997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B7609B-15AA-4F47-8709-01570DF8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7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46ED2-B00D-491E-89D4-1A018E29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FE66A1-C909-4674-BC4A-AA1565069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98C31D-DA69-48D2-9E50-D59BACB82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E0A54B-51D6-4539-BBED-375E3620B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E30AA-99B1-4B42-BDF0-846F0992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80C7D9-AFED-4783-8972-EA49D2E1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1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7B581-C07D-4EA0-8B97-3E3F9B9F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23A905-DD74-4F69-BFF3-AB7F57D59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84E528-1975-4A98-BC19-62A49830C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5B2DD-79E8-49D1-B376-39F59A1A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718C13-0CD4-469C-9392-DAA46EDB0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DC83AA-DCA9-41F5-AB80-4253444D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28/11/2021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33D50D-CF43-4343-9C49-89954832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DF6A24-B0E5-4291-B39A-ED850575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3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ABDD6-5F85-410C-B608-D5004591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159C3C-7D9A-4EDB-B023-3724868F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168B6C-4D79-4535-B727-B3B04D65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061A57-08DC-427B-A976-039F80E1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6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75BD7C-B815-4E6C-9AAA-E95450FA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28/11/2021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48B9B8-23FB-4A79-BDD8-FB56AD7C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68B025-8373-4CF6-AF1F-ED678BD7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2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E55E7-A582-417C-A52D-7F11E8AE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28DDB9-FB60-4706-A573-3C7019EB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1CA0EC-9E63-4C33-8619-B51BE03E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CAE32F-0F00-45A4-B823-83A29968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60C6CC-C8C9-49DD-B210-F081B1D4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0129F3-E59A-4858-8B7A-A95E7D60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2A147-6E23-4B2D-B5BD-A9028809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F4CEB8-9804-432D-91F7-D05C04381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1AA9E6-56F7-4DBB-BF8B-AE3E44862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09A53B-F73C-478B-8B75-46864C97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28/11/2021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A33E8C-C24C-4D9C-9136-AA6623DC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EBE082-C704-4467-A1D9-E96A2E2E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3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6">
                <a:lumMod val="60000"/>
                <a:lumOff val="4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303E60-7C48-4E02-BBA7-2487D74CA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F7499F-B231-4907-AAE7-53AEAC32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B007E-27A4-48AF-B3C9-0699DBBD3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B97B-3060-4FE4-95C6-AFFF11CF9954}" type="datetimeFigureOut">
              <a:rPr lang="es-ES" smtClean="0"/>
              <a:pPr/>
              <a:t>28/11/2021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72ECC5-6EF8-4613-A93B-3726A3A4D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FA2C26-35E5-45C4-8898-6C6997C2D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3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9.jpeg"/><Relationship Id="rId3" Type="http://schemas.openxmlformats.org/officeDocument/2006/relationships/slide" Target="slide9.xml"/><Relationship Id="rId7" Type="http://schemas.openxmlformats.org/officeDocument/2006/relationships/image" Target="../media/image15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slide" Target="slide11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slide" Target="slide19.xml"/><Relationship Id="rId15" Type="http://schemas.openxmlformats.org/officeDocument/2006/relationships/image" Target="../media/image25.jpeg"/><Relationship Id="rId10" Type="http://schemas.openxmlformats.org/officeDocument/2006/relationships/image" Target="../media/image5.jpeg"/><Relationship Id="rId4" Type="http://schemas.openxmlformats.org/officeDocument/2006/relationships/image" Target="../media/image24.jpeg"/><Relationship Id="rId9" Type="http://schemas.openxmlformats.org/officeDocument/2006/relationships/image" Target="../media/image4.jpeg"/><Relationship Id="rId1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slide" Target="slide10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slide" Target="slide12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slide" Target="slide21.xml"/><Relationship Id="rId15" Type="http://schemas.openxmlformats.org/officeDocument/2006/relationships/image" Target="../media/image10.jpeg"/><Relationship Id="rId10" Type="http://schemas.openxmlformats.org/officeDocument/2006/relationships/image" Target="../media/image6.jpeg"/><Relationship Id="rId4" Type="http://schemas.openxmlformats.org/officeDocument/2006/relationships/image" Target="../media/image27.jpeg"/><Relationship Id="rId9" Type="http://schemas.openxmlformats.org/officeDocument/2006/relationships/image" Target="../media/image5.jpeg"/><Relationship Id="rId1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6.jpeg"/><Relationship Id="rId3" Type="http://schemas.openxmlformats.org/officeDocument/2006/relationships/slide" Target="slide1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slide" Target="slide13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29.jpeg"/><Relationship Id="rId10" Type="http://schemas.openxmlformats.org/officeDocument/2006/relationships/image" Target="../media/image7.jpeg"/><Relationship Id="rId4" Type="http://schemas.openxmlformats.org/officeDocument/2006/relationships/image" Target="../media/image28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1.jpeg"/><Relationship Id="rId3" Type="http://schemas.openxmlformats.org/officeDocument/2006/relationships/slide" Target="slide12.xml"/><Relationship Id="rId7" Type="http://schemas.openxmlformats.org/officeDocument/2006/relationships/image" Target="../media/image4.jpeg"/><Relationship Id="rId12" Type="http://schemas.openxmlformats.org/officeDocument/2006/relationships/image" Target="../media/image10.jpeg"/><Relationship Id="rId2" Type="http://schemas.openxmlformats.org/officeDocument/2006/relationships/slide" Target="slide14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9.jpeg"/><Relationship Id="rId5" Type="http://schemas.openxmlformats.org/officeDocument/2006/relationships/image" Target="../media/image15.jpeg"/><Relationship Id="rId15" Type="http://schemas.openxmlformats.org/officeDocument/2006/relationships/image" Target="../media/image33.jpeg"/><Relationship Id="rId10" Type="http://schemas.openxmlformats.org/officeDocument/2006/relationships/image" Target="../media/image7.jpeg"/><Relationship Id="rId4" Type="http://schemas.openxmlformats.org/officeDocument/2006/relationships/image" Target="../media/image31.jpeg"/><Relationship Id="rId9" Type="http://schemas.openxmlformats.org/officeDocument/2006/relationships/image" Target="../media/image6.jpeg"/><Relationship Id="rId1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slide" Target="slide13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slide" Target="slide15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7.jpeg"/><Relationship Id="rId5" Type="http://schemas.openxmlformats.org/officeDocument/2006/relationships/image" Target="../media/image2.jpeg"/><Relationship Id="rId15" Type="http://schemas.openxmlformats.org/officeDocument/2006/relationships/image" Target="../media/image25.jpeg"/><Relationship Id="rId10" Type="http://schemas.openxmlformats.org/officeDocument/2006/relationships/image" Target="../media/image6.jpeg"/><Relationship Id="rId4" Type="http://schemas.openxmlformats.org/officeDocument/2006/relationships/image" Target="../media/image35.jpe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6.jpeg"/><Relationship Id="rId3" Type="http://schemas.openxmlformats.org/officeDocument/2006/relationships/slide" Target="slide14.xml"/><Relationship Id="rId7" Type="http://schemas.openxmlformats.org/officeDocument/2006/relationships/image" Target="../media/image3.jpeg"/><Relationship Id="rId12" Type="http://schemas.openxmlformats.org/officeDocument/2006/relationships/image" Target="../media/image9.jpeg"/><Relationship Id="rId2" Type="http://schemas.openxmlformats.org/officeDocument/2006/relationships/slide" Target="slide16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38.jpeg"/><Relationship Id="rId10" Type="http://schemas.openxmlformats.org/officeDocument/2006/relationships/image" Target="../media/image7.jpeg"/><Relationship Id="rId4" Type="http://schemas.openxmlformats.org/officeDocument/2006/relationships/image" Target="../media/image37.jpeg"/><Relationship Id="rId9" Type="http://schemas.openxmlformats.org/officeDocument/2006/relationships/image" Target="../media/image6.jpeg"/><Relationship Id="rId1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slide" Target="slide15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slide" Target="slide17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7.jpeg"/><Relationship Id="rId5" Type="http://schemas.openxmlformats.org/officeDocument/2006/relationships/image" Target="../media/image2.jpeg"/><Relationship Id="rId15" Type="http://schemas.openxmlformats.org/officeDocument/2006/relationships/image" Target="../media/image10.jpeg"/><Relationship Id="rId10" Type="http://schemas.openxmlformats.org/officeDocument/2006/relationships/image" Target="../media/image6.jpeg"/><Relationship Id="rId4" Type="http://schemas.openxmlformats.org/officeDocument/2006/relationships/image" Target="../media/image39.jpeg"/><Relationship Id="rId9" Type="http://schemas.openxmlformats.org/officeDocument/2006/relationships/image" Target="../media/image5.jpeg"/><Relationship Id="rId1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" Target="slide16.xml"/><Relationship Id="rId7" Type="http://schemas.openxmlformats.org/officeDocument/2006/relationships/image" Target="../media/image4.jpeg"/><Relationship Id="rId12" Type="http://schemas.openxmlformats.org/officeDocument/2006/relationships/image" Target="../media/image16.jpeg"/><Relationship Id="rId2" Type="http://schemas.openxmlformats.org/officeDocument/2006/relationships/slide" Target="slide18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9.jpeg"/><Relationship Id="rId5" Type="http://schemas.openxmlformats.org/officeDocument/2006/relationships/image" Target="../media/image2.jpeg"/><Relationship Id="rId15" Type="http://schemas.openxmlformats.org/officeDocument/2006/relationships/image" Target="../media/image32.jpeg"/><Relationship Id="rId10" Type="http://schemas.openxmlformats.org/officeDocument/2006/relationships/image" Target="../media/image8.jpeg"/><Relationship Id="rId4" Type="http://schemas.openxmlformats.org/officeDocument/2006/relationships/image" Target="../media/image40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6.jpeg"/><Relationship Id="rId3" Type="http://schemas.openxmlformats.org/officeDocument/2006/relationships/slide" Target="slide17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slide" Target="slide19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1.jpeg"/><Relationship Id="rId10" Type="http://schemas.openxmlformats.org/officeDocument/2006/relationships/image" Target="../media/image7.jpeg"/><Relationship Id="rId4" Type="http://schemas.openxmlformats.org/officeDocument/2006/relationships/image" Target="../media/image41.jpeg"/><Relationship Id="rId9" Type="http://schemas.openxmlformats.org/officeDocument/2006/relationships/image" Target="../media/image6.jpeg"/><Relationship Id="rId1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" Target="slide18.xml"/><Relationship Id="rId7" Type="http://schemas.openxmlformats.org/officeDocument/2006/relationships/image" Target="../media/image4.jpeg"/><Relationship Id="rId12" Type="http://schemas.openxmlformats.org/officeDocument/2006/relationships/image" Target="../media/image16.jpeg"/><Relationship Id="rId2" Type="http://schemas.openxmlformats.org/officeDocument/2006/relationships/slide" Target="slide20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9.jpeg"/><Relationship Id="rId5" Type="http://schemas.openxmlformats.org/officeDocument/2006/relationships/image" Target="../media/image2.jpeg"/><Relationship Id="rId15" Type="http://schemas.openxmlformats.org/officeDocument/2006/relationships/image" Target="../media/image44.jpeg"/><Relationship Id="rId10" Type="http://schemas.openxmlformats.org/officeDocument/2006/relationships/image" Target="../media/image7.jpeg"/><Relationship Id="rId4" Type="http://schemas.openxmlformats.org/officeDocument/2006/relationships/image" Target="../media/image43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" Target="slide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slide" Target="slide3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1.jpeg"/><Relationship Id="rId3" Type="http://schemas.openxmlformats.org/officeDocument/2006/relationships/slide" Target="slide19.xml"/><Relationship Id="rId7" Type="http://schemas.openxmlformats.org/officeDocument/2006/relationships/image" Target="../media/image4.jpeg"/><Relationship Id="rId12" Type="http://schemas.openxmlformats.org/officeDocument/2006/relationships/image" Target="../media/image10.jpeg"/><Relationship Id="rId2" Type="http://schemas.openxmlformats.org/officeDocument/2006/relationships/slide" Target="slide2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6.jpeg"/><Relationship Id="rId5" Type="http://schemas.openxmlformats.org/officeDocument/2006/relationships/image" Target="../media/image2.jpeg"/><Relationship Id="rId15" Type="http://schemas.openxmlformats.org/officeDocument/2006/relationships/image" Target="../media/image42.jpeg"/><Relationship Id="rId10" Type="http://schemas.openxmlformats.org/officeDocument/2006/relationships/image" Target="../media/image9.jpeg"/><Relationship Id="rId4" Type="http://schemas.openxmlformats.org/officeDocument/2006/relationships/image" Target="../media/image45.jpeg"/><Relationship Id="rId9" Type="http://schemas.openxmlformats.org/officeDocument/2006/relationships/image" Target="../media/image7.jpeg"/><Relationship Id="rId1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slide" Target="slide2.xml"/><Relationship Id="rId7" Type="http://schemas.openxmlformats.org/officeDocument/2006/relationships/image" Target="../media/image15.jpeg"/><Relationship Id="rId12" Type="http://schemas.openxmlformats.org/officeDocument/2006/relationships/image" Target="../media/image7.jpeg"/><Relationship Id="rId17" Type="http://schemas.openxmlformats.org/officeDocument/2006/relationships/image" Target="../media/image11.jpeg"/><Relationship Id="rId2" Type="http://schemas.openxmlformats.org/officeDocument/2006/relationships/slide" Target="slide4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6.jpeg"/><Relationship Id="rId5" Type="http://schemas.openxmlformats.org/officeDocument/2006/relationships/slide" Target="slide5.xml"/><Relationship Id="rId15" Type="http://schemas.openxmlformats.org/officeDocument/2006/relationships/image" Target="../media/image16.jpeg"/><Relationship Id="rId10" Type="http://schemas.openxmlformats.org/officeDocument/2006/relationships/image" Target="../media/image5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slide" Target="slide3.xml"/><Relationship Id="rId7" Type="http://schemas.openxmlformats.org/officeDocument/2006/relationships/image" Target="../media/image15.jpeg"/><Relationship Id="rId12" Type="http://schemas.openxmlformats.org/officeDocument/2006/relationships/image" Target="../media/image7.jpeg"/><Relationship Id="rId17" Type="http://schemas.openxmlformats.org/officeDocument/2006/relationships/image" Target="../media/image11.jpeg"/><Relationship Id="rId2" Type="http://schemas.openxmlformats.org/officeDocument/2006/relationships/slide" Target="slide5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6.jpeg"/><Relationship Id="rId5" Type="http://schemas.openxmlformats.org/officeDocument/2006/relationships/slide" Target="slide7.xml"/><Relationship Id="rId15" Type="http://schemas.openxmlformats.org/officeDocument/2006/relationships/image" Target="../media/image16.jpeg"/><Relationship Id="rId10" Type="http://schemas.openxmlformats.org/officeDocument/2006/relationships/image" Target="../media/image5.jpeg"/><Relationship Id="rId4" Type="http://schemas.openxmlformats.org/officeDocument/2006/relationships/image" Target="../media/image17.jpeg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slide" Target="slide4.xml"/><Relationship Id="rId7" Type="http://schemas.openxmlformats.org/officeDocument/2006/relationships/image" Target="../media/image15.jpeg"/><Relationship Id="rId12" Type="http://schemas.openxmlformats.org/officeDocument/2006/relationships/image" Target="../media/image7.jpeg"/><Relationship Id="rId17" Type="http://schemas.openxmlformats.org/officeDocument/2006/relationships/image" Target="../media/image11.jpeg"/><Relationship Id="rId2" Type="http://schemas.openxmlformats.org/officeDocument/2006/relationships/slide" Target="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6.jpeg"/><Relationship Id="rId5" Type="http://schemas.openxmlformats.org/officeDocument/2006/relationships/slide" Target="slide9.xml"/><Relationship Id="rId15" Type="http://schemas.openxmlformats.org/officeDocument/2006/relationships/image" Target="../media/image16.jpeg"/><Relationship Id="rId10" Type="http://schemas.openxmlformats.org/officeDocument/2006/relationships/image" Target="../media/image5.jpeg"/><Relationship Id="rId4" Type="http://schemas.openxmlformats.org/officeDocument/2006/relationships/image" Target="../media/image18.jpeg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slide" Target="slide5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slide" Target="slide7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7.jpeg"/><Relationship Id="rId5" Type="http://schemas.openxmlformats.org/officeDocument/2006/relationships/image" Target="../media/image2.jpeg"/><Relationship Id="rId15" Type="http://schemas.openxmlformats.org/officeDocument/2006/relationships/image" Target="../media/image10.jpeg"/><Relationship Id="rId10" Type="http://schemas.openxmlformats.org/officeDocument/2006/relationships/image" Target="../media/image6.jpeg"/><Relationship Id="rId4" Type="http://schemas.openxmlformats.org/officeDocument/2006/relationships/image" Target="../media/image19.jpeg"/><Relationship Id="rId9" Type="http://schemas.openxmlformats.org/officeDocument/2006/relationships/image" Target="../media/image5.jpe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slide" Target="slide6.xml"/><Relationship Id="rId7" Type="http://schemas.openxmlformats.org/officeDocument/2006/relationships/image" Target="../media/image15.jpeg"/><Relationship Id="rId12" Type="http://schemas.openxmlformats.org/officeDocument/2006/relationships/image" Target="../media/image7.jpeg"/><Relationship Id="rId17" Type="http://schemas.openxmlformats.org/officeDocument/2006/relationships/image" Target="../media/image11.jpeg"/><Relationship Id="rId2" Type="http://schemas.openxmlformats.org/officeDocument/2006/relationships/slide" Target="slide8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6.jpeg"/><Relationship Id="rId5" Type="http://schemas.openxmlformats.org/officeDocument/2006/relationships/slide" Target="slide13.xml"/><Relationship Id="rId15" Type="http://schemas.openxmlformats.org/officeDocument/2006/relationships/image" Target="../media/image16.jpeg"/><Relationship Id="rId10" Type="http://schemas.openxmlformats.org/officeDocument/2006/relationships/image" Target="../media/image5.jpeg"/><Relationship Id="rId4" Type="http://schemas.openxmlformats.org/officeDocument/2006/relationships/image" Target="../media/image20.jpeg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slide" Target="slide7.xml"/><Relationship Id="rId7" Type="http://schemas.openxmlformats.org/officeDocument/2006/relationships/image" Target="../media/image15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slide" Target="slide9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slide" Target="slide15.xml"/><Relationship Id="rId15" Type="http://schemas.openxmlformats.org/officeDocument/2006/relationships/image" Target="../media/image10.jpeg"/><Relationship Id="rId10" Type="http://schemas.openxmlformats.org/officeDocument/2006/relationships/image" Target="../media/image6.jpeg"/><Relationship Id="rId4" Type="http://schemas.openxmlformats.org/officeDocument/2006/relationships/image" Target="../media/image21.jpeg"/><Relationship Id="rId9" Type="http://schemas.openxmlformats.org/officeDocument/2006/relationships/image" Target="../media/image5.jpe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slide" Target="slide8.xml"/><Relationship Id="rId7" Type="http://schemas.openxmlformats.org/officeDocument/2006/relationships/image" Target="../media/image15.jpeg"/><Relationship Id="rId12" Type="http://schemas.openxmlformats.org/officeDocument/2006/relationships/image" Target="../media/image8.jpeg"/><Relationship Id="rId17" Type="http://schemas.openxmlformats.org/officeDocument/2006/relationships/image" Target="../media/image23.jpeg"/><Relationship Id="rId2" Type="http://schemas.openxmlformats.org/officeDocument/2006/relationships/slide" Target="slide10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slide" Target="slide17.xml"/><Relationship Id="rId15" Type="http://schemas.openxmlformats.org/officeDocument/2006/relationships/image" Target="../media/image10.jpeg"/><Relationship Id="rId10" Type="http://schemas.openxmlformats.org/officeDocument/2006/relationships/image" Target="../media/image6.jpeg"/><Relationship Id="rId4" Type="http://schemas.openxmlformats.org/officeDocument/2006/relationships/image" Target="../media/image22.jpeg"/><Relationship Id="rId9" Type="http://schemas.openxmlformats.org/officeDocument/2006/relationships/image" Target="../media/image5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ángulo 75">
            <a:extLst>
              <a:ext uri="{FF2B5EF4-FFF2-40B4-BE49-F238E27FC236}">
                <a16:creationId xmlns:a16="http://schemas.microsoft.com/office/drawing/2014/main" id="{6C6B66C1-AFF7-490C-96C6-117751D20C49}"/>
              </a:ext>
            </a:extLst>
          </p:cNvPr>
          <p:cNvSpPr/>
          <p:nvPr/>
        </p:nvSpPr>
        <p:spPr>
          <a:xfrm>
            <a:off x="806331" y="639090"/>
            <a:ext cx="78638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Formando palabras</a:t>
            </a:r>
          </a:p>
        </p:txBody>
      </p:sp>
      <p:sp>
        <p:nvSpPr>
          <p:cNvPr id="77" name="Rectángulo 76">
            <a:hlinkClick r:id="rId2" action="ppaction://hlinksldjump"/>
            <a:extLst>
              <a:ext uri="{FF2B5EF4-FFF2-40B4-BE49-F238E27FC236}">
                <a16:creationId xmlns:a16="http://schemas.microsoft.com/office/drawing/2014/main" id="{0B0AA889-9C75-44EB-96CE-5109BFEF1929}"/>
              </a:ext>
            </a:extLst>
          </p:cNvPr>
          <p:cNvSpPr/>
          <p:nvPr/>
        </p:nvSpPr>
        <p:spPr>
          <a:xfrm>
            <a:off x="9229212" y="777590"/>
            <a:ext cx="2054858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hlinkClick r:id="rId2" action="ppaction://hlinksldjump"/>
              </a:rPr>
              <a:t>JUEGA</a:t>
            </a:r>
            <a:endParaRPr lang="es-E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1DABD90A-2062-4862-A2B7-5C97B2394BD6}"/>
              </a:ext>
            </a:extLst>
          </p:cNvPr>
          <p:cNvSpPr txBox="1"/>
          <p:nvPr/>
        </p:nvSpPr>
        <p:spPr>
          <a:xfrm>
            <a:off x="609599" y="2935917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</a:rPr>
              <a:t>Mira la imagen que aparece en cada actividad, piensa cómo se escribiría.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</a:rPr>
              <a:t>Toca en las tarjetas amarillas que necesites para formar la palabra, pero en orden.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4BDD8F2-1B01-4FB3-AE4D-6672C4B059AA}"/>
              </a:ext>
            </a:extLst>
          </p:cNvPr>
          <p:cNvSpPr/>
          <p:nvPr/>
        </p:nvSpPr>
        <p:spPr>
          <a:xfrm>
            <a:off x="4181316" y="4563887"/>
            <a:ext cx="5591333" cy="1446550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s-ES" sz="8800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N-</a:t>
            </a:r>
            <a:r>
              <a:rPr lang="es-ES" sz="8800" b="1" cap="none" spc="0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Ñ-T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CBC32DC6-5AB1-4477-B009-E4952D3A267F}"/>
              </a:ext>
            </a:extLst>
          </p:cNvPr>
          <p:cNvSpPr txBox="1"/>
          <p:nvPr/>
        </p:nvSpPr>
        <p:spPr>
          <a:xfrm>
            <a:off x="9463177" y="6139405"/>
            <a:ext cx="232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Autor: maestro Blas</a:t>
            </a:r>
          </a:p>
        </p:txBody>
      </p:sp>
    </p:spTree>
    <p:extLst>
      <p:ext uri="{BB962C8B-B14F-4D97-AF65-F5344CB8AC3E}">
        <p14:creationId xmlns:p14="http://schemas.microsoft.com/office/powerpoint/2010/main" val="196371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5299097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MO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4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LI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2" y="5675555"/>
            <a:ext cx="3476603" cy="584775"/>
            <a:chOff x="7786367" y="5530057"/>
            <a:chExt cx="2475226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 flipV="1">
              <a:off x="9853267" y="5924813"/>
              <a:ext cx="408326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55826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75689678-57B0-44FF-A567-0592A6BE58D5}"/>
              </a:ext>
            </a:extLst>
          </p:cNvPr>
          <p:cNvSpPr/>
          <p:nvPr/>
        </p:nvSpPr>
        <p:spPr>
          <a:xfrm>
            <a:off x="4136330" y="5000355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9B2A4258-4F83-4232-9046-44E1FAEA8E11}"/>
              </a:ext>
            </a:extLst>
          </p:cNvPr>
          <p:cNvSpPr/>
          <p:nvPr/>
        </p:nvSpPr>
        <p:spPr>
          <a:xfrm>
            <a:off x="4136330" y="499610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NO</a:t>
            </a:r>
          </a:p>
        </p:txBody>
      </p:sp>
      <p:pic>
        <p:nvPicPr>
          <p:cNvPr id="57" name="56 Imagen" descr="moli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553" y="1820845"/>
            <a:ext cx="3304903" cy="2484455"/>
          </a:xfrm>
          <a:prstGeom prst="rect">
            <a:avLst/>
          </a:prstGeom>
        </p:spPr>
      </p:pic>
      <p:grpSp>
        <p:nvGrpSpPr>
          <p:cNvPr id="60" name="Grupo 59">
            <a:extLst>
              <a:ext uri="{FF2B5EF4-FFF2-40B4-BE49-F238E27FC236}">
                <a16:creationId xmlns:a16="http://schemas.microsoft.com/office/drawing/2014/main" id="{CE687F23-745E-400E-824D-8B228C09D4CD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61" name="Rectángulo: esquinas redondeadas 60">
              <a:extLst>
                <a:ext uri="{FF2B5EF4-FFF2-40B4-BE49-F238E27FC236}">
                  <a16:creationId xmlns:a16="http://schemas.microsoft.com/office/drawing/2014/main" id="{2FD396CA-CA9F-498D-8BC6-474B49558DBA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2" name="Imagen 61">
              <a:hlinkClick r:id="rId5" action="ppaction://hlinksldjump"/>
              <a:extLst>
                <a:ext uri="{FF2B5EF4-FFF2-40B4-BE49-F238E27FC236}">
                  <a16:creationId xmlns:a16="http://schemas.microsoft.com/office/drawing/2014/main" id="{4E900159-02B0-423D-BB31-E6580B5CA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708" y="2037215"/>
              <a:ext cx="1119292" cy="787002"/>
            </a:xfrm>
            <a:prstGeom prst="rect">
              <a:avLst/>
            </a:prstGeom>
          </p:spPr>
        </p:pic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768D4226-D63E-4B52-87F4-01D8796FF970}"/>
              </a:ext>
            </a:extLst>
          </p:cNvPr>
          <p:cNvGrpSpPr/>
          <p:nvPr/>
        </p:nvGrpSpPr>
        <p:grpSpPr>
          <a:xfrm>
            <a:off x="6574819" y="509807"/>
            <a:ext cx="1466850" cy="1190625"/>
            <a:chOff x="6574819" y="509807"/>
            <a:chExt cx="1466850" cy="1190625"/>
          </a:xfrm>
        </p:grpSpPr>
        <p:sp>
          <p:nvSpPr>
            <p:cNvPr id="66" name="Rectángulo: esquinas redondeadas 65">
              <a:extLst>
                <a:ext uri="{FF2B5EF4-FFF2-40B4-BE49-F238E27FC236}">
                  <a16:creationId xmlns:a16="http://schemas.microsoft.com/office/drawing/2014/main" id="{98F62112-3ABA-4B42-8DDD-2B0DC50426F2}"/>
                </a:ext>
              </a:extLst>
            </p:cNvPr>
            <p:cNvSpPr/>
            <p:nvPr/>
          </p:nvSpPr>
          <p:spPr>
            <a:xfrm>
              <a:off x="6574819" y="50980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8" name="Imagen 67">
              <a:hlinkClick r:id="rId5" action="ppaction://hlinksldjump"/>
              <a:extLst>
                <a:ext uri="{FF2B5EF4-FFF2-40B4-BE49-F238E27FC236}">
                  <a16:creationId xmlns:a16="http://schemas.microsoft.com/office/drawing/2014/main" id="{BA2661CC-B29C-476E-A03D-F94C9348C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52" y="712817"/>
              <a:ext cx="1135323" cy="797021"/>
            </a:xfrm>
            <a:prstGeom prst="rect">
              <a:avLst/>
            </a:prstGeom>
          </p:spPr>
        </p:pic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13904FF2-8D97-404C-BF4B-71ADEFCB00C3}"/>
              </a:ext>
            </a:extLst>
          </p:cNvPr>
          <p:cNvGrpSpPr/>
          <p:nvPr/>
        </p:nvGrpSpPr>
        <p:grpSpPr>
          <a:xfrm>
            <a:off x="4829700" y="532132"/>
            <a:ext cx="1466850" cy="1190625"/>
            <a:chOff x="4829700" y="532132"/>
            <a:chExt cx="1466850" cy="1190625"/>
          </a:xfrm>
        </p:grpSpPr>
        <p:sp>
          <p:nvSpPr>
            <p:cNvPr id="71" name="Rectángulo: esquinas redondeadas 70">
              <a:extLst>
                <a:ext uri="{FF2B5EF4-FFF2-40B4-BE49-F238E27FC236}">
                  <a16:creationId xmlns:a16="http://schemas.microsoft.com/office/drawing/2014/main" id="{E5241F85-16BD-420E-8391-0218213DA0A2}"/>
                </a:ext>
              </a:extLst>
            </p:cNvPr>
            <p:cNvSpPr/>
            <p:nvPr/>
          </p:nvSpPr>
          <p:spPr>
            <a:xfrm>
              <a:off x="4829700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3" name="Imagen 72">
              <a:hlinkClick r:id="rId5" action="ppaction://hlinksldjump"/>
              <a:extLst>
                <a:ext uri="{FF2B5EF4-FFF2-40B4-BE49-F238E27FC236}">
                  <a16:creationId xmlns:a16="http://schemas.microsoft.com/office/drawing/2014/main" id="{5B23DA28-0BA9-4279-A39D-8BBC9E03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672" y="695648"/>
              <a:ext cx="1354403" cy="925794"/>
            </a:xfrm>
            <a:prstGeom prst="rect">
              <a:avLst/>
            </a:prstGeom>
          </p:spPr>
        </p:pic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525B8842-2E81-4352-AFBF-63B87D44492C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76" name="Rectángulo: esquinas redondeadas 75">
              <a:extLst>
                <a:ext uri="{FF2B5EF4-FFF2-40B4-BE49-F238E27FC236}">
                  <a16:creationId xmlns:a16="http://schemas.microsoft.com/office/drawing/2014/main" id="{5A6BFB83-ACD1-42B6-8884-75C019928BF8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7" name="Imagen 76">
              <a:hlinkClick r:id="rId5" action="ppaction://hlinksldjump"/>
              <a:extLst>
                <a:ext uri="{FF2B5EF4-FFF2-40B4-BE49-F238E27FC236}">
                  <a16:creationId xmlns:a16="http://schemas.microsoft.com/office/drawing/2014/main" id="{65CEDB83-E49D-42D2-A8E0-374B0255F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469" y="645528"/>
              <a:ext cx="1258244" cy="919288"/>
            </a:xfrm>
            <a:prstGeom prst="rect">
              <a:avLst/>
            </a:prstGeom>
          </p:spPr>
        </p:pic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205F6F24-AEEA-4E80-B169-2B1D785580DF}"/>
              </a:ext>
            </a:extLst>
          </p:cNvPr>
          <p:cNvGrpSpPr/>
          <p:nvPr/>
        </p:nvGrpSpPr>
        <p:grpSpPr>
          <a:xfrm>
            <a:off x="8371708" y="1906426"/>
            <a:ext cx="1466850" cy="1190625"/>
            <a:chOff x="8319938" y="1906426"/>
            <a:chExt cx="1466850" cy="1190625"/>
          </a:xfrm>
        </p:grpSpPr>
        <p:sp>
          <p:nvSpPr>
            <p:cNvPr id="80" name="Rectángulo: esquinas redondeadas 79">
              <a:extLst>
                <a:ext uri="{FF2B5EF4-FFF2-40B4-BE49-F238E27FC236}">
                  <a16:creationId xmlns:a16="http://schemas.microsoft.com/office/drawing/2014/main" id="{4F794C22-C74C-4422-9D23-5A89F7FE0E1C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2" name="Imagen 81">
              <a:hlinkClick r:id="rId5" action="ppaction://hlinksldjump"/>
              <a:extLst>
                <a:ext uri="{FF2B5EF4-FFF2-40B4-BE49-F238E27FC236}">
                  <a16:creationId xmlns:a16="http://schemas.microsoft.com/office/drawing/2014/main" id="{7F02193B-F9B9-4871-BAD4-A8DEE3D59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90767F36-7262-4C60-8819-8CFC3CA39DAE}"/>
              </a:ext>
            </a:extLst>
          </p:cNvPr>
          <p:cNvGrpSpPr/>
          <p:nvPr/>
        </p:nvGrpSpPr>
        <p:grpSpPr>
          <a:xfrm>
            <a:off x="10042026" y="3321429"/>
            <a:ext cx="1466850" cy="1190625"/>
            <a:chOff x="10115053" y="3382024"/>
            <a:chExt cx="1466850" cy="1190625"/>
          </a:xfrm>
        </p:grpSpPr>
        <p:sp>
          <p:nvSpPr>
            <p:cNvPr id="89" name="Rectángulo: esquinas redondeadas 88">
              <a:extLst>
                <a:ext uri="{FF2B5EF4-FFF2-40B4-BE49-F238E27FC236}">
                  <a16:creationId xmlns:a16="http://schemas.microsoft.com/office/drawing/2014/main" id="{9E8F5FBA-E834-4745-9284-BDE4411D6EF6}"/>
                </a:ext>
              </a:extLst>
            </p:cNvPr>
            <p:cNvSpPr/>
            <p:nvPr/>
          </p:nvSpPr>
          <p:spPr>
            <a:xfrm>
              <a:off x="10115053" y="3382024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1" name="Imagen 90">
              <a:hlinkClick r:id="rId5" action="ppaction://hlinksldjump"/>
              <a:extLst>
                <a:ext uri="{FF2B5EF4-FFF2-40B4-BE49-F238E27FC236}">
                  <a16:creationId xmlns:a16="http://schemas.microsoft.com/office/drawing/2014/main" id="{0E144ABF-F7A4-4F9D-85E2-A3947F898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335" y="3510628"/>
              <a:ext cx="1302741" cy="972469"/>
            </a:xfrm>
            <a:prstGeom prst="rect">
              <a:avLst/>
            </a:prstGeom>
          </p:spPr>
        </p:pic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4D2EFE90-10CD-438A-9777-F2EF93004B27}"/>
              </a:ext>
            </a:extLst>
          </p:cNvPr>
          <p:cNvGrpSpPr/>
          <p:nvPr/>
        </p:nvGrpSpPr>
        <p:grpSpPr>
          <a:xfrm>
            <a:off x="8329696" y="3321429"/>
            <a:ext cx="1466850" cy="1190625"/>
            <a:chOff x="8421093" y="3376006"/>
            <a:chExt cx="1466850" cy="1190625"/>
          </a:xfrm>
        </p:grpSpPr>
        <p:sp>
          <p:nvSpPr>
            <p:cNvPr id="94" name="Rectángulo: esquinas redondeadas 93">
              <a:extLst>
                <a:ext uri="{FF2B5EF4-FFF2-40B4-BE49-F238E27FC236}">
                  <a16:creationId xmlns:a16="http://schemas.microsoft.com/office/drawing/2014/main" id="{2D882901-7B67-46E4-AA80-24E3F9DD2DC1}"/>
                </a:ext>
              </a:extLst>
            </p:cNvPr>
            <p:cNvSpPr/>
            <p:nvPr/>
          </p:nvSpPr>
          <p:spPr>
            <a:xfrm>
              <a:off x="8421093" y="337600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5" name="Imagen 94">
              <a:hlinkClick r:id="rId5" action="ppaction://hlinksldjump"/>
              <a:extLst>
                <a:ext uri="{FF2B5EF4-FFF2-40B4-BE49-F238E27FC236}">
                  <a16:creationId xmlns:a16="http://schemas.microsoft.com/office/drawing/2014/main" id="{5E612610-3ADD-4F76-BE8B-C11F036CE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914" y="3510628"/>
              <a:ext cx="1321194" cy="922939"/>
            </a:xfrm>
            <a:prstGeom prst="rect">
              <a:avLst/>
            </a:prstGeom>
          </p:spPr>
        </p:pic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3F036D1C-D944-4E7D-A9E1-68A001684C58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99" name="Rectángulo: esquinas redondeadas 98">
              <a:extLst>
                <a:ext uri="{FF2B5EF4-FFF2-40B4-BE49-F238E27FC236}">
                  <a16:creationId xmlns:a16="http://schemas.microsoft.com/office/drawing/2014/main" id="{4E9F882C-32FD-4546-B75C-3A975FAAF31A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1" name="Imagen 100">
              <a:hlinkClick r:id="rId5" action="ppaction://hlinksldjump"/>
              <a:extLst>
                <a:ext uri="{FF2B5EF4-FFF2-40B4-BE49-F238E27FC236}">
                  <a16:creationId xmlns:a16="http://schemas.microsoft.com/office/drawing/2014/main" id="{5D7F1482-4E96-499E-BA40-B614E42C1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6B77686A-8582-46FB-9F77-3810D93C2A9B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109" name="Rectángulo: esquinas redondeadas 108">
              <a:extLst>
                <a:ext uri="{FF2B5EF4-FFF2-40B4-BE49-F238E27FC236}">
                  <a16:creationId xmlns:a16="http://schemas.microsoft.com/office/drawing/2014/main" id="{0015BC64-6474-41FA-9641-9624807D0B65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0" name="Imagen 109">
              <a:hlinkClick r:id="rId5" action="ppaction://hlinksldjump"/>
              <a:extLst>
                <a:ext uri="{FF2B5EF4-FFF2-40B4-BE49-F238E27FC236}">
                  <a16:creationId xmlns:a16="http://schemas.microsoft.com/office/drawing/2014/main" id="{2C14A5F7-1CD8-4702-A763-3EEFD2972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2056845"/>
              <a:ext cx="1249218" cy="835979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234873B-E67F-4E1E-B0F6-71CF7BB0A363}"/>
              </a:ext>
            </a:extLst>
          </p:cNvPr>
          <p:cNvGrpSpPr/>
          <p:nvPr/>
        </p:nvGrpSpPr>
        <p:grpSpPr>
          <a:xfrm>
            <a:off x="6625396" y="3321429"/>
            <a:ext cx="1466850" cy="1190625"/>
            <a:chOff x="6625396" y="3321429"/>
            <a:chExt cx="1466850" cy="1190625"/>
          </a:xfrm>
        </p:grpSpPr>
        <p:sp>
          <p:nvSpPr>
            <p:cNvPr id="120" name="Rectángulo: esquinas redondeadas 119">
              <a:extLst>
                <a:ext uri="{FF2B5EF4-FFF2-40B4-BE49-F238E27FC236}">
                  <a16:creationId xmlns:a16="http://schemas.microsoft.com/office/drawing/2014/main" id="{10DC6D83-541E-42BD-92C0-A7B51DBFE772}"/>
                </a:ext>
              </a:extLst>
            </p:cNvPr>
            <p:cNvSpPr/>
            <p:nvPr/>
          </p:nvSpPr>
          <p:spPr>
            <a:xfrm>
              <a:off x="6625396" y="3321429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501E6A9-08D1-4E3C-B041-FE154A6F8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292" y="3451829"/>
              <a:ext cx="1369377" cy="912918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AEBAEC5-C64C-4B3F-9FB3-2F204014AF7F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105" name="Rectángulo: esquinas redondeadas 104">
              <a:extLst>
                <a:ext uri="{FF2B5EF4-FFF2-40B4-BE49-F238E27FC236}">
                  <a16:creationId xmlns:a16="http://schemas.microsoft.com/office/drawing/2014/main" id="{1FBE4424-D702-4198-98DD-ED23596C840E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91F34C5-1341-4E30-91A1-AA56C8704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4439" y="617278"/>
              <a:ext cx="1304327" cy="94753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F503B1B-3889-4472-9298-5CDC64421BF5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id="{EC1653FB-EBE5-4B25-BC7A-B56CA75999AD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E26DF678-ED11-4DE5-8655-3B5263ED0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672" y="3429000"/>
              <a:ext cx="1377225" cy="890084"/>
            </a:xfrm>
            <a:prstGeom prst="rect">
              <a:avLst/>
            </a:prstGeom>
          </p:spPr>
        </p:pic>
      </p:grpSp>
      <p:sp>
        <p:nvSpPr>
          <p:cNvPr id="64" name="CuadroTexto 63">
            <a:extLst>
              <a:ext uri="{FF2B5EF4-FFF2-40B4-BE49-F238E27FC236}">
                <a16:creationId xmlns:a16="http://schemas.microsoft.com/office/drawing/2014/main" id="{520BB47E-0CEE-49B1-9816-342FCEF81F3D}"/>
              </a:ext>
            </a:extLst>
          </p:cNvPr>
          <p:cNvSpPr txBox="1"/>
          <p:nvPr/>
        </p:nvSpPr>
        <p:spPr>
          <a:xfrm>
            <a:off x="11614068" y="225631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1336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43614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MO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NO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1" y="5675555"/>
            <a:ext cx="3476604" cy="584775"/>
            <a:chOff x="7786367" y="5530057"/>
            <a:chExt cx="2475227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408327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55826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pic>
        <p:nvPicPr>
          <p:cNvPr id="51" name="50 Imagen" descr="mo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5211" y="2264543"/>
            <a:ext cx="2855867" cy="2146893"/>
          </a:xfrm>
          <a:prstGeom prst="rect">
            <a:avLst/>
          </a:prstGeom>
        </p:spPr>
      </p:pic>
      <p:grpSp>
        <p:nvGrpSpPr>
          <p:cNvPr id="54" name="Grupo 53">
            <a:extLst>
              <a:ext uri="{FF2B5EF4-FFF2-40B4-BE49-F238E27FC236}">
                <a16:creationId xmlns:a16="http://schemas.microsoft.com/office/drawing/2014/main" id="{61F97F93-8056-4BBF-8711-659ACB7AC9D9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56" name="Rectángulo: esquinas redondeadas 55">
              <a:extLst>
                <a:ext uri="{FF2B5EF4-FFF2-40B4-BE49-F238E27FC236}">
                  <a16:creationId xmlns:a16="http://schemas.microsoft.com/office/drawing/2014/main" id="{EC73D32C-FDC6-4744-AE31-75812D6FFFC4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7" name="Imagen 56">
              <a:hlinkClick r:id="rId5" action="ppaction://hlinksldjump"/>
              <a:extLst>
                <a:ext uri="{FF2B5EF4-FFF2-40B4-BE49-F238E27FC236}">
                  <a16:creationId xmlns:a16="http://schemas.microsoft.com/office/drawing/2014/main" id="{44EA8B9B-9341-4D92-BB9F-9DC36BF90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708" y="2037215"/>
              <a:ext cx="1119292" cy="787002"/>
            </a:xfrm>
            <a:prstGeom prst="rect">
              <a:avLst/>
            </a:prstGeom>
          </p:spPr>
        </p:pic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9FAA794F-E62F-4BE4-BA1F-C7F7C667A15F}"/>
              </a:ext>
            </a:extLst>
          </p:cNvPr>
          <p:cNvGrpSpPr/>
          <p:nvPr/>
        </p:nvGrpSpPr>
        <p:grpSpPr>
          <a:xfrm>
            <a:off x="4829700" y="532132"/>
            <a:ext cx="1466850" cy="1190625"/>
            <a:chOff x="4829700" y="532132"/>
            <a:chExt cx="1466850" cy="1190625"/>
          </a:xfrm>
        </p:grpSpPr>
        <p:sp>
          <p:nvSpPr>
            <p:cNvPr id="66" name="Rectángulo: esquinas redondeadas 65">
              <a:extLst>
                <a:ext uri="{FF2B5EF4-FFF2-40B4-BE49-F238E27FC236}">
                  <a16:creationId xmlns:a16="http://schemas.microsoft.com/office/drawing/2014/main" id="{83624416-D195-4C14-80E4-B98894CC14BE}"/>
                </a:ext>
              </a:extLst>
            </p:cNvPr>
            <p:cNvSpPr/>
            <p:nvPr/>
          </p:nvSpPr>
          <p:spPr>
            <a:xfrm>
              <a:off x="4829700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8" name="Imagen 67">
              <a:hlinkClick r:id="rId5" action="ppaction://hlinksldjump"/>
              <a:extLst>
                <a:ext uri="{FF2B5EF4-FFF2-40B4-BE49-F238E27FC236}">
                  <a16:creationId xmlns:a16="http://schemas.microsoft.com/office/drawing/2014/main" id="{715A9719-FB14-4652-9B9B-430A1010C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672" y="695648"/>
              <a:ext cx="1354403" cy="925794"/>
            </a:xfrm>
            <a:prstGeom prst="rect">
              <a:avLst/>
            </a:prstGeom>
          </p:spPr>
        </p:pic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7940CE86-E724-442C-B8BC-7B026B5709D7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71" name="Rectángulo: esquinas redondeadas 70">
              <a:extLst>
                <a:ext uri="{FF2B5EF4-FFF2-40B4-BE49-F238E27FC236}">
                  <a16:creationId xmlns:a16="http://schemas.microsoft.com/office/drawing/2014/main" id="{50BD90DC-F907-47DC-A608-148DBC344DE2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3" name="Imagen 72">
              <a:hlinkClick r:id="rId5" action="ppaction://hlinksldjump"/>
              <a:extLst>
                <a:ext uri="{FF2B5EF4-FFF2-40B4-BE49-F238E27FC236}">
                  <a16:creationId xmlns:a16="http://schemas.microsoft.com/office/drawing/2014/main" id="{549004F0-9D7C-49BA-A4B7-5EA85A5E3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469" y="645528"/>
              <a:ext cx="1258244" cy="919288"/>
            </a:xfrm>
            <a:prstGeom prst="rect">
              <a:avLst/>
            </a:prstGeom>
          </p:spPr>
        </p:pic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07B85327-8CAF-4E80-AD0E-E223135FFD8B}"/>
              </a:ext>
            </a:extLst>
          </p:cNvPr>
          <p:cNvGrpSpPr/>
          <p:nvPr/>
        </p:nvGrpSpPr>
        <p:grpSpPr>
          <a:xfrm>
            <a:off x="8319938" y="1906426"/>
            <a:ext cx="1466850" cy="1190625"/>
            <a:chOff x="8319938" y="1906426"/>
            <a:chExt cx="1466850" cy="1190625"/>
          </a:xfrm>
        </p:grpSpPr>
        <p:sp>
          <p:nvSpPr>
            <p:cNvPr id="76" name="Rectángulo: esquinas redondeadas 75">
              <a:extLst>
                <a:ext uri="{FF2B5EF4-FFF2-40B4-BE49-F238E27FC236}">
                  <a16:creationId xmlns:a16="http://schemas.microsoft.com/office/drawing/2014/main" id="{CA48EA4F-07D9-4575-87D1-968FC05FCACC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7" name="Imagen 76">
              <a:hlinkClick r:id="rId5" action="ppaction://hlinksldjump"/>
              <a:extLst>
                <a:ext uri="{FF2B5EF4-FFF2-40B4-BE49-F238E27FC236}">
                  <a16:creationId xmlns:a16="http://schemas.microsoft.com/office/drawing/2014/main" id="{DBBE00DF-AFBA-4624-A774-6B1911775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3E466343-FAF6-4CAD-9B1C-5873FFB577F4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80" name="Rectángulo: esquinas redondeadas 79">
              <a:extLst>
                <a:ext uri="{FF2B5EF4-FFF2-40B4-BE49-F238E27FC236}">
                  <a16:creationId xmlns:a16="http://schemas.microsoft.com/office/drawing/2014/main" id="{BE5F6C0F-D4AF-4032-9E2C-C016F1E69AE3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2" name="Imagen 81">
              <a:hlinkClick r:id="rId5" action="ppaction://hlinksldjump"/>
              <a:extLst>
                <a:ext uri="{FF2B5EF4-FFF2-40B4-BE49-F238E27FC236}">
                  <a16:creationId xmlns:a16="http://schemas.microsoft.com/office/drawing/2014/main" id="{7C212583-2379-4A7F-9271-73EB15235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22" y="3433094"/>
              <a:ext cx="1305053" cy="898916"/>
            </a:xfrm>
            <a:prstGeom prst="rect">
              <a:avLst/>
            </a:prstGeom>
          </p:spPr>
        </p:pic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12CE1433-B545-4C8E-8F4A-C8A878D9E517}"/>
              </a:ext>
            </a:extLst>
          </p:cNvPr>
          <p:cNvGrpSpPr/>
          <p:nvPr/>
        </p:nvGrpSpPr>
        <p:grpSpPr>
          <a:xfrm>
            <a:off x="10042026" y="3321429"/>
            <a:ext cx="1466850" cy="1190625"/>
            <a:chOff x="10115053" y="3382024"/>
            <a:chExt cx="1466850" cy="1190625"/>
          </a:xfrm>
        </p:grpSpPr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id="{5AB7D690-FA43-4D57-9959-C11870CE0691}"/>
                </a:ext>
              </a:extLst>
            </p:cNvPr>
            <p:cNvSpPr/>
            <p:nvPr/>
          </p:nvSpPr>
          <p:spPr>
            <a:xfrm>
              <a:off x="10115053" y="3382024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6" name="Imagen 85">
              <a:hlinkClick r:id="rId5" action="ppaction://hlinksldjump"/>
              <a:extLst>
                <a:ext uri="{FF2B5EF4-FFF2-40B4-BE49-F238E27FC236}">
                  <a16:creationId xmlns:a16="http://schemas.microsoft.com/office/drawing/2014/main" id="{9BA2C1F1-0250-4F21-9EE6-CAC12EC54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335" y="3510628"/>
              <a:ext cx="1302741" cy="972469"/>
            </a:xfrm>
            <a:prstGeom prst="rect">
              <a:avLst/>
            </a:prstGeom>
          </p:spPr>
        </p:pic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3D2D9E4B-EC6B-43BE-A087-B82D7F826876}"/>
              </a:ext>
            </a:extLst>
          </p:cNvPr>
          <p:cNvGrpSpPr/>
          <p:nvPr/>
        </p:nvGrpSpPr>
        <p:grpSpPr>
          <a:xfrm>
            <a:off x="8329696" y="3321429"/>
            <a:ext cx="1466850" cy="1190625"/>
            <a:chOff x="8421093" y="3376006"/>
            <a:chExt cx="1466850" cy="1190625"/>
          </a:xfrm>
        </p:grpSpPr>
        <p:sp>
          <p:nvSpPr>
            <p:cNvPr id="89" name="Rectángulo: esquinas redondeadas 88">
              <a:extLst>
                <a:ext uri="{FF2B5EF4-FFF2-40B4-BE49-F238E27FC236}">
                  <a16:creationId xmlns:a16="http://schemas.microsoft.com/office/drawing/2014/main" id="{C143CB58-223F-4CD5-957F-0204CDD09F64}"/>
                </a:ext>
              </a:extLst>
            </p:cNvPr>
            <p:cNvSpPr/>
            <p:nvPr/>
          </p:nvSpPr>
          <p:spPr>
            <a:xfrm>
              <a:off x="8421093" y="337600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1" name="Imagen 90">
              <a:hlinkClick r:id="rId5" action="ppaction://hlinksldjump"/>
              <a:extLst>
                <a:ext uri="{FF2B5EF4-FFF2-40B4-BE49-F238E27FC236}">
                  <a16:creationId xmlns:a16="http://schemas.microsoft.com/office/drawing/2014/main" id="{F9778A83-2BCD-47A4-A509-9871D5293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914" y="3510628"/>
              <a:ext cx="1321194" cy="922939"/>
            </a:xfrm>
            <a:prstGeom prst="rect">
              <a:avLst/>
            </a:prstGeom>
          </p:spPr>
        </p:pic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5353DE52-F2C9-47C0-9099-1041C9BDBFEE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94" name="Rectángulo: esquinas redondeadas 93">
              <a:extLst>
                <a:ext uri="{FF2B5EF4-FFF2-40B4-BE49-F238E27FC236}">
                  <a16:creationId xmlns:a16="http://schemas.microsoft.com/office/drawing/2014/main" id="{4C0DBA45-2CB8-4B21-8720-6BA0C27961D0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5" name="Imagen 94">
              <a:hlinkClick r:id="rId5" action="ppaction://hlinksldjump"/>
              <a:extLst>
                <a:ext uri="{FF2B5EF4-FFF2-40B4-BE49-F238E27FC236}">
                  <a16:creationId xmlns:a16="http://schemas.microsoft.com/office/drawing/2014/main" id="{51368CEC-DA6E-4B0A-BF1B-98E0CA397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905302DF-6F47-4335-A7DF-E3E929E93070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99" name="Rectángulo: esquinas redondeadas 98">
              <a:extLst>
                <a:ext uri="{FF2B5EF4-FFF2-40B4-BE49-F238E27FC236}">
                  <a16:creationId xmlns:a16="http://schemas.microsoft.com/office/drawing/2014/main" id="{1EE84756-DAF6-4F3D-90E8-228F3100D1BB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1" name="Imagen 100">
              <a:hlinkClick r:id="rId5" action="ppaction://hlinksldjump"/>
              <a:extLst>
                <a:ext uri="{FF2B5EF4-FFF2-40B4-BE49-F238E27FC236}">
                  <a16:creationId xmlns:a16="http://schemas.microsoft.com/office/drawing/2014/main" id="{8EECBE47-D769-4A81-A44E-8EA943CF3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681" y="659075"/>
              <a:ext cx="1326881" cy="905741"/>
            </a:xfrm>
            <a:prstGeom prst="rect">
              <a:avLst/>
            </a:prstGeom>
          </p:spPr>
        </p:pic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A8805F22-51F7-457E-AE28-C3C9457E0D9E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105" name="Rectángulo: esquinas redondeadas 104">
              <a:extLst>
                <a:ext uri="{FF2B5EF4-FFF2-40B4-BE49-F238E27FC236}">
                  <a16:creationId xmlns:a16="http://schemas.microsoft.com/office/drawing/2014/main" id="{5B42F434-64D9-4D3B-8EC7-1768C1BD7867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7" name="Imagen 106">
              <a:hlinkClick r:id="rId5" action="ppaction://hlinksldjump"/>
              <a:extLst>
                <a:ext uri="{FF2B5EF4-FFF2-40B4-BE49-F238E27FC236}">
                  <a16:creationId xmlns:a16="http://schemas.microsoft.com/office/drawing/2014/main" id="{368C1679-86C3-4884-9D97-282560BBC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2056845"/>
              <a:ext cx="1249218" cy="835979"/>
            </a:xfrm>
            <a:prstGeom prst="rect">
              <a:avLst/>
            </a:prstGeom>
          </p:spPr>
        </p:pic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36FFCB88-8508-40C2-8B7C-A9C7A07995FD}"/>
              </a:ext>
            </a:extLst>
          </p:cNvPr>
          <p:cNvGrpSpPr/>
          <p:nvPr/>
        </p:nvGrpSpPr>
        <p:grpSpPr>
          <a:xfrm>
            <a:off x="6625396" y="3321429"/>
            <a:ext cx="1466850" cy="1190625"/>
            <a:chOff x="6625396" y="3321429"/>
            <a:chExt cx="1466850" cy="1190625"/>
          </a:xfrm>
        </p:grpSpPr>
        <p:sp>
          <p:nvSpPr>
            <p:cNvPr id="109" name="Rectángulo: esquinas redondeadas 108">
              <a:extLst>
                <a:ext uri="{FF2B5EF4-FFF2-40B4-BE49-F238E27FC236}">
                  <a16:creationId xmlns:a16="http://schemas.microsoft.com/office/drawing/2014/main" id="{5C374761-B978-4304-934F-885C1DA05A25}"/>
                </a:ext>
              </a:extLst>
            </p:cNvPr>
            <p:cNvSpPr/>
            <p:nvPr/>
          </p:nvSpPr>
          <p:spPr>
            <a:xfrm>
              <a:off x="6625396" y="3321429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EBC1411-AA42-4738-9EF1-478E6F8D4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163" y="3438822"/>
              <a:ext cx="1356506" cy="904337"/>
            </a:xfrm>
            <a:prstGeom prst="rect">
              <a:avLst/>
            </a:prstGeom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D336121-9556-4D5A-B23C-20A6D3C03D3B}"/>
              </a:ext>
            </a:extLst>
          </p:cNvPr>
          <p:cNvGrpSpPr/>
          <p:nvPr/>
        </p:nvGrpSpPr>
        <p:grpSpPr>
          <a:xfrm>
            <a:off x="6574819" y="509807"/>
            <a:ext cx="1466850" cy="1190625"/>
            <a:chOff x="6574819" y="509807"/>
            <a:chExt cx="1466850" cy="1190625"/>
          </a:xfrm>
        </p:grpSpPr>
        <p:sp>
          <p:nvSpPr>
            <p:cNvPr id="61" name="Rectángulo: esquinas redondeadas 60">
              <a:extLst>
                <a:ext uri="{FF2B5EF4-FFF2-40B4-BE49-F238E27FC236}">
                  <a16:creationId xmlns:a16="http://schemas.microsoft.com/office/drawing/2014/main" id="{5E05C576-231D-4493-8B9C-E7F2F382C417}"/>
                </a:ext>
              </a:extLst>
            </p:cNvPr>
            <p:cNvSpPr/>
            <p:nvPr/>
          </p:nvSpPr>
          <p:spPr>
            <a:xfrm>
              <a:off x="6574819" y="50980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9B3934D-E9ED-4714-B74C-7412F3B54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878" y="649605"/>
              <a:ext cx="1321556" cy="906022"/>
            </a:xfrm>
            <a:prstGeom prst="rect">
              <a:avLst/>
            </a:prstGeom>
          </p:spPr>
        </p:pic>
      </p:grp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C851A42-EEDE-4FDD-8E30-A656C709B318}"/>
              </a:ext>
            </a:extLst>
          </p:cNvPr>
          <p:cNvSpPr txBox="1"/>
          <p:nvPr/>
        </p:nvSpPr>
        <p:spPr>
          <a:xfrm>
            <a:off x="11575979" y="135855"/>
            <a:ext cx="57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95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703828" y="4815603"/>
            <a:ext cx="526128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4192" y="4969703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PE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7881" y="4969703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LO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1" y="5675555"/>
            <a:ext cx="3408657" cy="584775"/>
            <a:chOff x="7786367" y="5530057"/>
            <a:chExt cx="2426851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359951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387880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36BE0A58-0B8E-41E3-921D-B41E6C00C78D}"/>
              </a:ext>
            </a:extLst>
          </p:cNvPr>
          <p:cNvSpPr/>
          <p:nvPr/>
        </p:nvSpPr>
        <p:spPr>
          <a:xfrm>
            <a:off x="4133334" y="4990410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0AC056D9-4370-407F-AF96-B908B2FCE686}"/>
              </a:ext>
            </a:extLst>
          </p:cNvPr>
          <p:cNvSpPr/>
          <p:nvPr/>
        </p:nvSpPr>
        <p:spPr>
          <a:xfrm>
            <a:off x="4131570" y="499610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TA</a:t>
            </a:r>
          </a:p>
        </p:txBody>
      </p:sp>
      <p:pic>
        <p:nvPicPr>
          <p:cNvPr id="60" name="59 Imagen" descr="pelo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1540" y="2229288"/>
            <a:ext cx="3174274" cy="2386255"/>
          </a:xfrm>
          <a:prstGeom prst="rect">
            <a:avLst/>
          </a:prstGeom>
        </p:spPr>
      </p:pic>
      <p:grpSp>
        <p:nvGrpSpPr>
          <p:cNvPr id="54" name="Grupo 53">
            <a:extLst>
              <a:ext uri="{FF2B5EF4-FFF2-40B4-BE49-F238E27FC236}">
                <a16:creationId xmlns:a16="http://schemas.microsoft.com/office/drawing/2014/main" id="{CC03CFF0-A6A5-4190-B534-AFEDC225CE25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61" name="Rectángulo: esquinas redondeadas 60">
              <a:extLst>
                <a:ext uri="{FF2B5EF4-FFF2-40B4-BE49-F238E27FC236}">
                  <a16:creationId xmlns:a16="http://schemas.microsoft.com/office/drawing/2014/main" id="{AE282AFE-C298-4B10-ACFA-1D84901C34A7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2" name="Imagen 61">
              <a:hlinkClick r:id="" action="ppaction://noaction"/>
              <a:extLst>
                <a:ext uri="{FF2B5EF4-FFF2-40B4-BE49-F238E27FC236}">
                  <a16:creationId xmlns:a16="http://schemas.microsoft.com/office/drawing/2014/main" id="{5B176C5E-D8B7-4213-9306-FE3C812BB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708" y="2037215"/>
              <a:ext cx="1119292" cy="787002"/>
            </a:xfrm>
            <a:prstGeom prst="rect">
              <a:avLst/>
            </a:prstGeom>
          </p:spPr>
        </p:pic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5038DD1E-1C27-4B9C-827B-4B55E1167CE9}"/>
              </a:ext>
            </a:extLst>
          </p:cNvPr>
          <p:cNvGrpSpPr/>
          <p:nvPr/>
        </p:nvGrpSpPr>
        <p:grpSpPr>
          <a:xfrm>
            <a:off x="6574819" y="509807"/>
            <a:ext cx="1466850" cy="1190625"/>
            <a:chOff x="6574819" y="509807"/>
            <a:chExt cx="1466850" cy="1190625"/>
          </a:xfrm>
        </p:grpSpPr>
        <p:sp>
          <p:nvSpPr>
            <p:cNvPr id="66" name="Rectángulo: esquinas redondeadas 65">
              <a:extLst>
                <a:ext uri="{FF2B5EF4-FFF2-40B4-BE49-F238E27FC236}">
                  <a16:creationId xmlns:a16="http://schemas.microsoft.com/office/drawing/2014/main" id="{B9FBEDE9-AEF8-4903-A9FE-F2DB728EC13B}"/>
                </a:ext>
              </a:extLst>
            </p:cNvPr>
            <p:cNvSpPr/>
            <p:nvPr/>
          </p:nvSpPr>
          <p:spPr>
            <a:xfrm>
              <a:off x="6574819" y="50980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8" name="Imagen 67">
              <a:hlinkClick r:id="" action="ppaction://noaction"/>
              <a:extLst>
                <a:ext uri="{FF2B5EF4-FFF2-40B4-BE49-F238E27FC236}">
                  <a16:creationId xmlns:a16="http://schemas.microsoft.com/office/drawing/2014/main" id="{4D6C663C-4EAC-4876-8290-4B47855DA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52" y="712817"/>
              <a:ext cx="1135323" cy="797021"/>
            </a:xfrm>
            <a:prstGeom prst="rect">
              <a:avLst/>
            </a:prstGeom>
          </p:spPr>
        </p:pic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6BF9E15E-C631-45A0-B1E2-46565ACE2D69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76" name="Rectángulo: esquinas redondeadas 75">
              <a:extLst>
                <a:ext uri="{FF2B5EF4-FFF2-40B4-BE49-F238E27FC236}">
                  <a16:creationId xmlns:a16="http://schemas.microsoft.com/office/drawing/2014/main" id="{771A2334-FBAD-4FC3-8834-4B01E5FF5236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7" name="Imagen 76">
              <a:hlinkClick r:id="" action="ppaction://noaction"/>
              <a:extLst>
                <a:ext uri="{FF2B5EF4-FFF2-40B4-BE49-F238E27FC236}">
                  <a16:creationId xmlns:a16="http://schemas.microsoft.com/office/drawing/2014/main" id="{21957AD0-E26E-4B95-B8BF-9F6B4C417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469" y="645528"/>
              <a:ext cx="1258244" cy="919288"/>
            </a:xfrm>
            <a:prstGeom prst="rect">
              <a:avLst/>
            </a:prstGeom>
          </p:spPr>
        </p:pic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2D990DA3-11AC-419C-8A87-EC2B9E8908D8}"/>
              </a:ext>
            </a:extLst>
          </p:cNvPr>
          <p:cNvGrpSpPr/>
          <p:nvPr/>
        </p:nvGrpSpPr>
        <p:grpSpPr>
          <a:xfrm>
            <a:off x="8319938" y="1906426"/>
            <a:ext cx="1466850" cy="1190625"/>
            <a:chOff x="8319938" y="1906426"/>
            <a:chExt cx="1466850" cy="1190625"/>
          </a:xfrm>
        </p:grpSpPr>
        <p:sp>
          <p:nvSpPr>
            <p:cNvPr id="80" name="Rectángulo: esquinas redondeadas 79">
              <a:extLst>
                <a:ext uri="{FF2B5EF4-FFF2-40B4-BE49-F238E27FC236}">
                  <a16:creationId xmlns:a16="http://schemas.microsoft.com/office/drawing/2014/main" id="{8E2E7604-7875-44F6-A822-95B6BD299F26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2" name="Imagen 81">
              <a:hlinkClick r:id="" action="ppaction://noaction"/>
              <a:extLst>
                <a:ext uri="{FF2B5EF4-FFF2-40B4-BE49-F238E27FC236}">
                  <a16:creationId xmlns:a16="http://schemas.microsoft.com/office/drawing/2014/main" id="{D1A0111C-2B81-4B8D-ACC4-D462B963E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F68210C7-351D-41C3-B065-F841154827D2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id="{97B28B72-3DA3-4148-BF77-04BA4440DE08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6" name="Imagen 85">
              <a:hlinkClick r:id="" action="ppaction://noaction"/>
              <a:extLst>
                <a:ext uri="{FF2B5EF4-FFF2-40B4-BE49-F238E27FC236}">
                  <a16:creationId xmlns:a16="http://schemas.microsoft.com/office/drawing/2014/main" id="{91D0D470-9632-44D0-B3D1-C40C2F162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22" y="3433094"/>
              <a:ext cx="1305053" cy="898916"/>
            </a:xfrm>
            <a:prstGeom prst="rect">
              <a:avLst/>
            </a:prstGeom>
          </p:spPr>
        </p:pic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AC85142D-71C2-488B-BBF7-8F5EC4CEC053}"/>
              </a:ext>
            </a:extLst>
          </p:cNvPr>
          <p:cNvGrpSpPr/>
          <p:nvPr/>
        </p:nvGrpSpPr>
        <p:grpSpPr>
          <a:xfrm>
            <a:off x="10042026" y="3321429"/>
            <a:ext cx="1466850" cy="1190625"/>
            <a:chOff x="10115053" y="3382024"/>
            <a:chExt cx="1466850" cy="1190625"/>
          </a:xfrm>
        </p:grpSpPr>
        <p:sp>
          <p:nvSpPr>
            <p:cNvPr id="89" name="Rectángulo: esquinas redondeadas 88">
              <a:extLst>
                <a:ext uri="{FF2B5EF4-FFF2-40B4-BE49-F238E27FC236}">
                  <a16:creationId xmlns:a16="http://schemas.microsoft.com/office/drawing/2014/main" id="{92310318-FE3B-4422-97D6-09FE397E65CB}"/>
                </a:ext>
              </a:extLst>
            </p:cNvPr>
            <p:cNvSpPr/>
            <p:nvPr/>
          </p:nvSpPr>
          <p:spPr>
            <a:xfrm>
              <a:off x="10115053" y="3382024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1" name="Imagen 90">
              <a:hlinkClick r:id="" action="ppaction://noaction"/>
              <a:extLst>
                <a:ext uri="{FF2B5EF4-FFF2-40B4-BE49-F238E27FC236}">
                  <a16:creationId xmlns:a16="http://schemas.microsoft.com/office/drawing/2014/main" id="{36F4ACA7-55C8-490D-A947-3D3CF1F53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335" y="3510628"/>
              <a:ext cx="1302741" cy="972469"/>
            </a:xfrm>
            <a:prstGeom prst="rect">
              <a:avLst/>
            </a:prstGeom>
          </p:spPr>
        </p:pic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00F0456A-0C0E-4DC4-9C2C-E11A966EA6FF}"/>
              </a:ext>
            </a:extLst>
          </p:cNvPr>
          <p:cNvGrpSpPr/>
          <p:nvPr/>
        </p:nvGrpSpPr>
        <p:grpSpPr>
          <a:xfrm>
            <a:off x="8329696" y="3321429"/>
            <a:ext cx="1466850" cy="1190625"/>
            <a:chOff x="8421093" y="3376006"/>
            <a:chExt cx="1466850" cy="1190625"/>
          </a:xfrm>
        </p:grpSpPr>
        <p:sp>
          <p:nvSpPr>
            <p:cNvPr id="94" name="Rectángulo: esquinas redondeadas 93">
              <a:extLst>
                <a:ext uri="{FF2B5EF4-FFF2-40B4-BE49-F238E27FC236}">
                  <a16:creationId xmlns:a16="http://schemas.microsoft.com/office/drawing/2014/main" id="{08E92A7A-19A4-470F-B6B9-BB74C39C9DFE}"/>
                </a:ext>
              </a:extLst>
            </p:cNvPr>
            <p:cNvSpPr/>
            <p:nvPr/>
          </p:nvSpPr>
          <p:spPr>
            <a:xfrm>
              <a:off x="8421093" y="337600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2CC75BD6-75E6-449F-8EB8-E990A5BA8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914" y="3510628"/>
              <a:ext cx="1321194" cy="922939"/>
            </a:xfrm>
            <a:prstGeom prst="rect">
              <a:avLst/>
            </a:prstGeom>
          </p:spPr>
        </p:pic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F7BDB73F-BFC2-4F99-B3A3-944458438B8E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99" name="Rectángulo: esquinas redondeadas 98">
              <a:extLst>
                <a:ext uri="{FF2B5EF4-FFF2-40B4-BE49-F238E27FC236}">
                  <a16:creationId xmlns:a16="http://schemas.microsoft.com/office/drawing/2014/main" id="{B7504DB1-BA81-4EE6-93EB-7A5C5833FE9F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1" name="Imagen 100">
              <a:hlinkClick r:id="" action="ppaction://noaction"/>
              <a:extLst>
                <a:ext uri="{FF2B5EF4-FFF2-40B4-BE49-F238E27FC236}">
                  <a16:creationId xmlns:a16="http://schemas.microsoft.com/office/drawing/2014/main" id="{F52DFCA2-4BEB-4EA4-A8FD-C1A6AF254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A4052E1A-EB3D-49AB-943B-D0C2A0B9ECBA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105" name="Rectángulo: esquinas redondeadas 104">
              <a:extLst>
                <a:ext uri="{FF2B5EF4-FFF2-40B4-BE49-F238E27FC236}">
                  <a16:creationId xmlns:a16="http://schemas.microsoft.com/office/drawing/2014/main" id="{11F04C38-9CB9-4777-B05F-96473DC4294F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7" name="Imagen 106">
              <a:hlinkClick r:id="" action="ppaction://noaction"/>
              <a:extLst>
                <a:ext uri="{FF2B5EF4-FFF2-40B4-BE49-F238E27FC236}">
                  <a16:creationId xmlns:a16="http://schemas.microsoft.com/office/drawing/2014/main" id="{4233BC21-FBD0-4D32-A863-713A7E21C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681" y="659075"/>
              <a:ext cx="1326881" cy="905741"/>
            </a:xfrm>
            <a:prstGeom prst="rect">
              <a:avLst/>
            </a:prstGeom>
          </p:spPr>
        </p:pic>
      </p:grp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D84F85DB-327A-4CB1-8D7E-45856BAC4B68}"/>
              </a:ext>
            </a:extLst>
          </p:cNvPr>
          <p:cNvGrpSpPr/>
          <p:nvPr/>
        </p:nvGrpSpPr>
        <p:grpSpPr>
          <a:xfrm>
            <a:off x="6625396" y="3321429"/>
            <a:ext cx="1466850" cy="1190625"/>
            <a:chOff x="6717990" y="3328540"/>
            <a:chExt cx="1466850" cy="1190625"/>
          </a:xfrm>
        </p:grpSpPr>
        <p:sp>
          <p:nvSpPr>
            <p:cNvPr id="123" name="Rectángulo: esquinas redondeadas 122">
              <a:extLst>
                <a:ext uri="{FF2B5EF4-FFF2-40B4-BE49-F238E27FC236}">
                  <a16:creationId xmlns:a16="http://schemas.microsoft.com/office/drawing/2014/main" id="{F87EC86C-6E84-457B-BDF1-B0C236305468}"/>
                </a:ext>
              </a:extLst>
            </p:cNvPr>
            <p:cNvSpPr/>
            <p:nvPr/>
          </p:nvSpPr>
          <p:spPr>
            <a:xfrm>
              <a:off x="6717990" y="3328540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4" name="Imagen 123">
              <a:hlinkClick r:id="" action="ppaction://noaction"/>
              <a:extLst>
                <a:ext uri="{FF2B5EF4-FFF2-40B4-BE49-F238E27FC236}">
                  <a16:creationId xmlns:a16="http://schemas.microsoft.com/office/drawing/2014/main" id="{01EA1CF5-1876-413D-996B-230E2F007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032" y="3450877"/>
              <a:ext cx="1304886" cy="929508"/>
            </a:xfrm>
            <a:prstGeom prst="rect">
              <a:avLst/>
            </a:prstGeom>
          </p:spPr>
        </p:pic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4465881-E300-4866-8F2C-30EA20F53F12}"/>
              </a:ext>
            </a:extLst>
          </p:cNvPr>
          <p:cNvGrpSpPr/>
          <p:nvPr/>
        </p:nvGrpSpPr>
        <p:grpSpPr>
          <a:xfrm>
            <a:off x="4829700" y="532132"/>
            <a:ext cx="1466850" cy="1190625"/>
            <a:chOff x="4829700" y="532132"/>
            <a:chExt cx="1466850" cy="1190625"/>
          </a:xfrm>
        </p:grpSpPr>
        <p:sp>
          <p:nvSpPr>
            <p:cNvPr id="71" name="Rectángulo: esquinas redondeadas 70">
              <a:extLst>
                <a:ext uri="{FF2B5EF4-FFF2-40B4-BE49-F238E27FC236}">
                  <a16:creationId xmlns:a16="http://schemas.microsoft.com/office/drawing/2014/main" id="{240FE833-44EA-461D-9D6D-3EC7BE53CE4F}"/>
                </a:ext>
              </a:extLst>
            </p:cNvPr>
            <p:cNvSpPr/>
            <p:nvPr/>
          </p:nvSpPr>
          <p:spPr>
            <a:xfrm>
              <a:off x="4829700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13E7286-799F-4D2F-AB45-6D084F22A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505" y="683335"/>
              <a:ext cx="1396999" cy="905255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EE4DE71-9D71-4DE0-AF6A-85D23420ECD6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110" name="Rectángulo: esquinas redondeadas 109">
              <a:extLst>
                <a:ext uri="{FF2B5EF4-FFF2-40B4-BE49-F238E27FC236}">
                  <a16:creationId xmlns:a16="http://schemas.microsoft.com/office/drawing/2014/main" id="{BF9F02FF-364B-41AC-97F3-CA6FB8AEE395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27EDB5F-BDC0-4695-8E5A-40F592F5A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942" y="2016145"/>
              <a:ext cx="1348565" cy="973016"/>
            </a:xfrm>
            <a:prstGeom prst="rect">
              <a:avLst/>
            </a:prstGeom>
          </p:spPr>
        </p:pic>
      </p:grpSp>
      <p:sp>
        <p:nvSpPr>
          <p:cNvPr id="64" name="CuadroTexto 63">
            <a:extLst>
              <a:ext uri="{FF2B5EF4-FFF2-40B4-BE49-F238E27FC236}">
                <a16:creationId xmlns:a16="http://schemas.microsoft.com/office/drawing/2014/main" id="{A0614F52-A37D-4C4C-A485-B4ECA6D2D04A}"/>
              </a:ext>
            </a:extLst>
          </p:cNvPr>
          <p:cNvSpPr txBox="1"/>
          <p:nvPr/>
        </p:nvSpPr>
        <p:spPr>
          <a:xfrm>
            <a:off x="11575979" y="135855"/>
            <a:ext cx="57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887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496532" y="4818560"/>
            <a:ext cx="5749970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718701" y="5070184"/>
            <a:ext cx="1349612" cy="10267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1" y="5675555"/>
            <a:ext cx="3476604" cy="584775"/>
            <a:chOff x="7786367" y="5530057"/>
            <a:chExt cx="2475227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408327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55826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AB806448-7C9B-416E-9BAA-AF813E2D836E}"/>
              </a:ext>
            </a:extLst>
          </p:cNvPr>
          <p:cNvSpPr/>
          <p:nvPr/>
        </p:nvSpPr>
        <p:spPr>
          <a:xfrm>
            <a:off x="2074765" y="5087789"/>
            <a:ext cx="1349612" cy="10267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BCD6A771-3B33-425B-8273-096AA21D3251}"/>
              </a:ext>
            </a:extLst>
          </p:cNvPr>
          <p:cNvSpPr/>
          <p:nvPr/>
        </p:nvSpPr>
        <p:spPr>
          <a:xfrm>
            <a:off x="3433434" y="5087789"/>
            <a:ext cx="1349612" cy="10267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551FDFA6-3F85-455D-9EA0-807D1BCC8AAC}"/>
              </a:ext>
            </a:extLst>
          </p:cNvPr>
          <p:cNvSpPr/>
          <p:nvPr/>
        </p:nvSpPr>
        <p:spPr>
          <a:xfrm>
            <a:off x="4783046" y="5087789"/>
            <a:ext cx="1349612" cy="10267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497A8B3B-96A9-405A-93FF-0ADE39B66516}"/>
              </a:ext>
            </a:extLst>
          </p:cNvPr>
          <p:cNvSpPr/>
          <p:nvPr/>
        </p:nvSpPr>
        <p:spPr>
          <a:xfrm>
            <a:off x="700587" y="5070184"/>
            <a:ext cx="1349612" cy="102673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500" dirty="0">
                <a:solidFill>
                  <a:srgbClr val="FFFF00"/>
                </a:solidFill>
              </a:rPr>
              <a:t>PA</a:t>
            </a:r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B0E94E96-513E-4665-8789-E559C872DBEB}"/>
              </a:ext>
            </a:extLst>
          </p:cNvPr>
          <p:cNvSpPr/>
          <p:nvPr/>
        </p:nvSpPr>
        <p:spPr>
          <a:xfrm>
            <a:off x="2074765" y="5087789"/>
            <a:ext cx="1349612" cy="102673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500" dirty="0">
                <a:solidFill>
                  <a:srgbClr val="FFFF00"/>
                </a:solidFill>
              </a:rPr>
              <a:t>TI</a:t>
            </a: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D3AD52D2-847C-49C3-8F5B-D77C4F004590}"/>
              </a:ext>
            </a:extLst>
          </p:cNvPr>
          <p:cNvSpPr/>
          <p:nvPr/>
        </p:nvSpPr>
        <p:spPr>
          <a:xfrm>
            <a:off x="3433434" y="5087789"/>
            <a:ext cx="1349612" cy="102673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500" dirty="0">
                <a:solidFill>
                  <a:srgbClr val="FFFF00"/>
                </a:solidFill>
              </a:rPr>
              <a:t>NE</a:t>
            </a:r>
          </a:p>
        </p:txBody>
      </p:sp>
      <p:sp>
        <p:nvSpPr>
          <p:cNvPr id="63" name="Rectángulo: esquinas redondeadas 62">
            <a:extLst>
              <a:ext uri="{FF2B5EF4-FFF2-40B4-BE49-F238E27FC236}">
                <a16:creationId xmlns:a16="http://schemas.microsoft.com/office/drawing/2014/main" id="{E4F1F437-A45E-4C9E-B7D3-E66828B22D88}"/>
              </a:ext>
            </a:extLst>
          </p:cNvPr>
          <p:cNvSpPr/>
          <p:nvPr/>
        </p:nvSpPr>
        <p:spPr>
          <a:xfrm>
            <a:off x="4783046" y="5087789"/>
            <a:ext cx="1349612" cy="102673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500" dirty="0">
                <a:solidFill>
                  <a:srgbClr val="FFFF00"/>
                </a:solidFill>
              </a:rPr>
              <a:t>TE</a:t>
            </a:r>
          </a:p>
        </p:txBody>
      </p:sp>
      <p:pic>
        <p:nvPicPr>
          <p:cNvPr id="66" name="65 Imagen" descr="patine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911" y="1945394"/>
            <a:ext cx="3280409" cy="2466042"/>
          </a:xfrm>
          <a:prstGeom prst="rect">
            <a:avLst/>
          </a:prstGeom>
        </p:spPr>
      </p:pic>
      <p:grpSp>
        <p:nvGrpSpPr>
          <p:cNvPr id="73" name="Grupo 72">
            <a:extLst>
              <a:ext uri="{FF2B5EF4-FFF2-40B4-BE49-F238E27FC236}">
                <a16:creationId xmlns:a16="http://schemas.microsoft.com/office/drawing/2014/main" id="{D97912F3-111E-4CA3-80D4-0051EAB70081}"/>
              </a:ext>
            </a:extLst>
          </p:cNvPr>
          <p:cNvGrpSpPr/>
          <p:nvPr/>
        </p:nvGrpSpPr>
        <p:grpSpPr>
          <a:xfrm>
            <a:off x="6574819" y="509807"/>
            <a:ext cx="1466850" cy="1190625"/>
            <a:chOff x="6574819" y="509807"/>
            <a:chExt cx="1466850" cy="1190625"/>
          </a:xfrm>
        </p:grpSpPr>
        <p:sp>
          <p:nvSpPr>
            <p:cNvPr id="74" name="Rectángulo: esquinas redondeadas 73">
              <a:extLst>
                <a:ext uri="{FF2B5EF4-FFF2-40B4-BE49-F238E27FC236}">
                  <a16:creationId xmlns:a16="http://schemas.microsoft.com/office/drawing/2014/main" id="{BDB79743-A46B-4753-9DAB-C5772A7C88B3}"/>
                </a:ext>
              </a:extLst>
            </p:cNvPr>
            <p:cNvSpPr/>
            <p:nvPr/>
          </p:nvSpPr>
          <p:spPr>
            <a:xfrm>
              <a:off x="6574819" y="50980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6" name="Imagen 75">
              <a:hlinkClick r:id="" action="ppaction://noaction"/>
              <a:extLst>
                <a:ext uri="{FF2B5EF4-FFF2-40B4-BE49-F238E27FC236}">
                  <a16:creationId xmlns:a16="http://schemas.microsoft.com/office/drawing/2014/main" id="{95A4E909-00FA-4A9C-8DBF-0140FCC0D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52" y="712817"/>
              <a:ext cx="1135323" cy="797021"/>
            </a:xfrm>
            <a:prstGeom prst="rect">
              <a:avLst/>
            </a:prstGeom>
          </p:spPr>
        </p:pic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D18FE17A-39EA-44DD-B233-9211F3F4653B}"/>
              </a:ext>
            </a:extLst>
          </p:cNvPr>
          <p:cNvGrpSpPr/>
          <p:nvPr/>
        </p:nvGrpSpPr>
        <p:grpSpPr>
          <a:xfrm>
            <a:off x="4829700" y="532132"/>
            <a:ext cx="1466850" cy="1190625"/>
            <a:chOff x="4829700" y="532132"/>
            <a:chExt cx="1466850" cy="1190625"/>
          </a:xfrm>
        </p:grpSpPr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98A69059-9B43-4660-A791-4D3F1B6761AE}"/>
                </a:ext>
              </a:extLst>
            </p:cNvPr>
            <p:cNvSpPr/>
            <p:nvPr/>
          </p:nvSpPr>
          <p:spPr>
            <a:xfrm>
              <a:off x="4829700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0" name="Imagen 79">
              <a:extLst>
                <a:ext uri="{FF2B5EF4-FFF2-40B4-BE49-F238E27FC236}">
                  <a16:creationId xmlns:a16="http://schemas.microsoft.com/office/drawing/2014/main" id="{A4D8285F-E781-42AE-8AD2-C99B7AAC2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672" y="695648"/>
              <a:ext cx="1354403" cy="925794"/>
            </a:xfrm>
            <a:prstGeom prst="rect">
              <a:avLst/>
            </a:prstGeom>
          </p:spPr>
        </p:pic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DB125B52-21C4-4FBE-872D-7AE883F7CC1C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83" name="Rectángulo: esquinas redondeadas 82">
              <a:extLst>
                <a:ext uri="{FF2B5EF4-FFF2-40B4-BE49-F238E27FC236}">
                  <a16:creationId xmlns:a16="http://schemas.microsoft.com/office/drawing/2014/main" id="{F2377012-6A3E-4ED1-9CB4-03F7278661CC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5" name="Imagen 84">
              <a:hlinkClick r:id="" action="ppaction://noaction"/>
              <a:extLst>
                <a:ext uri="{FF2B5EF4-FFF2-40B4-BE49-F238E27FC236}">
                  <a16:creationId xmlns:a16="http://schemas.microsoft.com/office/drawing/2014/main" id="{2663B783-8823-43B0-BA5E-104CADF1B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469" y="645528"/>
              <a:ext cx="1258244" cy="919288"/>
            </a:xfrm>
            <a:prstGeom prst="rect">
              <a:avLst/>
            </a:prstGeom>
          </p:spPr>
        </p:pic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BB821382-9F2F-4828-8C8B-D6352484A996}"/>
              </a:ext>
            </a:extLst>
          </p:cNvPr>
          <p:cNvGrpSpPr/>
          <p:nvPr/>
        </p:nvGrpSpPr>
        <p:grpSpPr>
          <a:xfrm>
            <a:off x="8319938" y="1906426"/>
            <a:ext cx="1466850" cy="1190625"/>
            <a:chOff x="8319938" y="1906426"/>
            <a:chExt cx="1466850" cy="1190625"/>
          </a:xfrm>
        </p:grpSpPr>
        <p:sp>
          <p:nvSpPr>
            <p:cNvPr id="88" name="Rectángulo: esquinas redondeadas 87">
              <a:extLst>
                <a:ext uri="{FF2B5EF4-FFF2-40B4-BE49-F238E27FC236}">
                  <a16:creationId xmlns:a16="http://schemas.microsoft.com/office/drawing/2014/main" id="{985E5FB7-A3DF-4A61-832D-A17F1848F9B4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9" name="Imagen 88">
              <a:hlinkClick r:id="" action="ppaction://noaction"/>
              <a:extLst>
                <a:ext uri="{FF2B5EF4-FFF2-40B4-BE49-F238E27FC236}">
                  <a16:creationId xmlns:a16="http://schemas.microsoft.com/office/drawing/2014/main" id="{6F47D97A-1857-4857-AD81-6D6A33D7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FE3C5F53-8CCE-40E1-9E9B-688B44E7A7ED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92" name="Rectángulo: esquinas redondeadas 91">
              <a:extLst>
                <a:ext uri="{FF2B5EF4-FFF2-40B4-BE49-F238E27FC236}">
                  <a16:creationId xmlns:a16="http://schemas.microsoft.com/office/drawing/2014/main" id="{604EBB4F-4594-4ABD-B9B5-93C252354128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4" name="Imagen 93">
              <a:hlinkClick r:id="" action="ppaction://noaction"/>
              <a:extLst>
                <a:ext uri="{FF2B5EF4-FFF2-40B4-BE49-F238E27FC236}">
                  <a16:creationId xmlns:a16="http://schemas.microsoft.com/office/drawing/2014/main" id="{D3F112A9-C1B4-43D0-B19F-907C7149B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22" y="3433094"/>
              <a:ext cx="1305053" cy="898916"/>
            </a:xfrm>
            <a:prstGeom prst="rect">
              <a:avLst/>
            </a:prstGeom>
          </p:spPr>
        </p:pic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7D25E815-A207-4D6D-91B5-62035D4A56A7}"/>
              </a:ext>
            </a:extLst>
          </p:cNvPr>
          <p:cNvGrpSpPr/>
          <p:nvPr/>
        </p:nvGrpSpPr>
        <p:grpSpPr>
          <a:xfrm>
            <a:off x="10042026" y="3321429"/>
            <a:ext cx="1466850" cy="1190625"/>
            <a:chOff x="10115053" y="3382024"/>
            <a:chExt cx="1466850" cy="1190625"/>
          </a:xfrm>
        </p:grpSpPr>
        <p:sp>
          <p:nvSpPr>
            <p:cNvPr id="97" name="Rectángulo: esquinas redondeadas 96">
              <a:extLst>
                <a:ext uri="{FF2B5EF4-FFF2-40B4-BE49-F238E27FC236}">
                  <a16:creationId xmlns:a16="http://schemas.microsoft.com/office/drawing/2014/main" id="{17907512-A068-4341-BCF1-EF99B93F2D44}"/>
                </a:ext>
              </a:extLst>
            </p:cNvPr>
            <p:cNvSpPr/>
            <p:nvPr/>
          </p:nvSpPr>
          <p:spPr>
            <a:xfrm>
              <a:off x="10115053" y="3382024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9" name="Imagen 98">
              <a:hlinkClick r:id="" action="ppaction://noaction"/>
              <a:extLst>
                <a:ext uri="{FF2B5EF4-FFF2-40B4-BE49-F238E27FC236}">
                  <a16:creationId xmlns:a16="http://schemas.microsoft.com/office/drawing/2014/main" id="{23CAF54D-C73C-4B1A-8E13-51E1A8230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335" y="3510628"/>
              <a:ext cx="1302741" cy="972469"/>
            </a:xfrm>
            <a:prstGeom prst="rect">
              <a:avLst/>
            </a:prstGeom>
          </p:spPr>
        </p:pic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B1A43EA5-B97A-4248-BAA1-E305062E6DBB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107" name="Rectángulo: esquinas redondeadas 106">
              <a:extLst>
                <a:ext uri="{FF2B5EF4-FFF2-40B4-BE49-F238E27FC236}">
                  <a16:creationId xmlns:a16="http://schemas.microsoft.com/office/drawing/2014/main" id="{5F81AD18-69EE-4828-978F-857AEAB6AA70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9" name="Imagen 108">
              <a:hlinkClick r:id="" action="ppaction://noaction"/>
              <a:extLst>
                <a:ext uri="{FF2B5EF4-FFF2-40B4-BE49-F238E27FC236}">
                  <a16:creationId xmlns:a16="http://schemas.microsoft.com/office/drawing/2014/main" id="{4240127A-98B6-4770-A79D-52576508D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124" name="Grupo 123">
            <a:extLst>
              <a:ext uri="{FF2B5EF4-FFF2-40B4-BE49-F238E27FC236}">
                <a16:creationId xmlns:a16="http://schemas.microsoft.com/office/drawing/2014/main" id="{0A3E471E-3610-4C38-8927-7B1DD2935C13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125" name="Rectángulo: esquinas redondeadas 124">
              <a:extLst>
                <a:ext uri="{FF2B5EF4-FFF2-40B4-BE49-F238E27FC236}">
                  <a16:creationId xmlns:a16="http://schemas.microsoft.com/office/drawing/2014/main" id="{7B76BEE5-4869-4E46-A0FC-C851695BCA3A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6" name="Imagen 125">
              <a:hlinkClick r:id="" action="ppaction://noaction"/>
              <a:extLst>
                <a:ext uri="{FF2B5EF4-FFF2-40B4-BE49-F238E27FC236}">
                  <a16:creationId xmlns:a16="http://schemas.microsoft.com/office/drawing/2014/main" id="{B62822BD-BE28-48D8-AF91-21C61B793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2056846"/>
              <a:ext cx="1249217" cy="835978"/>
            </a:xfrm>
            <a:prstGeom prst="rect">
              <a:avLst/>
            </a:prstGeom>
          </p:spPr>
        </p:pic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E49E1E07-2021-49A8-BCFF-73E18F304D9A}"/>
              </a:ext>
            </a:extLst>
          </p:cNvPr>
          <p:cNvGrpSpPr/>
          <p:nvPr/>
        </p:nvGrpSpPr>
        <p:grpSpPr>
          <a:xfrm>
            <a:off x="6625396" y="3321429"/>
            <a:ext cx="1466850" cy="1190625"/>
            <a:chOff x="6717990" y="3328540"/>
            <a:chExt cx="1466850" cy="1190625"/>
          </a:xfrm>
        </p:grpSpPr>
        <p:sp>
          <p:nvSpPr>
            <p:cNvPr id="128" name="Rectángulo: esquinas redondeadas 127">
              <a:extLst>
                <a:ext uri="{FF2B5EF4-FFF2-40B4-BE49-F238E27FC236}">
                  <a16:creationId xmlns:a16="http://schemas.microsoft.com/office/drawing/2014/main" id="{D60CB276-E85C-46D9-B8FA-D39B3DE2E4DD}"/>
                </a:ext>
              </a:extLst>
            </p:cNvPr>
            <p:cNvSpPr/>
            <p:nvPr/>
          </p:nvSpPr>
          <p:spPr>
            <a:xfrm>
              <a:off x="6717990" y="3328540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9" name="Imagen 128">
              <a:hlinkClick r:id="" action="ppaction://noaction"/>
              <a:extLst>
                <a:ext uri="{FF2B5EF4-FFF2-40B4-BE49-F238E27FC236}">
                  <a16:creationId xmlns:a16="http://schemas.microsoft.com/office/drawing/2014/main" id="{D7103DA9-DF6E-4D49-8258-4EB20B764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032" y="3450877"/>
              <a:ext cx="1304886" cy="92950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A4B82BB-F97E-46B3-B3D1-3290EFC4D8BC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122" name="Rectángulo: esquinas redondeadas 121">
              <a:extLst>
                <a:ext uri="{FF2B5EF4-FFF2-40B4-BE49-F238E27FC236}">
                  <a16:creationId xmlns:a16="http://schemas.microsoft.com/office/drawing/2014/main" id="{2DAE7C6C-7B45-47DB-831A-1EA15A248483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E998773-630E-4B49-BD6D-33268FFB1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057" y="629610"/>
              <a:ext cx="1315654" cy="943497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1BB21AE-4724-4CA6-9F31-E629B4A53F47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70" name="Rectángulo: esquinas redondeadas 69">
              <a:extLst>
                <a:ext uri="{FF2B5EF4-FFF2-40B4-BE49-F238E27FC236}">
                  <a16:creationId xmlns:a16="http://schemas.microsoft.com/office/drawing/2014/main" id="{5663AEBD-49C4-4E80-AA52-059765F9F6F7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E4F82937-0727-4DF5-9AE8-E14296ACE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866" y="1979495"/>
              <a:ext cx="1285549" cy="962579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E919386-1456-445B-A762-5FCAA35E905B}"/>
              </a:ext>
            </a:extLst>
          </p:cNvPr>
          <p:cNvGrpSpPr/>
          <p:nvPr/>
        </p:nvGrpSpPr>
        <p:grpSpPr>
          <a:xfrm>
            <a:off x="8329696" y="3321429"/>
            <a:ext cx="1466850" cy="1190625"/>
            <a:chOff x="8329696" y="3321429"/>
            <a:chExt cx="1466850" cy="1190625"/>
          </a:xfrm>
        </p:grpSpPr>
        <p:sp>
          <p:nvSpPr>
            <p:cNvPr id="103" name="Rectángulo: esquinas redondeadas 102">
              <a:extLst>
                <a:ext uri="{FF2B5EF4-FFF2-40B4-BE49-F238E27FC236}">
                  <a16:creationId xmlns:a16="http://schemas.microsoft.com/office/drawing/2014/main" id="{00EADECD-7AAF-4D37-90B4-F0A1152FC83B}"/>
                </a:ext>
              </a:extLst>
            </p:cNvPr>
            <p:cNvSpPr/>
            <p:nvPr/>
          </p:nvSpPr>
          <p:spPr>
            <a:xfrm>
              <a:off x="8329696" y="3321429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CD83950-1CEA-465E-BC8C-0E6B6FD6A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2007" y="3413593"/>
              <a:ext cx="1341093" cy="959681"/>
            </a:xfrm>
            <a:prstGeom prst="rect">
              <a:avLst/>
            </a:prstGeom>
          </p:spPr>
        </p:pic>
      </p:grpSp>
      <p:sp>
        <p:nvSpPr>
          <p:cNvPr id="64" name="CuadroTexto 63">
            <a:extLst>
              <a:ext uri="{FF2B5EF4-FFF2-40B4-BE49-F238E27FC236}">
                <a16:creationId xmlns:a16="http://schemas.microsoft.com/office/drawing/2014/main" id="{CC22A609-6C14-4475-B579-F23F68B273CB}"/>
              </a:ext>
            </a:extLst>
          </p:cNvPr>
          <p:cNvSpPr txBox="1"/>
          <p:nvPr/>
        </p:nvSpPr>
        <p:spPr>
          <a:xfrm>
            <a:off x="11575979" y="135855"/>
            <a:ext cx="57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979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43614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MO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TO</a:t>
            </a:r>
          </a:p>
        </p:txBody>
      </p:sp>
      <p:grpSp>
        <p:nvGrpSpPr>
          <p:cNvPr id="2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1" y="5675555"/>
            <a:ext cx="3476604" cy="584775"/>
            <a:chOff x="7786367" y="5530057"/>
            <a:chExt cx="2475227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408327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55826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pic>
        <p:nvPicPr>
          <p:cNvPr id="53" name="52 Imagen" descr="m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912" y="2131488"/>
            <a:ext cx="3076302" cy="2312605"/>
          </a:xfrm>
          <a:prstGeom prst="rect">
            <a:avLst/>
          </a:prstGeom>
        </p:spPr>
      </p:pic>
      <p:grpSp>
        <p:nvGrpSpPr>
          <p:cNvPr id="51" name="Grupo 50">
            <a:extLst>
              <a:ext uri="{FF2B5EF4-FFF2-40B4-BE49-F238E27FC236}">
                <a16:creationId xmlns:a16="http://schemas.microsoft.com/office/drawing/2014/main" id="{0CC70A64-7AA9-44F8-B46B-753C3A4566D8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540729CA-B874-415A-A772-2BBBDBFC2C3F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6" name="Imagen 55">
              <a:hlinkClick r:id="" action="ppaction://noaction"/>
              <a:extLst>
                <a:ext uri="{FF2B5EF4-FFF2-40B4-BE49-F238E27FC236}">
                  <a16:creationId xmlns:a16="http://schemas.microsoft.com/office/drawing/2014/main" id="{447EE871-ED7F-46E7-8EBF-1218937DB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708" y="2037215"/>
              <a:ext cx="1119292" cy="787002"/>
            </a:xfrm>
            <a:prstGeom prst="rect">
              <a:avLst/>
            </a:prstGeom>
          </p:spPr>
        </p:pic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C96931BB-918E-474C-A25B-9C466DF66CC5}"/>
              </a:ext>
            </a:extLst>
          </p:cNvPr>
          <p:cNvGrpSpPr/>
          <p:nvPr/>
        </p:nvGrpSpPr>
        <p:grpSpPr>
          <a:xfrm>
            <a:off x="6574819" y="509807"/>
            <a:ext cx="1466850" cy="1190625"/>
            <a:chOff x="6574819" y="509807"/>
            <a:chExt cx="1466850" cy="1190625"/>
          </a:xfrm>
        </p:grpSpPr>
        <p:sp>
          <p:nvSpPr>
            <p:cNvPr id="60" name="Rectángulo: esquinas redondeadas 59">
              <a:extLst>
                <a:ext uri="{FF2B5EF4-FFF2-40B4-BE49-F238E27FC236}">
                  <a16:creationId xmlns:a16="http://schemas.microsoft.com/office/drawing/2014/main" id="{FA926176-D1EB-4286-A7EF-989B3E6BD0F2}"/>
                </a:ext>
              </a:extLst>
            </p:cNvPr>
            <p:cNvSpPr/>
            <p:nvPr/>
          </p:nvSpPr>
          <p:spPr>
            <a:xfrm>
              <a:off x="6574819" y="50980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1" name="Imagen 60">
              <a:hlinkClick r:id="" action="ppaction://noaction"/>
              <a:extLst>
                <a:ext uri="{FF2B5EF4-FFF2-40B4-BE49-F238E27FC236}">
                  <a16:creationId xmlns:a16="http://schemas.microsoft.com/office/drawing/2014/main" id="{C09F9759-3277-4F97-9FC6-7A3962709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52" y="712817"/>
              <a:ext cx="1135323" cy="797021"/>
            </a:xfrm>
            <a:prstGeom prst="rect">
              <a:avLst/>
            </a:prstGeom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75262EE4-48C3-43DF-AC80-5432AF153687}"/>
              </a:ext>
            </a:extLst>
          </p:cNvPr>
          <p:cNvGrpSpPr/>
          <p:nvPr/>
        </p:nvGrpSpPr>
        <p:grpSpPr>
          <a:xfrm>
            <a:off x="4829700" y="532132"/>
            <a:ext cx="1466850" cy="1190625"/>
            <a:chOff x="4829700" y="532132"/>
            <a:chExt cx="1466850" cy="1190625"/>
          </a:xfrm>
        </p:grpSpPr>
        <p:sp>
          <p:nvSpPr>
            <p:cNvPr id="63" name="Rectángulo: esquinas redondeadas 62">
              <a:extLst>
                <a:ext uri="{FF2B5EF4-FFF2-40B4-BE49-F238E27FC236}">
                  <a16:creationId xmlns:a16="http://schemas.microsoft.com/office/drawing/2014/main" id="{ECE3C322-4B71-49B5-B71B-6A0492CD2FBD}"/>
                </a:ext>
              </a:extLst>
            </p:cNvPr>
            <p:cNvSpPr/>
            <p:nvPr/>
          </p:nvSpPr>
          <p:spPr>
            <a:xfrm>
              <a:off x="4829700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6" name="Imagen 65">
              <a:hlinkClick r:id="" action="ppaction://noaction"/>
              <a:extLst>
                <a:ext uri="{FF2B5EF4-FFF2-40B4-BE49-F238E27FC236}">
                  <a16:creationId xmlns:a16="http://schemas.microsoft.com/office/drawing/2014/main" id="{F59CE07C-8042-419D-885E-68697339E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672" y="695648"/>
              <a:ext cx="1354403" cy="925794"/>
            </a:xfrm>
            <a:prstGeom prst="rect">
              <a:avLst/>
            </a:prstGeom>
          </p:spPr>
        </p:pic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A45C2A47-3D5E-4CC3-B526-F0F5468429FF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70" name="Rectángulo: esquinas redondeadas 69">
              <a:extLst>
                <a:ext uri="{FF2B5EF4-FFF2-40B4-BE49-F238E27FC236}">
                  <a16:creationId xmlns:a16="http://schemas.microsoft.com/office/drawing/2014/main" id="{3024BC40-AB91-4315-9B7E-516FE4BD5F51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1" name="Imagen 70">
              <a:hlinkClick r:id="" action="ppaction://noaction"/>
              <a:extLst>
                <a:ext uri="{FF2B5EF4-FFF2-40B4-BE49-F238E27FC236}">
                  <a16:creationId xmlns:a16="http://schemas.microsoft.com/office/drawing/2014/main" id="{B6FFE3D6-3AB0-49E5-B782-22B2E6B1F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469" y="645528"/>
              <a:ext cx="1258244" cy="919288"/>
            </a:xfrm>
            <a:prstGeom prst="rect">
              <a:avLst/>
            </a:prstGeom>
          </p:spPr>
        </p:pic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F4FA19CB-5718-481D-A75C-452BE2D647BE}"/>
              </a:ext>
            </a:extLst>
          </p:cNvPr>
          <p:cNvGrpSpPr/>
          <p:nvPr/>
        </p:nvGrpSpPr>
        <p:grpSpPr>
          <a:xfrm>
            <a:off x="8319938" y="1906426"/>
            <a:ext cx="1466850" cy="1190625"/>
            <a:chOff x="8319938" y="1906426"/>
            <a:chExt cx="1466850" cy="1190625"/>
          </a:xfrm>
        </p:grpSpPr>
        <p:sp>
          <p:nvSpPr>
            <p:cNvPr id="74" name="Rectángulo: esquinas redondeadas 73">
              <a:extLst>
                <a:ext uri="{FF2B5EF4-FFF2-40B4-BE49-F238E27FC236}">
                  <a16:creationId xmlns:a16="http://schemas.microsoft.com/office/drawing/2014/main" id="{7FD451EE-6662-4B5C-B9BF-783A8BE0C66C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6" name="Imagen 75">
              <a:hlinkClick r:id="" action="ppaction://noaction"/>
              <a:extLst>
                <a:ext uri="{FF2B5EF4-FFF2-40B4-BE49-F238E27FC236}">
                  <a16:creationId xmlns:a16="http://schemas.microsoft.com/office/drawing/2014/main" id="{6C1C3E80-460E-45C9-BD15-CF0D46BDB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CB833016-62BD-4C30-9556-E29108327A87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C1A24379-8106-40F8-BB80-EF9611B927B7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0" name="Imagen 79">
              <a:hlinkClick r:id="" action="ppaction://noaction"/>
              <a:extLst>
                <a:ext uri="{FF2B5EF4-FFF2-40B4-BE49-F238E27FC236}">
                  <a16:creationId xmlns:a16="http://schemas.microsoft.com/office/drawing/2014/main" id="{C3879827-2AFC-47A5-97F9-B23CB4D7B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22" y="3433094"/>
              <a:ext cx="1305053" cy="898916"/>
            </a:xfrm>
            <a:prstGeom prst="rect">
              <a:avLst/>
            </a:prstGeom>
          </p:spPr>
        </p:pic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620522D3-1219-4586-A359-70C5929A7F90}"/>
              </a:ext>
            </a:extLst>
          </p:cNvPr>
          <p:cNvGrpSpPr/>
          <p:nvPr/>
        </p:nvGrpSpPr>
        <p:grpSpPr>
          <a:xfrm>
            <a:off x="10042026" y="3321429"/>
            <a:ext cx="1466850" cy="1190625"/>
            <a:chOff x="10115053" y="3382024"/>
            <a:chExt cx="1466850" cy="1190625"/>
          </a:xfrm>
        </p:grpSpPr>
        <p:sp>
          <p:nvSpPr>
            <p:cNvPr id="83" name="Rectángulo: esquinas redondeadas 82">
              <a:extLst>
                <a:ext uri="{FF2B5EF4-FFF2-40B4-BE49-F238E27FC236}">
                  <a16:creationId xmlns:a16="http://schemas.microsoft.com/office/drawing/2014/main" id="{1DD43FBF-1C8D-412F-990A-43ACAC415A51}"/>
                </a:ext>
              </a:extLst>
            </p:cNvPr>
            <p:cNvSpPr/>
            <p:nvPr/>
          </p:nvSpPr>
          <p:spPr>
            <a:xfrm>
              <a:off x="10115053" y="3382024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5" name="Imagen 84">
              <a:hlinkClick r:id="" action="ppaction://noaction"/>
              <a:extLst>
                <a:ext uri="{FF2B5EF4-FFF2-40B4-BE49-F238E27FC236}">
                  <a16:creationId xmlns:a16="http://schemas.microsoft.com/office/drawing/2014/main" id="{18BB5823-872A-4A1B-9938-6FD74143F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335" y="3510628"/>
              <a:ext cx="1302741" cy="972469"/>
            </a:xfrm>
            <a:prstGeom prst="rect">
              <a:avLst/>
            </a:prstGeom>
          </p:spPr>
        </p:pic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B55859E0-57E1-4C5D-9207-EDCBE53383AB}"/>
              </a:ext>
            </a:extLst>
          </p:cNvPr>
          <p:cNvGrpSpPr/>
          <p:nvPr/>
        </p:nvGrpSpPr>
        <p:grpSpPr>
          <a:xfrm>
            <a:off x="8329696" y="3321429"/>
            <a:ext cx="1466850" cy="1190625"/>
            <a:chOff x="8421093" y="3376006"/>
            <a:chExt cx="1466850" cy="1190625"/>
          </a:xfrm>
        </p:grpSpPr>
        <p:sp>
          <p:nvSpPr>
            <p:cNvPr id="88" name="Rectángulo: esquinas redondeadas 87">
              <a:extLst>
                <a:ext uri="{FF2B5EF4-FFF2-40B4-BE49-F238E27FC236}">
                  <a16:creationId xmlns:a16="http://schemas.microsoft.com/office/drawing/2014/main" id="{FF7F2B2F-3C01-4668-8E0D-A9FF6DF7AD6C}"/>
                </a:ext>
              </a:extLst>
            </p:cNvPr>
            <p:cNvSpPr/>
            <p:nvPr/>
          </p:nvSpPr>
          <p:spPr>
            <a:xfrm>
              <a:off x="8421093" y="337600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9" name="Imagen 88">
              <a:hlinkClick r:id="" action="ppaction://noaction"/>
              <a:extLst>
                <a:ext uri="{FF2B5EF4-FFF2-40B4-BE49-F238E27FC236}">
                  <a16:creationId xmlns:a16="http://schemas.microsoft.com/office/drawing/2014/main" id="{AF6B71B2-3834-4657-9D59-704D48F9D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914" y="3510628"/>
              <a:ext cx="1321194" cy="922939"/>
            </a:xfrm>
            <a:prstGeom prst="rect">
              <a:avLst/>
            </a:prstGeom>
          </p:spPr>
        </p:pic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03FB57B0-E3A5-4F67-9FD3-1C5517376259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92" name="Rectángulo: esquinas redondeadas 91">
              <a:extLst>
                <a:ext uri="{FF2B5EF4-FFF2-40B4-BE49-F238E27FC236}">
                  <a16:creationId xmlns:a16="http://schemas.microsoft.com/office/drawing/2014/main" id="{03D87959-6EC7-4CD4-AB7A-352FB5F66F66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4" name="Imagen 93">
              <a:hlinkClick r:id="" action="ppaction://noaction"/>
              <a:extLst>
                <a:ext uri="{FF2B5EF4-FFF2-40B4-BE49-F238E27FC236}">
                  <a16:creationId xmlns:a16="http://schemas.microsoft.com/office/drawing/2014/main" id="{CB7EABA6-B619-46C8-9359-3C807F4BB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6CFEE375-18BF-4C43-8047-13E44B0A9CC0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103" name="Rectángulo: esquinas redondeadas 102">
              <a:extLst>
                <a:ext uri="{FF2B5EF4-FFF2-40B4-BE49-F238E27FC236}">
                  <a16:creationId xmlns:a16="http://schemas.microsoft.com/office/drawing/2014/main" id="{96FF6481-5064-4777-AE1F-946B63A12975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5" name="Imagen 104">
              <a:hlinkClick r:id="" action="ppaction://noaction"/>
              <a:extLst>
                <a:ext uri="{FF2B5EF4-FFF2-40B4-BE49-F238E27FC236}">
                  <a16:creationId xmlns:a16="http://schemas.microsoft.com/office/drawing/2014/main" id="{81A7245F-616A-4093-8911-ADABBBE7A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2056845"/>
              <a:ext cx="1249218" cy="835979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11D72A59-632A-44B9-90E7-C203D292D72F}"/>
              </a:ext>
            </a:extLst>
          </p:cNvPr>
          <p:cNvGrpSpPr/>
          <p:nvPr/>
        </p:nvGrpSpPr>
        <p:grpSpPr>
          <a:xfrm>
            <a:off x="6625396" y="3321429"/>
            <a:ext cx="1466850" cy="1190625"/>
            <a:chOff x="6625396" y="3321429"/>
            <a:chExt cx="1466850" cy="1190625"/>
          </a:xfrm>
        </p:grpSpPr>
        <p:sp>
          <p:nvSpPr>
            <p:cNvPr id="108" name="Rectángulo: esquinas redondeadas 107">
              <a:extLst>
                <a:ext uri="{FF2B5EF4-FFF2-40B4-BE49-F238E27FC236}">
                  <a16:creationId xmlns:a16="http://schemas.microsoft.com/office/drawing/2014/main" id="{6F643B29-9AB0-4CA6-9D82-42B985BE74A3}"/>
                </a:ext>
              </a:extLst>
            </p:cNvPr>
            <p:cNvSpPr/>
            <p:nvPr/>
          </p:nvSpPr>
          <p:spPr>
            <a:xfrm>
              <a:off x="6625396" y="3321429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CEED2186-8DD7-409D-86FE-28D41A7FE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1299" y="3416813"/>
              <a:ext cx="1372797" cy="915198"/>
            </a:xfrm>
            <a:prstGeom prst="rect">
              <a:avLst/>
            </a:prstGeom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748C6488-1842-4ABC-AFAE-528651F6F41B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97" name="Rectángulo: esquinas redondeadas 96">
              <a:extLst>
                <a:ext uri="{FF2B5EF4-FFF2-40B4-BE49-F238E27FC236}">
                  <a16:creationId xmlns:a16="http://schemas.microsoft.com/office/drawing/2014/main" id="{C6CF2BA5-1EF8-439C-9476-C1740B7BF754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0C3F86F2-9EBB-4444-B228-2DDA757CB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246" y="642975"/>
              <a:ext cx="1307096" cy="931082"/>
            </a:xfrm>
            <a:prstGeom prst="rect">
              <a:avLst/>
            </a:prstGeom>
          </p:spPr>
        </p:pic>
      </p:grpSp>
      <p:sp>
        <p:nvSpPr>
          <p:cNvPr id="64" name="CuadroTexto 63">
            <a:extLst>
              <a:ext uri="{FF2B5EF4-FFF2-40B4-BE49-F238E27FC236}">
                <a16:creationId xmlns:a16="http://schemas.microsoft.com/office/drawing/2014/main" id="{44300674-AA2A-41D0-B379-0264D1BB12EA}"/>
              </a:ext>
            </a:extLst>
          </p:cNvPr>
          <p:cNvSpPr txBox="1"/>
          <p:nvPr/>
        </p:nvSpPr>
        <p:spPr>
          <a:xfrm>
            <a:off x="11575979" y="135855"/>
            <a:ext cx="57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995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43614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MO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ÑO</a:t>
            </a:r>
          </a:p>
        </p:txBody>
      </p:sp>
      <p:grpSp>
        <p:nvGrpSpPr>
          <p:cNvPr id="2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455424" cy="584775"/>
            <a:chOff x="7786367" y="5530057"/>
            <a:chExt cx="2427810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360910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34647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pic>
        <p:nvPicPr>
          <p:cNvPr id="51" name="50 Imagen" descr="moñ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747" y="2131258"/>
            <a:ext cx="3206932" cy="2410806"/>
          </a:xfrm>
          <a:prstGeom prst="rect">
            <a:avLst/>
          </a:prstGeom>
        </p:spPr>
      </p:pic>
      <p:grpSp>
        <p:nvGrpSpPr>
          <p:cNvPr id="53" name="Grupo 52">
            <a:extLst>
              <a:ext uri="{FF2B5EF4-FFF2-40B4-BE49-F238E27FC236}">
                <a16:creationId xmlns:a16="http://schemas.microsoft.com/office/drawing/2014/main" id="{3B873081-9907-4C72-86CF-DE4C009F302A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F5D06934-5899-4EDE-B938-830D47F1E7C1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6" name="Imagen 55">
              <a:hlinkClick r:id="" action="ppaction://noaction"/>
              <a:extLst>
                <a:ext uri="{FF2B5EF4-FFF2-40B4-BE49-F238E27FC236}">
                  <a16:creationId xmlns:a16="http://schemas.microsoft.com/office/drawing/2014/main" id="{39F5EACC-0107-4695-A6A8-4A721FC7F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708" y="2037215"/>
              <a:ext cx="1119292" cy="787002"/>
            </a:xfrm>
            <a:prstGeom prst="rect">
              <a:avLst/>
            </a:prstGeom>
          </p:spPr>
        </p:pic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B100F164-39CB-4045-A4AB-B12A616844BB}"/>
              </a:ext>
            </a:extLst>
          </p:cNvPr>
          <p:cNvGrpSpPr/>
          <p:nvPr/>
        </p:nvGrpSpPr>
        <p:grpSpPr>
          <a:xfrm>
            <a:off x="6574819" y="509807"/>
            <a:ext cx="1466850" cy="1190625"/>
            <a:chOff x="6574819" y="509807"/>
            <a:chExt cx="1466850" cy="1190625"/>
          </a:xfrm>
        </p:grpSpPr>
        <p:sp>
          <p:nvSpPr>
            <p:cNvPr id="60" name="Rectángulo: esquinas redondeadas 59">
              <a:extLst>
                <a:ext uri="{FF2B5EF4-FFF2-40B4-BE49-F238E27FC236}">
                  <a16:creationId xmlns:a16="http://schemas.microsoft.com/office/drawing/2014/main" id="{B7C9253F-FE70-413F-A202-40884234CEF1}"/>
                </a:ext>
              </a:extLst>
            </p:cNvPr>
            <p:cNvSpPr/>
            <p:nvPr/>
          </p:nvSpPr>
          <p:spPr>
            <a:xfrm>
              <a:off x="6574819" y="50980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1" name="Imagen 60">
              <a:hlinkClick r:id="" action="ppaction://noaction"/>
              <a:extLst>
                <a:ext uri="{FF2B5EF4-FFF2-40B4-BE49-F238E27FC236}">
                  <a16:creationId xmlns:a16="http://schemas.microsoft.com/office/drawing/2014/main" id="{F8D25329-9E03-4366-BECB-86FF5C2C1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52" y="712817"/>
              <a:ext cx="1135323" cy="797021"/>
            </a:xfrm>
            <a:prstGeom prst="rect">
              <a:avLst/>
            </a:prstGeom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73CEB8F6-DD81-4096-AF21-C873B95A8DE4}"/>
              </a:ext>
            </a:extLst>
          </p:cNvPr>
          <p:cNvGrpSpPr/>
          <p:nvPr/>
        </p:nvGrpSpPr>
        <p:grpSpPr>
          <a:xfrm>
            <a:off x="4829700" y="532132"/>
            <a:ext cx="1466850" cy="1190625"/>
            <a:chOff x="4829700" y="532132"/>
            <a:chExt cx="1466850" cy="1190625"/>
          </a:xfrm>
        </p:grpSpPr>
        <p:sp>
          <p:nvSpPr>
            <p:cNvPr id="63" name="Rectángulo: esquinas redondeadas 62">
              <a:extLst>
                <a:ext uri="{FF2B5EF4-FFF2-40B4-BE49-F238E27FC236}">
                  <a16:creationId xmlns:a16="http://schemas.microsoft.com/office/drawing/2014/main" id="{1976AFAA-580B-4D13-A392-309AFAFF457E}"/>
                </a:ext>
              </a:extLst>
            </p:cNvPr>
            <p:cNvSpPr/>
            <p:nvPr/>
          </p:nvSpPr>
          <p:spPr>
            <a:xfrm>
              <a:off x="4829700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6" name="Imagen 65">
              <a:hlinkClick r:id="" action="ppaction://noaction"/>
              <a:extLst>
                <a:ext uri="{FF2B5EF4-FFF2-40B4-BE49-F238E27FC236}">
                  <a16:creationId xmlns:a16="http://schemas.microsoft.com/office/drawing/2014/main" id="{48A3E6D4-6EA6-4ABB-9EB0-00C83F6C2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672" y="695648"/>
              <a:ext cx="1354403" cy="925794"/>
            </a:xfrm>
            <a:prstGeom prst="rect">
              <a:avLst/>
            </a:prstGeom>
          </p:spPr>
        </p:pic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B9A6EAE-D2E0-4FA6-BD1B-45C0CC03109C}"/>
              </a:ext>
            </a:extLst>
          </p:cNvPr>
          <p:cNvGrpSpPr/>
          <p:nvPr/>
        </p:nvGrpSpPr>
        <p:grpSpPr>
          <a:xfrm>
            <a:off x="8319938" y="1906426"/>
            <a:ext cx="1466850" cy="1190625"/>
            <a:chOff x="8319938" y="1906426"/>
            <a:chExt cx="1466850" cy="1190625"/>
          </a:xfrm>
        </p:grpSpPr>
        <p:sp>
          <p:nvSpPr>
            <p:cNvPr id="74" name="Rectángulo: esquinas redondeadas 73">
              <a:extLst>
                <a:ext uri="{FF2B5EF4-FFF2-40B4-BE49-F238E27FC236}">
                  <a16:creationId xmlns:a16="http://schemas.microsoft.com/office/drawing/2014/main" id="{F88662B2-1B21-4C5C-A243-3E4DCCD70BEE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6" name="Imagen 75">
              <a:hlinkClick r:id="" action="ppaction://noaction"/>
              <a:extLst>
                <a:ext uri="{FF2B5EF4-FFF2-40B4-BE49-F238E27FC236}">
                  <a16:creationId xmlns:a16="http://schemas.microsoft.com/office/drawing/2014/main" id="{A66F1BE8-8334-49F5-8C48-9EC7C92A4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DDBA36BD-8B3C-42EC-B115-E481E5AE46BB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4E4873DE-E919-491A-B3C2-D43A08B583F8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0" name="Imagen 79">
              <a:hlinkClick r:id="" action="ppaction://noaction"/>
              <a:extLst>
                <a:ext uri="{FF2B5EF4-FFF2-40B4-BE49-F238E27FC236}">
                  <a16:creationId xmlns:a16="http://schemas.microsoft.com/office/drawing/2014/main" id="{E0539FEA-8796-49E3-9F37-AF30A0553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22" y="3433094"/>
              <a:ext cx="1305053" cy="898916"/>
            </a:xfrm>
            <a:prstGeom prst="rect">
              <a:avLst/>
            </a:prstGeom>
          </p:spPr>
        </p:pic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FC28B60A-9EE5-441E-932A-2F8839340297}"/>
              </a:ext>
            </a:extLst>
          </p:cNvPr>
          <p:cNvGrpSpPr/>
          <p:nvPr/>
        </p:nvGrpSpPr>
        <p:grpSpPr>
          <a:xfrm>
            <a:off x="10042026" y="3321429"/>
            <a:ext cx="1466850" cy="1190625"/>
            <a:chOff x="10115053" y="3382024"/>
            <a:chExt cx="1466850" cy="1190625"/>
          </a:xfrm>
        </p:grpSpPr>
        <p:sp>
          <p:nvSpPr>
            <p:cNvPr id="83" name="Rectángulo: esquinas redondeadas 82">
              <a:extLst>
                <a:ext uri="{FF2B5EF4-FFF2-40B4-BE49-F238E27FC236}">
                  <a16:creationId xmlns:a16="http://schemas.microsoft.com/office/drawing/2014/main" id="{7BD053C8-04F3-4A4C-98D5-AE87E5F8CBC4}"/>
                </a:ext>
              </a:extLst>
            </p:cNvPr>
            <p:cNvSpPr/>
            <p:nvPr/>
          </p:nvSpPr>
          <p:spPr>
            <a:xfrm>
              <a:off x="10115053" y="3382024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5" name="Imagen 84">
              <a:hlinkClick r:id="" action="ppaction://noaction"/>
              <a:extLst>
                <a:ext uri="{FF2B5EF4-FFF2-40B4-BE49-F238E27FC236}">
                  <a16:creationId xmlns:a16="http://schemas.microsoft.com/office/drawing/2014/main" id="{03BDEE64-5B7D-4A29-9D26-09F7B909F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335" y="3510628"/>
              <a:ext cx="1302741" cy="972469"/>
            </a:xfrm>
            <a:prstGeom prst="rect">
              <a:avLst/>
            </a:prstGeom>
          </p:spPr>
        </p:pic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0CF3F30D-0170-4532-9643-44F2016E0153}"/>
              </a:ext>
            </a:extLst>
          </p:cNvPr>
          <p:cNvGrpSpPr/>
          <p:nvPr/>
        </p:nvGrpSpPr>
        <p:grpSpPr>
          <a:xfrm>
            <a:off x="8329696" y="3321429"/>
            <a:ext cx="1466850" cy="1190625"/>
            <a:chOff x="8421093" y="3376006"/>
            <a:chExt cx="1466850" cy="1190625"/>
          </a:xfrm>
        </p:grpSpPr>
        <p:sp>
          <p:nvSpPr>
            <p:cNvPr id="88" name="Rectángulo: esquinas redondeadas 87">
              <a:extLst>
                <a:ext uri="{FF2B5EF4-FFF2-40B4-BE49-F238E27FC236}">
                  <a16:creationId xmlns:a16="http://schemas.microsoft.com/office/drawing/2014/main" id="{EEDD830D-A57B-45EC-92B0-7F2C1CBDF62B}"/>
                </a:ext>
              </a:extLst>
            </p:cNvPr>
            <p:cNvSpPr/>
            <p:nvPr/>
          </p:nvSpPr>
          <p:spPr>
            <a:xfrm>
              <a:off x="8421093" y="337600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9" name="Imagen 88">
              <a:hlinkClick r:id="" action="ppaction://noaction"/>
              <a:extLst>
                <a:ext uri="{FF2B5EF4-FFF2-40B4-BE49-F238E27FC236}">
                  <a16:creationId xmlns:a16="http://schemas.microsoft.com/office/drawing/2014/main" id="{50E4C263-19BB-43F8-9B4E-93A6C0454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914" y="3510628"/>
              <a:ext cx="1321194" cy="922939"/>
            </a:xfrm>
            <a:prstGeom prst="rect">
              <a:avLst/>
            </a:prstGeom>
          </p:spPr>
        </p:pic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1F957920-C04B-43A5-B29A-C76291158D2E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92" name="Rectángulo: esquinas redondeadas 91">
              <a:extLst>
                <a:ext uri="{FF2B5EF4-FFF2-40B4-BE49-F238E27FC236}">
                  <a16:creationId xmlns:a16="http://schemas.microsoft.com/office/drawing/2014/main" id="{0C8841F3-C9C4-4151-BEE6-67337B50ABD2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4" name="Imagen 93">
              <a:hlinkClick r:id="" action="ppaction://noaction"/>
              <a:extLst>
                <a:ext uri="{FF2B5EF4-FFF2-40B4-BE49-F238E27FC236}">
                  <a16:creationId xmlns:a16="http://schemas.microsoft.com/office/drawing/2014/main" id="{F5390756-4102-4341-BFE3-AA04FCE4F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E84FD5C3-C8E3-4CE3-A3E6-5EA8376B857C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97" name="Rectángulo: esquinas redondeadas 96">
              <a:extLst>
                <a:ext uri="{FF2B5EF4-FFF2-40B4-BE49-F238E27FC236}">
                  <a16:creationId xmlns:a16="http://schemas.microsoft.com/office/drawing/2014/main" id="{26489B26-33C8-4B3F-8D2B-D9952E763BC2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9" name="Imagen 98">
              <a:hlinkClick r:id="" action="ppaction://noaction"/>
              <a:extLst>
                <a:ext uri="{FF2B5EF4-FFF2-40B4-BE49-F238E27FC236}">
                  <a16:creationId xmlns:a16="http://schemas.microsoft.com/office/drawing/2014/main" id="{AB21159C-47BC-44F0-8F97-63CF5FF33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681" y="659075"/>
              <a:ext cx="1326881" cy="905741"/>
            </a:xfrm>
            <a:prstGeom prst="rect">
              <a:avLst/>
            </a:prstGeom>
          </p:spPr>
        </p:pic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6B82FBCD-E5CB-41F9-AA7D-171534CDFD71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103" name="Rectángulo: esquinas redondeadas 102">
              <a:extLst>
                <a:ext uri="{FF2B5EF4-FFF2-40B4-BE49-F238E27FC236}">
                  <a16:creationId xmlns:a16="http://schemas.microsoft.com/office/drawing/2014/main" id="{494A9E06-8EB5-4ACA-9E05-EE4A8E406CEF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5" name="Imagen 104">
              <a:hlinkClick r:id="" action="ppaction://noaction"/>
              <a:extLst>
                <a:ext uri="{FF2B5EF4-FFF2-40B4-BE49-F238E27FC236}">
                  <a16:creationId xmlns:a16="http://schemas.microsoft.com/office/drawing/2014/main" id="{DE824EA4-3F5D-4E34-96E6-A2989CDCC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2056845"/>
              <a:ext cx="1249218" cy="835979"/>
            </a:xfrm>
            <a:prstGeom prst="rect">
              <a:avLst/>
            </a:prstGeom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AC2CC28C-3ECC-4DBC-A000-31073ABDAD1F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70" name="Rectángulo: esquinas redondeadas 69">
              <a:extLst>
                <a:ext uri="{FF2B5EF4-FFF2-40B4-BE49-F238E27FC236}">
                  <a16:creationId xmlns:a16="http://schemas.microsoft.com/office/drawing/2014/main" id="{29C18F19-53D9-4ED6-B3BC-C002A9620A10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9DDD5CA1-601A-43BA-84BA-737B0AF06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8291" y="659075"/>
              <a:ext cx="1325350" cy="90574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2A6FDC5-22E1-450C-B4E9-8572164F676B}"/>
              </a:ext>
            </a:extLst>
          </p:cNvPr>
          <p:cNvGrpSpPr/>
          <p:nvPr/>
        </p:nvGrpSpPr>
        <p:grpSpPr>
          <a:xfrm>
            <a:off x="6625396" y="3321429"/>
            <a:ext cx="1466850" cy="1190625"/>
            <a:chOff x="6625396" y="3321429"/>
            <a:chExt cx="1466850" cy="1190625"/>
          </a:xfrm>
        </p:grpSpPr>
        <p:sp>
          <p:nvSpPr>
            <p:cNvPr id="108" name="Rectángulo: esquinas redondeadas 107">
              <a:extLst>
                <a:ext uri="{FF2B5EF4-FFF2-40B4-BE49-F238E27FC236}">
                  <a16:creationId xmlns:a16="http://schemas.microsoft.com/office/drawing/2014/main" id="{F3C085D5-260F-4ED7-9711-1160E096A197}"/>
                </a:ext>
              </a:extLst>
            </p:cNvPr>
            <p:cNvSpPr/>
            <p:nvPr/>
          </p:nvSpPr>
          <p:spPr>
            <a:xfrm>
              <a:off x="6625396" y="3321429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A6749C7-5A48-4756-99D9-AB77C569D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039" y="3465759"/>
              <a:ext cx="1329630" cy="886420"/>
            </a:xfrm>
            <a:prstGeom prst="rect">
              <a:avLst/>
            </a:prstGeom>
          </p:spPr>
        </p:pic>
      </p:grpSp>
      <p:sp>
        <p:nvSpPr>
          <p:cNvPr id="64" name="CuadroTexto 63">
            <a:extLst>
              <a:ext uri="{FF2B5EF4-FFF2-40B4-BE49-F238E27FC236}">
                <a16:creationId xmlns:a16="http://schemas.microsoft.com/office/drawing/2014/main" id="{49C315D0-4D01-4B60-A661-C7BA604D13CF}"/>
              </a:ext>
            </a:extLst>
          </p:cNvPr>
          <p:cNvSpPr txBox="1"/>
          <p:nvPr/>
        </p:nvSpPr>
        <p:spPr>
          <a:xfrm>
            <a:off x="11575979" y="135855"/>
            <a:ext cx="57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95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43614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NA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TA</a:t>
            </a:r>
          </a:p>
        </p:txBody>
      </p:sp>
      <p:grpSp>
        <p:nvGrpSpPr>
          <p:cNvPr id="2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1" y="5675555"/>
            <a:ext cx="3508729" cy="584775"/>
            <a:chOff x="7786367" y="5530057"/>
            <a:chExt cx="249809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431199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87952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pic>
        <p:nvPicPr>
          <p:cNvPr id="53" name="52 Imagen" descr="na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760" y="2278445"/>
            <a:ext cx="3076303" cy="2312605"/>
          </a:xfrm>
          <a:prstGeom prst="rect">
            <a:avLst/>
          </a:prstGeom>
        </p:spPr>
      </p:pic>
      <p:grpSp>
        <p:nvGrpSpPr>
          <p:cNvPr id="51" name="Grupo 50">
            <a:extLst>
              <a:ext uri="{FF2B5EF4-FFF2-40B4-BE49-F238E27FC236}">
                <a16:creationId xmlns:a16="http://schemas.microsoft.com/office/drawing/2014/main" id="{3AD9AD6B-F229-4C4F-A997-8F827F374D87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A993AB5E-7511-45F3-92F3-8E8F001215A1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6" name="Imagen 55">
              <a:hlinkClick r:id="" action="ppaction://noaction"/>
              <a:extLst>
                <a:ext uri="{FF2B5EF4-FFF2-40B4-BE49-F238E27FC236}">
                  <a16:creationId xmlns:a16="http://schemas.microsoft.com/office/drawing/2014/main" id="{5C120266-43DA-405F-B06C-616991135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708" y="2037215"/>
              <a:ext cx="1119292" cy="787002"/>
            </a:xfrm>
            <a:prstGeom prst="rect">
              <a:avLst/>
            </a:prstGeom>
          </p:spPr>
        </p:pic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5388A94C-1100-4139-B9A8-0A15854252B2}"/>
              </a:ext>
            </a:extLst>
          </p:cNvPr>
          <p:cNvGrpSpPr/>
          <p:nvPr/>
        </p:nvGrpSpPr>
        <p:grpSpPr>
          <a:xfrm>
            <a:off x="6574819" y="509807"/>
            <a:ext cx="1466850" cy="1190625"/>
            <a:chOff x="6574819" y="509807"/>
            <a:chExt cx="1466850" cy="1190625"/>
          </a:xfrm>
        </p:grpSpPr>
        <p:sp>
          <p:nvSpPr>
            <p:cNvPr id="60" name="Rectángulo: esquinas redondeadas 59">
              <a:extLst>
                <a:ext uri="{FF2B5EF4-FFF2-40B4-BE49-F238E27FC236}">
                  <a16:creationId xmlns:a16="http://schemas.microsoft.com/office/drawing/2014/main" id="{4BFD9ABB-A541-48B4-8FA7-12F6964B125D}"/>
                </a:ext>
              </a:extLst>
            </p:cNvPr>
            <p:cNvSpPr/>
            <p:nvPr/>
          </p:nvSpPr>
          <p:spPr>
            <a:xfrm>
              <a:off x="6574819" y="50980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1" name="Imagen 60">
              <a:hlinkClick r:id="" action="ppaction://noaction"/>
              <a:extLst>
                <a:ext uri="{FF2B5EF4-FFF2-40B4-BE49-F238E27FC236}">
                  <a16:creationId xmlns:a16="http://schemas.microsoft.com/office/drawing/2014/main" id="{BD36EB4F-A6CB-48F0-88FA-4681C069C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52" y="712817"/>
              <a:ext cx="1135323" cy="797021"/>
            </a:xfrm>
            <a:prstGeom prst="rect">
              <a:avLst/>
            </a:prstGeom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4DAB3F66-6ECC-43E6-BE6E-45B84EA85A05}"/>
              </a:ext>
            </a:extLst>
          </p:cNvPr>
          <p:cNvGrpSpPr/>
          <p:nvPr/>
        </p:nvGrpSpPr>
        <p:grpSpPr>
          <a:xfrm>
            <a:off x="4883757" y="532132"/>
            <a:ext cx="1466850" cy="1190625"/>
            <a:chOff x="4829700" y="532132"/>
            <a:chExt cx="1466850" cy="1190625"/>
          </a:xfrm>
        </p:grpSpPr>
        <p:sp>
          <p:nvSpPr>
            <p:cNvPr id="63" name="Rectángulo: esquinas redondeadas 62">
              <a:extLst>
                <a:ext uri="{FF2B5EF4-FFF2-40B4-BE49-F238E27FC236}">
                  <a16:creationId xmlns:a16="http://schemas.microsoft.com/office/drawing/2014/main" id="{FCA90F5E-7E4E-40DC-AB70-FA9EB92EBE75}"/>
                </a:ext>
              </a:extLst>
            </p:cNvPr>
            <p:cNvSpPr/>
            <p:nvPr/>
          </p:nvSpPr>
          <p:spPr>
            <a:xfrm>
              <a:off x="4829700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6" name="Imagen 65">
              <a:hlinkClick r:id="" action="ppaction://noaction"/>
              <a:extLst>
                <a:ext uri="{FF2B5EF4-FFF2-40B4-BE49-F238E27FC236}">
                  <a16:creationId xmlns:a16="http://schemas.microsoft.com/office/drawing/2014/main" id="{79398E06-A308-4BD3-AD29-8BF4500F8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672" y="695648"/>
              <a:ext cx="1354403" cy="925794"/>
            </a:xfrm>
            <a:prstGeom prst="rect">
              <a:avLst/>
            </a:prstGeom>
          </p:spPr>
        </p:pic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1C094AA5-E83D-4CE7-A5B4-6C7CD746033F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70" name="Rectángulo: esquinas redondeadas 69">
              <a:extLst>
                <a:ext uri="{FF2B5EF4-FFF2-40B4-BE49-F238E27FC236}">
                  <a16:creationId xmlns:a16="http://schemas.microsoft.com/office/drawing/2014/main" id="{682E28C2-060F-4F72-AE38-FB2CF056046D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1" name="Imagen 70">
              <a:hlinkClick r:id="" action="ppaction://noaction"/>
              <a:extLst>
                <a:ext uri="{FF2B5EF4-FFF2-40B4-BE49-F238E27FC236}">
                  <a16:creationId xmlns:a16="http://schemas.microsoft.com/office/drawing/2014/main" id="{56670335-0CF1-405D-8D2A-E7646D254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469" y="645528"/>
              <a:ext cx="1258244" cy="919288"/>
            </a:xfrm>
            <a:prstGeom prst="rect">
              <a:avLst/>
            </a:prstGeom>
          </p:spPr>
        </p:pic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2CB85916-A924-440F-942A-BD6DB01F0F99}"/>
              </a:ext>
            </a:extLst>
          </p:cNvPr>
          <p:cNvGrpSpPr/>
          <p:nvPr/>
        </p:nvGrpSpPr>
        <p:grpSpPr>
          <a:xfrm>
            <a:off x="8319938" y="1906426"/>
            <a:ext cx="1466850" cy="1190625"/>
            <a:chOff x="8319938" y="1906426"/>
            <a:chExt cx="1466850" cy="1190625"/>
          </a:xfrm>
        </p:grpSpPr>
        <p:sp>
          <p:nvSpPr>
            <p:cNvPr id="74" name="Rectángulo: esquinas redondeadas 73">
              <a:extLst>
                <a:ext uri="{FF2B5EF4-FFF2-40B4-BE49-F238E27FC236}">
                  <a16:creationId xmlns:a16="http://schemas.microsoft.com/office/drawing/2014/main" id="{D8F9DDEA-4062-491A-A71C-F21EDC62BE1E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6" name="Imagen 75">
              <a:hlinkClick r:id="" action="ppaction://noaction"/>
              <a:extLst>
                <a:ext uri="{FF2B5EF4-FFF2-40B4-BE49-F238E27FC236}">
                  <a16:creationId xmlns:a16="http://schemas.microsoft.com/office/drawing/2014/main" id="{AFB7693A-059A-4927-82B5-8057C5BCD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45A3136F-B4BA-46B3-83AA-514BDE8C628A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D41372B1-43C4-4238-8BDC-88182DEEC350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0" name="Imagen 79">
              <a:extLst>
                <a:ext uri="{FF2B5EF4-FFF2-40B4-BE49-F238E27FC236}">
                  <a16:creationId xmlns:a16="http://schemas.microsoft.com/office/drawing/2014/main" id="{1F14DE09-293E-4A54-87B7-2FC9F23AD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22" y="3433094"/>
              <a:ext cx="1305053" cy="898916"/>
            </a:xfrm>
            <a:prstGeom prst="rect">
              <a:avLst/>
            </a:prstGeom>
          </p:spPr>
        </p:pic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7814ED3B-F99B-4CA4-8EF3-42A4C916A138}"/>
              </a:ext>
            </a:extLst>
          </p:cNvPr>
          <p:cNvGrpSpPr/>
          <p:nvPr/>
        </p:nvGrpSpPr>
        <p:grpSpPr>
          <a:xfrm>
            <a:off x="10042026" y="3321429"/>
            <a:ext cx="1466850" cy="1190625"/>
            <a:chOff x="10115053" y="3382024"/>
            <a:chExt cx="1466850" cy="1190625"/>
          </a:xfrm>
        </p:grpSpPr>
        <p:sp>
          <p:nvSpPr>
            <p:cNvPr id="83" name="Rectángulo: esquinas redondeadas 82">
              <a:extLst>
                <a:ext uri="{FF2B5EF4-FFF2-40B4-BE49-F238E27FC236}">
                  <a16:creationId xmlns:a16="http://schemas.microsoft.com/office/drawing/2014/main" id="{EC46BCDB-3949-4A39-B31F-153B1456D36B}"/>
                </a:ext>
              </a:extLst>
            </p:cNvPr>
            <p:cNvSpPr/>
            <p:nvPr/>
          </p:nvSpPr>
          <p:spPr>
            <a:xfrm>
              <a:off x="10115053" y="3382024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5" name="Imagen 84">
              <a:hlinkClick r:id="" action="ppaction://noaction"/>
              <a:extLst>
                <a:ext uri="{FF2B5EF4-FFF2-40B4-BE49-F238E27FC236}">
                  <a16:creationId xmlns:a16="http://schemas.microsoft.com/office/drawing/2014/main" id="{DC810B54-D719-47DE-9048-5D8C08A2B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335" y="3510628"/>
              <a:ext cx="1302741" cy="972469"/>
            </a:xfrm>
            <a:prstGeom prst="rect">
              <a:avLst/>
            </a:prstGeom>
          </p:spPr>
        </p:pic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069552C8-C2D6-4F27-A71E-E4E891B14AF9}"/>
              </a:ext>
            </a:extLst>
          </p:cNvPr>
          <p:cNvGrpSpPr/>
          <p:nvPr/>
        </p:nvGrpSpPr>
        <p:grpSpPr>
          <a:xfrm>
            <a:off x="8329696" y="3321429"/>
            <a:ext cx="1466850" cy="1190625"/>
            <a:chOff x="8421093" y="3376006"/>
            <a:chExt cx="1466850" cy="1190625"/>
          </a:xfrm>
        </p:grpSpPr>
        <p:sp>
          <p:nvSpPr>
            <p:cNvPr id="88" name="Rectángulo: esquinas redondeadas 87">
              <a:extLst>
                <a:ext uri="{FF2B5EF4-FFF2-40B4-BE49-F238E27FC236}">
                  <a16:creationId xmlns:a16="http://schemas.microsoft.com/office/drawing/2014/main" id="{7DFEDD91-F6AF-4B03-8142-A8222AD8C7A4}"/>
                </a:ext>
              </a:extLst>
            </p:cNvPr>
            <p:cNvSpPr/>
            <p:nvPr/>
          </p:nvSpPr>
          <p:spPr>
            <a:xfrm>
              <a:off x="8421093" y="337600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9" name="Imagen 88">
              <a:extLst>
                <a:ext uri="{FF2B5EF4-FFF2-40B4-BE49-F238E27FC236}">
                  <a16:creationId xmlns:a16="http://schemas.microsoft.com/office/drawing/2014/main" id="{D524EB59-7358-41E8-BAD7-6288C65CB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914" y="3510628"/>
              <a:ext cx="1321194" cy="922939"/>
            </a:xfrm>
            <a:prstGeom prst="rect">
              <a:avLst/>
            </a:prstGeom>
          </p:spPr>
        </p:pic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7D74155B-7F39-4F8D-88B8-B7F45E2885BE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92" name="Rectángulo: esquinas redondeadas 91">
              <a:extLst>
                <a:ext uri="{FF2B5EF4-FFF2-40B4-BE49-F238E27FC236}">
                  <a16:creationId xmlns:a16="http://schemas.microsoft.com/office/drawing/2014/main" id="{7E148E95-0F01-4945-B741-4D48BD551424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4" name="Imagen 93">
              <a:hlinkClick r:id="" action="ppaction://noaction"/>
              <a:extLst>
                <a:ext uri="{FF2B5EF4-FFF2-40B4-BE49-F238E27FC236}">
                  <a16:creationId xmlns:a16="http://schemas.microsoft.com/office/drawing/2014/main" id="{5969DC8A-CAD6-4DBF-B711-F011A7A27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0D0024BC-5AF2-4C1D-BC27-1CC1CD16D740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97" name="Rectángulo: esquinas redondeadas 96">
              <a:extLst>
                <a:ext uri="{FF2B5EF4-FFF2-40B4-BE49-F238E27FC236}">
                  <a16:creationId xmlns:a16="http://schemas.microsoft.com/office/drawing/2014/main" id="{F5D9142D-F142-4108-A761-BF9E8651FDE4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9" name="Imagen 98">
              <a:hlinkClick r:id="" action="ppaction://noaction"/>
              <a:extLst>
                <a:ext uri="{FF2B5EF4-FFF2-40B4-BE49-F238E27FC236}">
                  <a16:creationId xmlns:a16="http://schemas.microsoft.com/office/drawing/2014/main" id="{1E9E7DF8-CD74-4EEC-8F4D-82A4BE0BC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681" y="659075"/>
              <a:ext cx="1326881" cy="905741"/>
            </a:xfrm>
            <a:prstGeom prst="rect">
              <a:avLst/>
            </a:prstGeom>
          </p:spPr>
        </p:pic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5956335C-80E0-47D0-9C12-DC0985C78279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103" name="Rectángulo: esquinas redondeadas 102">
              <a:extLst>
                <a:ext uri="{FF2B5EF4-FFF2-40B4-BE49-F238E27FC236}">
                  <a16:creationId xmlns:a16="http://schemas.microsoft.com/office/drawing/2014/main" id="{708B6F69-F501-4605-A1E7-388C661517E8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5" name="Imagen 104">
              <a:hlinkClick r:id="" action="ppaction://noaction"/>
              <a:extLst>
                <a:ext uri="{FF2B5EF4-FFF2-40B4-BE49-F238E27FC236}">
                  <a16:creationId xmlns:a16="http://schemas.microsoft.com/office/drawing/2014/main" id="{010F3776-D015-4E4F-8F86-0460E2663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2056845"/>
              <a:ext cx="1249218" cy="835979"/>
            </a:xfrm>
            <a:prstGeom prst="rect">
              <a:avLst/>
            </a:prstGeom>
          </p:spPr>
        </p:pic>
      </p:grp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39B5816E-1928-4BAF-994A-937DBBC68DA4}"/>
              </a:ext>
            </a:extLst>
          </p:cNvPr>
          <p:cNvGrpSpPr/>
          <p:nvPr/>
        </p:nvGrpSpPr>
        <p:grpSpPr>
          <a:xfrm>
            <a:off x="6625396" y="3321429"/>
            <a:ext cx="1466850" cy="1190625"/>
            <a:chOff x="6717990" y="3328540"/>
            <a:chExt cx="1466850" cy="1190625"/>
          </a:xfrm>
        </p:grpSpPr>
        <p:sp>
          <p:nvSpPr>
            <p:cNvPr id="108" name="Rectángulo: esquinas redondeadas 107">
              <a:extLst>
                <a:ext uri="{FF2B5EF4-FFF2-40B4-BE49-F238E27FC236}">
                  <a16:creationId xmlns:a16="http://schemas.microsoft.com/office/drawing/2014/main" id="{2777FDAA-2399-4995-9BBA-29A59DEEDC8E}"/>
                </a:ext>
              </a:extLst>
            </p:cNvPr>
            <p:cNvSpPr/>
            <p:nvPr/>
          </p:nvSpPr>
          <p:spPr>
            <a:xfrm>
              <a:off x="6717990" y="3328540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9" name="Imagen 108">
              <a:hlinkClick r:id="" action="ppaction://noaction"/>
              <a:extLst>
                <a:ext uri="{FF2B5EF4-FFF2-40B4-BE49-F238E27FC236}">
                  <a16:creationId xmlns:a16="http://schemas.microsoft.com/office/drawing/2014/main" id="{4A17D726-5635-4EC6-AE31-B80B1703E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032" y="3450877"/>
              <a:ext cx="1304886" cy="929508"/>
            </a:xfrm>
            <a:prstGeom prst="rect">
              <a:avLst/>
            </a:prstGeom>
          </p:spPr>
        </p:pic>
      </p:grp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FEA6BC1-F489-4DDF-B90E-198741FAD659}"/>
              </a:ext>
            </a:extLst>
          </p:cNvPr>
          <p:cNvSpPr txBox="1"/>
          <p:nvPr/>
        </p:nvSpPr>
        <p:spPr>
          <a:xfrm>
            <a:off x="11575979" y="135855"/>
            <a:ext cx="57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995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43614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PA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TO</a:t>
            </a:r>
          </a:p>
        </p:txBody>
      </p:sp>
      <p:grpSp>
        <p:nvGrpSpPr>
          <p:cNvPr id="2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1" y="5675555"/>
            <a:ext cx="3441035" cy="584775"/>
            <a:chOff x="7786367" y="5530057"/>
            <a:chExt cx="2417701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350801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20257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pic>
        <p:nvPicPr>
          <p:cNvPr id="51" name="50 Imagen" descr="pa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389" y="2186668"/>
            <a:ext cx="3035481" cy="2281918"/>
          </a:xfrm>
          <a:prstGeom prst="rect">
            <a:avLst/>
          </a:prstGeom>
        </p:spPr>
      </p:pic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F9311-D9CE-4A82-A39B-74021ECDF144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64E7B0E9-B98F-495A-A67C-64F6CDDC3039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6" name="Imagen 55">
              <a:hlinkClick r:id="" action="ppaction://noaction"/>
              <a:extLst>
                <a:ext uri="{FF2B5EF4-FFF2-40B4-BE49-F238E27FC236}">
                  <a16:creationId xmlns:a16="http://schemas.microsoft.com/office/drawing/2014/main" id="{85B414FC-13E1-4D74-A449-7954CE0FA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708" y="2037215"/>
              <a:ext cx="1119292" cy="787002"/>
            </a:xfrm>
            <a:prstGeom prst="rect">
              <a:avLst/>
            </a:prstGeom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B37FD506-DC73-405C-9AF5-8E2A4B94FC2B}"/>
              </a:ext>
            </a:extLst>
          </p:cNvPr>
          <p:cNvGrpSpPr/>
          <p:nvPr/>
        </p:nvGrpSpPr>
        <p:grpSpPr>
          <a:xfrm>
            <a:off x="4829700" y="532132"/>
            <a:ext cx="1466850" cy="1190625"/>
            <a:chOff x="4829700" y="532132"/>
            <a:chExt cx="1466850" cy="1190625"/>
          </a:xfrm>
        </p:grpSpPr>
        <p:sp>
          <p:nvSpPr>
            <p:cNvPr id="63" name="Rectángulo: esquinas redondeadas 62">
              <a:extLst>
                <a:ext uri="{FF2B5EF4-FFF2-40B4-BE49-F238E27FC236}">
                  <a16:creationId xmlns:a16="http://schemas.microsoft.com/office/drawing/2014/main" id="{62AD788E-A425-46AA-B30C-BE735B6FAD35}"/>
                </a:ext>
              </a:extLst>
            </p:cNvPr>
            <p:cNvSpPr/>
            <p:nvPr/>
          </p:nvSpPr>
          <p:spPr>
            <a:xfrm>
              <a:off x="4829700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6" name="Imagen 65">
              <a:hlinkClick r:id="" action="ppaction://noaction"/>
              <a:extLst>
                <a:ext uri="{FF2B5EF4-FFF2-40B4-BE49-F238E27FC236}">
                  <a16:creationId xmlns:a16="http://schemas.microsoft.com/office/drawing/2014/main" id="{78DC3B2C-F8AA-4617-9D56-0FAE86C20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672" y="695648"/>
              <a:ext cx="1354403" cy="925794"/>
            </a:xfrm>
            <a:prstGeom prst="rect">
              <a:avLst/>
            </a:prstGeom>
          </p:spPr>
        </p:pic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E5AEBE1C-D381-4F06-9C37-150DFC3BC872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70" name="Rectángulo: esquinas redondeadas 69">
              <a:extLst>
                <a:ext uri="{FF2B5EF4-FFF2-40B4-BE49-F238E27FC236}">
                  <a16:creationId xmlns:a16="http://schemas.microsoft.com/office/drawing/2014/main" id="{3CB30B37-3A6B-4CF2-B993-BA8F1F9B36BF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1" name="Imagen 70">
              <a:hlinkClick r:id="" action="ppaction://noaction"/>
              <a:extLst>
                <a:ext uri="{FF2B5EF4-FFF2-40B4-BE49-F238E27FC236}">
                  <a16:creationId xmlns:a16="http://schemas.microsoft.com/office/drawing/2014/main" id="{ECE20FE0-57D9-4874-BF41-B2D7EB0B7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469" y="645528"/>
              <a:ext cx="1258244" cy="919288"/>
            </a:xfrm>
            <a:prstGeom prst="rect">
              <a:avLst/>
            </a:prstGeom>
          </p:spPr>
        </p:pic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55A8AB10-7EB6-4EA7-957D-F0062ECF1A7D}"/>
              </a:ext>
            </a:extLst>
          </p:cNvPr>
          <p:cNvGrpSpPr/>
          <p:nvPr/>
        </p:nvGrpSpPr>
        <p:grpSpPr>
          <a:xfrm>
            <a:off x="8319938" y="1906426"/>
            <a:ext cx="1466850" cy="1190625"/>
            <a:chOff x="8319938" y="1906426"/>
            <a:chExt cx="1466850" cy="1190625"/>
          </a:xfrm>
        </p:grpSpPr>
        <p:sp>
          <p:nvSpPr>
            <p:cNvPr id="74" name="Rectángulo: esquinas redondeadas 73">
              <a:extLst>
                <a:ext uri="{FF2B5EF4-FFF2-40B4-BE49-F238E27FC236}">
                  <a16:creationId xmlns:a16="http://schemas.microsoft.com/office/drawing/2014/main" id="{14BD8C44-FF98-457F-A949-030C9EF53A46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6" name="Imagen 75">
              <a:hlinkClick r:id="" action="ppaction://noaction"/>
              <a:extLst>
                <a:ext uri="{FF2B5EF4-FFF2-40B4-BE49-F238E27FC236}">
                  <a16:creationId xmlns:a16="http://schemas.microsoft.com/office/drawing/2014/main" id="{564ED0BB-DEFF-4DA9-B788-1CFBBEEE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1E187A49-B924-447E-8235-D9E463556050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67815F02-F028-487D-867A-5B9C9964B999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0" name="Imagen 79">
              <a:hlinkClick r:id="" action="ppaction://noaction"/>
              <a:extLst>
                <a:ext uri="{FF2B5EF4-FFF2-40B4-BE49-F238E27FC236}">
                  <a16:creationId xmlns:a16="http://schemas.microsoft.com/office/drawing/2014/main" id="{476903E7-A57C-4147-B33B-3434FDFE5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22" y="3433094"/>
              <a:ext cx="1305053" cy="898916"/>
            </a:xfrm>
            <a:prstGeom prst="rect">
              <a:avLst/>
            </a:prstGeom>
          </p:spPr>
        </p:pic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F503AEEF-DB22-4F82-95F8-40C8D9F74EAE}"/>
              </a:ext>
            </a:extLst>
          </p:cNvPr>
          <p:cNvGrpSpPr/>
          <p:nvPr/>
        </p:nvGrpSpPr>
        <p:grpSpPr>
          <a:xfrm>
            <a:off x="8329696" y="3321429"/>
            <a:ext cx="1466850" cy="1190625"/>
            <a:chOff x="8421093" y="3376006"/>
            <a:chExt cx="1466850" cy="1190625"/>
          </a:xfrm>
        </p:grpSpPr>
        <p:sp>
          <p:nvSpPr>
            <p:cNvPr id="88" name="Rectángulo: esquinas redondeadas 87">
              <a:extLst>
                <a:ext uri="{FF2B5EF4-FFF2-40B4-BE49-F238E27FC236}">
                  <a16:creationId xmlns:a16="http://schemas.microsoft.com/office/drawing/2014/main" id="{31DBE678-30D5-4DF5-97F7-1D289653CE1D}"/>
                </a:ext>
              </a:extLst>
            </p:cNvPr>
            <p:cNvSpPr/>
            <p:nvPr/>
          </p:nvSpPr>
          <p:spPr>
            <a:xfrm>
              <a:off x="8421093" y="337600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9" name="Imagen 88">
              <a:hlinkClick r:id="" action="ppaction://noaction"/>
              <a:extLst>
                <a:ext uri="{FF2B5EF4-FFF2-40B4-BE49-F238E27FC236}">
                  <a16:creationId xmlns:a16="http://schemas.microsoft.com/office/drawing/2014/main" id="{64E52E63-3FF2-4677-AE1B-3A1FCD140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914" y="3510628"/>
              <a:ext cx="1321194" cy="922939"/>
            </a:xfrm>
            <a:prstGeom prst="rect">
              <a:avLst/>
            </a:prstGeom>
          </p:spPr>
        </p:pic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F171C756-02FF-417E-B38D-B4009DB1B542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92" name="Rectángulo: esquinas redondeadas 91">
              <a:extLst>
                <a:ext uri="{FF2B5EF4-FFF2-40B4-BE49-F238E27FC236}">
                  <a16:creationId xmlns:a16="http://schemas.microsoft.com/office/drawing/2014/main" id="{223FC19D-3FA8-4FE9-8B12-C2178485F00B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4" name="Imagen 93">
              <a:hlinkClick r:id="" action="ppaction://noaction"/>
              <a:extLst>
                <a:ext uri="{FF2B5EF4-FFF2-40B4-BE49-F238E27FC236}">
                  <a16:creationId xmlns:a16="http://schemas.microsoft.com/office/drawing/2014/main" id="{5D780125-29B2-4958-B3B8-D406CBC44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8E5AEF3B-D0A5-46E6-BAB1-481DC030F67E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97" name="Rectángulo: esquinas redondeadas 96">
              <a:extLst>
                <a:ext uri="{FF2B5EF4-FFF2-40B4-BE49-F238E27FC236}">
                  <a16:creationId xmlns:a16="http://schemas.microsoft.com/office/drawing/2014/main" id="{8F3E53F8-4AD1-478A-8655-F58C79ED3FDC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9" name="Imagen 98">
              <a:hlinkClick r:id="" action="ppaction://noaction"/>
              <a:extLst>
                <a:ext uri="{FF2B5EF4-FFF2-40B4-BE49-F238E27FC236}">
                  <a16:creationId xmlns:a16="http://schemas.microsoft.com/office/drawing/2014/main" id="{3992C199-45E3-42A1-9439-132E3729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681" y="659075"/>
              <a:ext cx="1326881" cy="905741"/>
            </a:xfrm>
            <a:prstGeom prst="rect">
              <a:avLst/>
            </a:prstGeom>
          </p:spPr>
        </p:pic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D785F7FA-D82A-411C-BE8E-31831D3E8B92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103" name="Rectángulo: esquinas redondeadas 102">
              <a:extLst>
                <a:ext uri="{FF2B5EF4-FFF2-40B4-BE49-F238E27FC236}">
                  <a16:creationId xmlns:a16="http://schemas.microsoft.com/office/drawing/2014/main" id="{67E1D861-FDBA-4916-9D2A-2422555E097C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5" name="Imagen 104">
              <a:hlinkClick r:id="" action="ppaction://noaction"/>
              <a:extLst>
                <a:ext uri="{FF2B5EF4-FFF2-40B4-BE49-F238E27FC236}">
                  <a16:creationId xmlns:a16="http://schemas.microsoft.com/office/drawing/2014/main" id="{1B00795E-B978-4A97-A03E-BC13959B8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2056845"/>
              <a:ext cx="1249218" cy="835979"/>
            </a:xfrm>
            <a:prstGeom prst="rect">
              <a:avLst/>
            </a:prstGeom>
          </p:spPr>
        </p:pic>
      </p:grp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80F3CA90-6AD7-4C4F-B0A4-91E8CDAF1AC5}"/>
              </a:ext>
            </a:extLst>
          </p:cNvPr>
          <p:cNvGrpSpPr/>
          <p:nvPr/>
        </p:nvGrpSpPr>
        <p:grpSpPr>
          <a:xfrm>
            <a:off x="6625396" y="3321429"/>
            <a:ext cx="1466850" cy="1190625"/>
            <a:chOff x="6717990" y="3328540"/>
            <a:chExt cx="1466850" cy="1190625"/>
          </a:xfrm>
        </p:grpSpPr>
        <p:sp>
          <p:nvSpPr>
            <p:cNvPr id="108" name="Rectángulo: esquinas redondeadas 107">
              <a:extLst>
                <a:ext uri="{FF2B5EF4-FFF2-40B4-BE49-F238E27FC236}">
                  <a16:creationId xmlns:a16="http://schemas.microsoft.com/office/drawing/2014/main" id="{A3550E52-4322-4E23-B32D-20AE7DA61DFD}"/>
                </a:ext>
              </a:extLst>
            </p:cNvPr>
            <p:cNvSpPr/>
            <p:nvPr/>
          </p:nvSpPr>
          <p:spPr>
            <a:xfrm>
              <a:off x="6717990" y="3328540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9" name="Imagen 108">
              <a:hlinkClick r:id="" action="ppaction://noaction"/>
              <a:extLst>
                <a:ext uri="{FF2B5EF4-FFF2-40B4-BE49-F238E27FC236}">
                  <a16:creationId xmlns:a16="http://schemas.microsoft.com/office/drawing/2014/main" id="{D0C1BD35-B47C-49B4-A493-AFBE901D5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032" y="3450877"/>
              <a:ext cx="1304886" cy="929508"/>
            </a:xfrm>
            <a:prstGeom prst="rect">
              <a:avLst/>
            </a:prstGeom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C5C5FF6F-FFA9-4A6C-A169-26AB59C37727}"/>
              </a:ext>
            </a:extLst>
          </p:cNvPr>
          <p:cNvGrpSpPr/>
          <p:nvPr/>
        </p:nvGrpSpPr>
        <p:grpSpPr>
          <a:xfrm>
            <a:off x="6574819" y="509807"/>
            <a:ext cx="1466850" cy="1190625"/>
            <a:chOff x="6574819" y="509807"/>
            <a:chExt cx="1466850" cy="1190625"/>
          </a:xfrm>
        </p:grpSpPr>
        <p:sp>
          <p:nvSpPr>
            <p:cNvPr id="60" name="Rectángulo: esquinas redondeadas 59">
              <a:extLst>
                <a:ext uri="{FF2B5EF4-FFF2-40B4-BE49-F238E27FC236}">
                  <a16:creationId xmlns:a16="http://schemas.microsoft.com/office/drawing/2014/main" id="{C6A09410-F277-4E99-B5E6-743E180DE6C3}"/>
                </a:ext>
              </a:extLst>
            </p:cNvPr>
            <p:cNvSpPr/>
            <p:nvPr/>
          </p:nvSpPr>
          <p:spPr>
            <a:xfrm>
              <a:off x="6574819" y="50980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D0E52F3-95E7-44C4-9430-DE06B2D15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641476"/>
              <a:ext cx="1318944" cy="945856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9F0E3558-D320-4893-9D5B-F6D426E2C42C}"/>
              </a:ext>
            </a:extLst>
          </p:cNvPr>
          <p:cNvGrpSpPr/>
          <p:nvPr/>
        </p:nvGrpSpPr>
        <p:grpSpPr>
          <a:xfrm>
            <a:off x="10042026" y="3321429"/>
            <a:ext cx="1466850" cy="1190625"/>
            <a:chOff x="10042026" y="3321429"/>
            <a:chExt cx="1466850" cy="1190625"/>
          </a:xfrm>
        </p:grpSpPr>
        <p:sp>
          <p:nvSpPr>
            <p:cNvPr id="83" name="Rectángulo: esquinas redondeadas 82">
              <a:extLst>
                <a:ext uri="{FF2B5EF4-FFF2-40B4-BE49-F238E27FC236}">
                  <a16:creationId xmlns:a16="http://schemas.microsoft.com/office/drawing/2014/main" id="{FDD5AE47-3224-475E-848D-75B0B9F05B4E}"/>
                </a:ext>
              </a:extLst>
            </p:cNvPr>
            <p:cNvSpPr/>
            <p:nvPr/>
          </p:nvSpPr>
          <p:spPr>
            <a:xfrm>
              <a:off x="10042026" y="3321429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F6556880-5FF0-494D-AD41-58C4D7F95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3429000"/>
              <a:ext cx="1328590" cy="946393"/>
            </a:xfrm>
            <a:prstGeom prst="rect">
              <a:avLst/>
            </a:prstGeom>
          </p:spPr>
        </p:pic>
      </p:grp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3CAD722-0BC8-4805-A67F-8CC81E28B9B9}"/>
              </a:ext>
            </a:extLst>
          </p:cNvPr>
          <p:cNvSpPr txBox="1"/>
          <p:nvPr/>
        </p:nvSpPr>
        <p:spPr>
          <a:xfrm>
            <a:off x="11575979" y="135855"/>
            <a:ext cx="57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995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43614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PI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ÑA</a:t>
            </a:r>
          </a:p>
        </p:txBody>
      </p:sp>
      <p:grpSp>
        <p:nvGrpSpPr>
          <p:cNvPr id="2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5" y="5675555"/>
            <a:ext cx="3441025" cy="584775"/>
            <a:chOff x="7786367" y="5530057"/>
            <a:chExt cx="2449895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382995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20249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pic>
        <p:nvPicPr>
          <p:cNvPr id="53" name="52 Imagen" descr="piñ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389" y="2037398"/>
            <a:ext cx="3190603" cy="2398530"/>
          </a:xfrm>
          <a:prstGeom prst="rect">
            <a:avLst/>
          </a:prstGeom>
        </p:spPr>
      </p:pic>
      <p:grpSp>
        <p:nvGrpSpPr>
          <p:cNvPr id="51" name="Grupo 50">
            <a:extLst>
              <a:ext uri="{FF2B5EF4-FFF2-40B4-BE49-F238E27FC236}">
                <a16:creationId xmlns:a16="http://schemas.microsoft.com/office/drawing/2014/main" id="{8528FAF0-D4D9-4C0F-96DA-91F1DB47EB7C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9723138A-C6D2-428E-BA1F-6D9E803D50F7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6" name="Imagen 55">
              <a:hlinkClick r:id="" action="ppaction://noaction"/>
              <a:extLst>
                <a:ext uri="{FF2B5EF4-FFF2-40B4-BE49-F238E27FC236}">
                  <a16:creationId xmlns:a16="http://schemas.microsoft.com/office/drawing/2014/main" id="{481C2D2C-84A4-4F11-982D-51A33C870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708" y="2037215"/>
              <a:ext cx="1119292" cy="787002"/>
            </a:xfrm>
            <a:prstGeom prst="rect">
              <a:avLst/>
            </a:prstGeom>
          </p:spPr>
        </p:pic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47F12E88-D9E9-4A7A-B963-DEEF0E5D86E3}"/>
              </a:ext>
            </a:extLst>
          </p:cNvPr>
          <p:cNvGrpSpPr/>
          <p:nvPr/>
        </p:nvGrpSpPr>
        <p:grpSpPr>
          <a:xfrm>
            <a:off x="6574819" y="509807"/>
            <a:ext cx="1466850" cy="1190625"/>
            <a:chOff x="6574819" y="509807"/>
            <a:chExt cx="1466850" cy="1190625"/>
          </a:xfrm>
        </p:grpSpPr>
        <p:sp>
          <p:nvSpPr>
            <p:cNvPr id="60" name="Rectángulo: esquinas redondeadas 59">
              <a:extLst>
                <a:ext uri="{FF2B5EF4-FFF2-40B4-BE49-F238E27FC236}">
                  <a16:creationId xmlns:a16="http://schemas.microsoft.com/office/drawing/2014/main" id="{CF4373E4-65FB-4BC9-B68E-2BCB3D6D59D9}"/>
                </a:ext>
              </a:extLst>
            </p:cNvPr>
            <p:cNvSpPr/>
            <p:nvPr/>
          </p:nvSpPr>
          <p:spPr>
            <a:xfrm>
              <a:off x="6574819" y="50980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1" name="Imagen 60">
              <a:hlinkClick r:id="" action="ppaction://noaction"/>
              <a:extLst>
                <a:ext uri="{FF2B5EF4-FFF2-40B4-BE49-F238E27FC236}">
                  <a16:creationId xmlns:a16="http://schemas.microsoft.com/office/drawing/2014/main" id="{D628009E-7807-4EF2-A807-EF9127FE9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52" y="712817"/>
              <a:ext cx="1135323" cy="797021"/>
            </a:xfrm>
            <a:prstGeom prst="rect">
              <a:avLst/>
            </a:prstGeom>
          </p:spPr>
        </p:pic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78ACF3B4-501A-470D-8308-AA817CFD02CE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70" name="Rectángulo: esquinas redondeadas 69">
              <a:extLst>
                <a:ext uri="{FF2B5EF4-FFF2-40B4-BE49-F238E27FC236}">
                  <a16:creationId xmlns:a16="http://schemas.microsoft.com/office/drawing/2014/main" id="{B1C3660B-1E1E-4D74-BA5F-B035CCD71076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1" name="Imagen 70">
              <a:hlinkClick r:id="" action="ppaction://noaction"/>
              <a:extLst>
                <a:ext uri="{FF2B5EF4-FFF2-40B4-BE49-F238E27FC236}">
                  <a16:creationId xmlns:a16="http://schemas.microsoft.com/office/drawing/2014/main" id="{F3E82C31-1B3B-47F7-8B17-85AA48C71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469" y="645528"/>
              <a:ext cx="1258244" cy="919288"/>
            </a:xfrm>
            <a:prstGeom prst="rect">
              <a:avLst/>
            </a:prstGeom>
          </p:spPr>
        </p:pic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8D88D23E-AC87-46D2-A66A-0E2DB8DDF702}"/>
              </a:ext>
            </a:extLst>
          </p:cNvPr>
          <p:cNvGrpSpPr/>
          <p:nvPr/>
        </p:nvGrpSpPr>
        <p:grpSpPr>
          <a:xfrm>
            <a:off x="8319938" y="1906426"/>
            <a:ext cx="1466850" cy="1190625"/>
            <a:chOff x="8319938" y="1906426"/>
            <a:chExt cx="1466850" cy="1190625"/>
          </a:xfrm>
        </p:grpSpPr>
        <p:sp>
          <p:nvSpPr>
            <p:cNvPr id="74" name="Rectángulo: esquinas redondeadas 73">
              <a:extLst>
                <a:ext uri="{FF2B5EF4-FFF2-40B4-BE49-F238E27FC236}">
                  <a16:creationId xmlns:a16="http://schemas.microsoft.com/office/drawing/2014/main" id="{1B8B0C10-EF50-4307-80E3-7BCEEBE5C849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6" name="Imagen 75">
              <a:hlinkClick r:id="" action="ppaction://noaction"/>
              <a:extLst>
                <a:ext uri="{FF2B5EF4-FFF2-40B4-BE49-F238E27FC236}">
                  <a16:creationId xmlns:a16="http://schemas.microsoft.com/office/drawing/2014/main" id="{CC122A45-A17F-4187-BB4F-80DE35A96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EBBD354D-6D89-4068-B8C3-713415305B04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0700ACBA-2134-401A-9A2D-1BEAD3019557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0" name="Imagen 79">
              <a:hlinkClick r:id="" action="ppaction://noaction"/>
              <a:extLst>
                <a:ext uri="{FF2B5EF4-FFF2-40B4-BE49-F238E27FC236}">
                  <a16:creationId xmlns:a16="http://schemas.microsoft.com/office/drawing/2014/main" id="{17DDB1D8-7C97-43EB-8487-2671B0E04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22" y="3433094"/>
              <a:ext cx="1305053" cy="898916"/>
            </a:xfrm>
            <a:prstGeom prst="rect">
              <a:avLst/>
            </a:prstGeom>
          </p:spPr>
        </p:pic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F48D76-6451-42F1-998A-6FCC42C1512C}"/>
              </a:ext>
            </a:extLst>
          </p:cNvPr>
          <p:cNvGrpSpPr/>
          <p:nvPr/>
        </p:nvGrpSpPr>
        <p:grpSpPr>
          <a:xfrm>
            <a:off x="10042026" y="3321429"/>
            <a:ext cx="1466850" cy="1190625"/>
            <a:chOff x="10115053" y="3382024"/>
            <a:chExt cx="1466850" cy="1190625"/>
          </a:xfrm>
        </p:grpSpPr>
        <p:sp>
          <p:nvSpPr>
            <p:cNvPr id="83" name="Rectángulo: esquinas redondeadas 82">
              <a:extLst>
                <a:ext uri="{FF2B5EF4-FFF2-40B4-BE49-F238E27FC236}">
                  <a16:creationId xmlns:a16="http://schemas.microsoft.com/office/drawing/2014/main" id="{46C2998C-5277-47DE-8DEC-BE0023719D5E}"/>
                </a:ext>
              </a:extLst>
            </p:cNvPr>
            <p:cNvSpPr/>
            <p:nvPr/>
          </p:nvSpPr>
          <p:spPr>
            <a:xfrm>
              <a:off x="10115053" y="3382024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5" name="Imagen 84">
              <a:hlinkClick r:id="" action="ppaction://noaction"/>
              <a:extLst>
                <a:ext uri="{FF2B5EF4-FFF2-40B4-BE49-F238E27FC236}">
                  <a16:creationId xmlns:a16="http://schemas.microsoft.com/office/drawing/2014/main" id="{31BF6404-9304-45F7-A717-DAD27EF82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335" y="3510628"/>
              <a:ext cx="1302741" cy="972469"/>
            </a:xfrm>
            <a:prstGeom prst="rect">
              <a:avLst/>
            </a:prstGeom>
          </p:spPr>
        </p:pic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BD44DBC9-8ED3-48D7-932E-5654D897F35C}"/>
              </a:ext>
            </a:extLst>
          </p:cNvPr>
          <p:cNvGrpSpPr/>
          <p:nvPr/>
        </p:nvGrpSpPr>
        <p:grpSpPr>
          <a:xfrm>
            <a:off x="8329696" y="3321429"/>
            <a:ext cx="1466850" cy="1190625"/>
            <a:chOff x="8421093" y="3376006"/>
            <a:chExt cx="1466850" cy="1190625"/>
          </a:xfrm>
        </p:grpSpPr>
        <p:sp>
          <p:nvSpPr>
            <p:cNvPr id="88" name="Rectángulo: esquinas redondeadas 87">
              <a:extLst>
                <a:ext uri="{FF2B5EF4-FFF2-40B4-BE49-F238E27FC236}">
                  <a16:creationId xmlns:a16="http://schemas.microsoft.com/office/drawing/2014/main" id="{E0EAF4F9-FBC5-43CA-A145-EB1FD09C9AAB}"/>
                </a:ext>
              </a:extLst>
            </p:cNvPr>
            <p:cNvSpPr/>
            <p:nvPr/>
          </p:nvSpPr>
          <p:spPr>
            <a:xfrm>
              <a:off x="8421093" y="337600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9" name="Imagen 88">
              <a:hlinkClick r:id="" action="ppaction://noaction"/>
              <a:extLst>
                <a:ext uri="{FF2B5EF4-FFF2-40B4-BE49-F238E27FC236}">
                  <a16:creationId xmlns:a16="http://schemas.microsoft.com/office/drawing/2014/main" id="{271B1220-8949-47FB-8469-7A95F040C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914" y="3510628"/>
              <a:ext cx="1321194" cy="922939"/>
            </a:xfrm>
            <a:prstGeom prst="rect">
              <a:avLst/>
            </a:prstGeom>
          </p:spPr>
        </p:pic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A8F36051-FB11-4120-BE9E-1CF79A649CA3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92" name="Rectángulo: esquinas redondeadas 91">
              <a:extLst>
                <a:ext uri="{FF2B5EF4-FFF2-40B4-BE49-F238E27FC236}">
                  <a16:creationId xmlns:a16="http://schemas.microsoft.com/office/drawing/2014/main" id="{BFEA11B9-4198-4B40-9C13-7A90077B0D36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4" name="Imagen 93">
              <a:extLst>
                <a:ext uri="{FF2B5EF4-FFF2-40B4-BE49-F238E27FC236}">
                  <a16:creationId xmlns:a16="http://schemas.microsoft.com/office/drawing/2014/main" id="{D5AD65DB-913A-4576-B1F6-3AB1CD8A0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A043BEB0-7251-4424-8EDC-E95F95605650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97" name="Rectángulo: esquinas redondeadas 96">
              <a:extLst>
                <a:ext uri="{FF2B5EF4-FFF2-40B4-BE49-F238E27FC236}">
                  <a16:creationId xmlns:a16="http://schemas.microsoft.com/office/drawing/2014/main" id="{5C376D98-C76B-4EA4-99D2-119E425A3347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9" name="Imagen 98">
              <a:hlinkClick r:id="" action="ppaction://noaction"/>
              <a:extLst>
                <a:ext uri="{FF2B5EF4-FFF2-40B4-BE49-F238E27FC236}">
                  <a16:creationId xmlns:a16="http://schemas.microsoft.com/office/drawing/2014/main" id="{C07A5DD8-98A3-4CF9-B081-0AE7635D2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681" y="659075"/>
              <a:ext cx="1326881" cy="905741"/>
            </a:xfrm>
            <a:prstGeom prst="rect">
              <a:avLst/>
            </a:prstGeom>
          </p:spPr>
        </p:pic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B34DA28A-489B-4CE0-939B-C3D08A3022B7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103" name="Rectángulo: esquinas redondeadas 102">
              <a:extLst>
                <a:ext uri="{FF2B5EF4-FFF2-40B4-BE49-F238E27FC236}">
                  <a16:creationId xmlns:a16="http://schemas.microsoft.com/office/drawing/2014/main" id="{2A50B71E-9D56-45F6-907E-35352B1B63E1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5" name="Imagen 104">
              <a:hlinkClick r:id="" action="ppaction://noaction"/>
              <a:extLst>
                <a:ext uri="{FF2B5EF4-FFF2-40B4-BE49-F238E27FC236}">
                  <a16:creationId xmlns:a16="http://schemas.microsoft.com/office/drawing/2014/main" id="{F10977BA-4EDE-4535-93A2-EE7E0C4BF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2056845"/>
              <a:ext cx="1249218" cy="835979"/>
            </a:xfrm>
            <a:prstGeom prst="rect">
              <a:avLst/>
            </a:prstGeom>
          </p:spPr>
        </p:pic>
      </p:grp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8DED264-B876-4735-B6D7-EFE802168DC0}"/>
              </a:ext>
            </a:extLst>
          </p:cNvPr>
          <p:cNvGrpSpPr/>
          <p:nvPr/>
        </p:nvGrpSpPr>
        <p:grpSpPr>
          <a:xfrm>
            <a:off x="6625396" y="3321429"/>
            <a:ext cx="1466850" cy="1190625"/>
            <a:chOff x="6717990" y="3328540"/>
            <a:chExt cx="1466850" cy="1190625"/>
          </a:xfrm>
        </p:grpSpPr>
        <p:sp>
          <p:nvSpPr>
            <p:cNvPr id="108" name="Rectángulo: esquinas redondeadas 107">
              <a:extLst>
                <a:ext uri="{FF2B5EF4-FFF2-40B4-BE49-F238E27FC236}">
                  <a16:creationId xmlns:a16="http://schemas.microsoft.com/office/drawing/2014/main" id="{66E52F21-AEFC-491F-8972-5904F68A47FC}"/>
                </a:ext>
              </a:extLst>
            </p:cNvPr>
            <p:cNvSpPr/>
            <p:nvPr/>
          </p:nvSpPr>
          <p:spPr>
            <a:xfrm>
              <a:off x="6717990" y="3328540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9" name="Imagen 108">
              <a:hlinkClick r:id="" action="ppaction://noaction"/>
              <a:extLst>
                <a:ext uri="{FF2B5EF4-FFF2-40B4-BE49-F238E27FC236}">
                  <a16:creationId xmlns:a16="http://schemas.microsoft.com/office/drawing/2014/main" id="{32E09DC9-95EC-44E1-A470-86B6842D1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032" y="3450877"/>
              <a:ext cx="1304886" cy="929508"/>
            </a:xfrm>
            <a:prstGeom prst="rect">
              <a:avLst/>
            </a:prstGeom>
          </p:spPr>
        </p:pic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687C7C5C-DE32-48E7-AFFF-7E0A8561E1FA}"/>
              </a:ext>
            </a:extLst>
          </p:cNvPr>
          <p:cNvGrpSpPr/>
          <p:nvPr/>
        </p:nvGrpSpPr>
        <p:grpSpPr>
          <a:xfrm>
            <a:off x="4829700" y="532132"/>
            <a:ext cx="1466850" cy="1190625"/>
            <a:chOff x="4829700" y="532132"/>
            <a:chExt cx="1466850" cy="1190625"/>
          </a:xfrm>
        </p:grpSpPr>
        <p:sp>
          <p:nvSpPr>
            <p:cNvPr id="63" name="Rectángulo: esquinas redondeadas 62">
              <a:extLst>
                <a:ext uri="{FF2B5EF4-FFF2-40B4-BE49-F238E27FC236}">
                  <a16:creationId xmlns:a16="http://schemas.microsoft.com/office/drawing/2014/main" id="{825E4F9C-C038-4CB6-8209-F15776354321}"/>
                </a:ext>
              </a:extLst>
            </p:cNvPr>
            <p:cNvSpPr/>
            <p:nvPr/>
          </p:nvSpPr>
          <p:spPr>
            <a:xfrm>
              <a:off x="4829700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2D66F3BE-746E-444F-858D-B4B2D811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22" y="664457"/>
              <a:ext cx="1315938" cy="969354"/>
            </a:xfrm>
            <a:prstGeom prst="rect">
              <a:avLst/>
            </a:prstGeom>
          </p:spPr>
        </p:pic>
      </p:grpSp>
      <p:sp>
        <p:nvSpPr>
          <p:cNvPr id="62" name="CuadroTexto 61">
            <a:extLst>
              <a:ext uri="{FF2B5EF4-FFF2-40B4-BE49-F238E27FC236}">
                <a16:creationId xmlns:a16="http://schemas.microsoft.com/office/drawing/2014/main" id="{0F66465F-FD1A-4560-8344-4301D317E481}"/>
              </a:ext>
            </a:extLst>
          </p:cNvPr>
          <p:cNvSpPr txBox="1"/>
          <p:nvPr/>
        </p:nvSpPr>
        <p:spPr>
          <a:xfrm>
            <a:off x="11575979" y="135855"/>
            <a:ext cx="57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995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43614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PU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ÑO</a:t>
            </a:r>
          </a:p>
        </p:txBody>
      </p:sp>
      <p:grpSp>
        <p:nvGrpSpPr>
          <p:cNvPr id="2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5" y="5675555"/>
            <a:ext cx="3441025" cy="584775"/>
            <a:chOff x="7786367" y="5530057"/>
            <a:chExt cx="2449895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382995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20249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pic>
        <p:nvPicPr>
          <p:cNvPr id="51" name="50 Imagen" descr="puñ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6226" y="2274506"/>
            <a:ext cx="2994660" cy="2251230"/>
          </a:xfrm>
          <a:prstGeom prst="rect">
            <a:avLst/>
          </a:prstGeom>
        </p:spPr>
      </p:pic>
      <p:grpSp>
        <p:nvGrpSpPr>
          <p:cNvPr id="53" name="Grupo 52">
            <a:extLst>
              <a:ext uri="{FF2B5EF4-FFF2-40B4-BE49-F238E27FC236}">
                <a16:creationId xmlns:a16="http://schemas.microsoft.com/office/drawing/2014/main" id="{AEBE19CC-0846-45E9-B2C6-A044168A225F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7AD37642-B227-45B4-89DF-BFA300982ED1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6" name="Imagen 55">
              <a:hlinkClick r:id="" action="ppaction://noaction"/>
              <a:extLst>
                <a:ext uri="{FF2B5EF4-FFF2-40B4-BE49-F238E27FC236}">
                  <a16:creationId xmlns:a16="http://schemas.microsoft.com/office/drawing/2014/main" id="{50F4A26E-9F10-46E5-AAB7-4D3FCDA84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708" y="2037215"/>
              <a:ext cx="1119292" cy="787002"/>
            </a:xfrm>
            <a:prstGeom prst="rect">
              <a:avLst/>
            </a:prstGeom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60AB22CD-8290-4B9F-9E76-295A74E12E87}"/>
              </a:ext>
            </a:extLst>
          </p:cNvPr>
          <p:cNvGrpSpPr/>
          <p:nvPr/>
        </p:nvGrpSpPr>
        <p:grpSpPr>
          <a:xfrm>
            <a:off x="4829700" y="532132"/>
            <a:ext cx="1466850" cy="1190625"/>
            <a:chOff x="4829700" y="532132"/>
            <a:chExt cx="1466850" cy="1190625"/>
          </a:xfrm>
        </p:grpSpPr>
        <p:sp>
          <p:nvSpPr>
            <p:cNvPr id="63" name="Rectángulo: esquinas redondeadas 62">
              <a:extLst>
                <a:ext uri="{FF2B5EF4-FFF2-40B4-BE49-F238E27FC236}">
                  <a16:creationId xmlns:a16="http://schemas.microsoft.com/office/drawing/2014/main" id="{7A59D471-DBCC-4655-A20E-337F206AE961}"/>
                </a:ext>
              </a:extLst>
            </p:cNvPr>
            <p:cNvSpPr/>
            <p:nvPr/>
          </p:nvSpPr>
          <p:spPr>
            <a:xfrm>
              <a:off x="4829700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6" name="Imagen 65">
              <a:hlinkClick r:id="" action="ppaction://noaction"/>
              <a:extLst>
                <a:ext uri="{FF2B5EF4-FFF2-40B4-BE49-F238E27FC236}">
                  <a16:creationId xmlns:a16="http://schemas.microsoft.com/office/drawing/2014/main" id="{A98754C2-EEAA-4015-9844-F4D46A52A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672" y="695648"/>
              <a:ext cx="1354403" cy="925794"/>
            </a:xfrm>
            <a:prstGeom prst="rect">
              <a:avLst/>
            </a:prstGeom>
          </p:spPr>
        </p:pic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741DC818-B318-4892-8E74-7C723598ED19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70" name="Rectángulo: esquinas redondeadas 69">
              <a:extLst>
                <a:ext uri="{FF2B5EF4-FFF2-40B4-BE49-F238E27FC236}">
                  <a16:creationId xmlns:a16="http://schemas.microsoft.com/office/drawing/2014/main" id="{6FA45A7E-C0EB-4D6F-B306-F18C1B98DE33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1" name="Imagen 70">
              <a:hlinkClick r:id="" action="ppaction://noaction"/>
              <a:extLst>
                <a:ext uri="{FF2B5EF4-FFF2-40B4-BE49-F238E27FC236}">
                  <a16:creationId xmlns:a16="http://schemas.microsoft.com/office/drawing/2014/main" id="{51B3EE30-57BB-459A-AA79-8EC658713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469" y="645528"/>
              <a:ext cx="1258244" cy="919288"/>
            </a:xfrm>
            <a:prstGeom prst="rect">
              <a:avLst/>
            </a:prstGeom>
          </p:spPr>
        </p:pic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9AD7F26F-6F73-4C4E-99E4-A5121C4B6651}"/>
              </a:ext>
            </a:extLst>
          </p:cNvPr>
          <p:cNvGrpSpPr/>
          <p:nvPr/>
        </p:nvGrpSpPr>
        <p:grpSpPr>
          <a:xfrm>
            <a:off x="8319938" y="1906427"/>
            <a:ext cx="1466850" cy="1190625"/>
            <a:chOff x="8319938" y="1906426"/>
            <a:chExt cx="1466850" cy="1190625"/>
          </a:xfrm>
        </p:grpSpPr>
        <p:sp>
          <p:nvSpPr>
            <p:cNvPr id="74" name="Rectángulo: esquinas redondeadas 73">
              <a:extLst>
                <a:ext uri="{FF2B5EF4-FFF2-40B4-BE49-F238E27FC236}">
                  <a16:creationId xmlns:a16="http://schemas.microsoft.com/office/drawing/2014/main" id="{CDCEBB2D-2854-4926-AC7C-EA5492EFBCE0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6" name="Imagen 75">
              <a:hlinkClick r:id="" action="ppaction://noaction"/>
              <a:extLst>
                <a:ext uri="{FF2B5EF4-FFF2-40B4-BE49-F238E27FC236}">
                  <a16:creationId xmlns:a16="http://schemas.microsoft.com/office/drawing/2014/main" id="{7EF2BB1B-3660-49B6-824D-B9E96A6C3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97789D0A-C6F9-40AF-8B8B-2917CF066BC6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FEF68BBE-2A46-46BC-8541-ECE3E9AF4075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0" name="Imagen 79">
              <a:hlinkClick r:id="" action="ppaction://noaction"/>
              <a:extLst>
                <a:ext uri="{FF2B5EF4-FFF2-40B4-BE49-F238E27FC236}">
                  <a16:creationId xmlns:a16="http://schemas.microsoft.com/office/drawing/2014/main" id="{BE7AD9B1-4825-4BB8-8E4D-DE33D14BD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22" y="3433094"/>
              <a:ext cx="1305053" cy="898916"/>
            </a:xfrm>
            <a:prstGeom prst="rect">
              <a:avLst/>
            </a:prstGeom>
          </p:spPr>
        </p:pic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CFA25C09-F269-4DE1-A8AE-820F15821785}"/>
              </a:ext>
            </a:extLst>
          </p:cNvPr>
          <p:cNvGrpSpPr/>
          <p:nvPr/>
        </p:nvGrpSpPr>
        <p:grpSpPr>
          <a:xfrm>
            <a:off x="10042026" y="3321429"/>
            <a:ext cx="1466850" cy="1190625"/>
            <a:chOff x="10115053" y="3382024"/>
            <a:chExt cx="1466850" cy="1190625"/>
          </a:xfrm>
        </p:grpSpPr>
        <p:sp>
          <p:nvSpPr>
            <p:cNvPr id="83" name="Rectángulo: esquinas redondeadas 82">
              <a:extLst>
                <a:ext uri="{FF2B5EF4-FFF2-40B4-BE49-F238E27FC236}">
                  <a16:creationId xmlns:a16="http://schemas.microsoft.com/office/drawing/2014/main" id="{125E601A-7D89-4549-8AF4-BF67B392AE56}"/>
                </a:ext>
              </a:extLst>
            </p:cNvPr>
            <p:cNvSpPr/>
            <p:nvPr/>
          </p:nvSpPr>
          <p:spPr>
            <a:xfrm>
              <a:off x="10115053" y="3382024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5" name="Imagen 84">
              <a:hlinkClick r:id="" action="ppaction://noaction"/>
              <a:extLst>
                <a:ext uri="{FF2B5EF4-FFF2-40B4-BE49-F238E27FC236}">
                  <a16:creationId xmlns:a16="http://schemas.microsoft.com/office/drawing/2014/main" id="{43643E81-0C33-44CC-8146-8336298A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335" y="3510628"/>
              <a:ext cx="1302741" cy="972469"/>
            </a:xfrm>
            <a:prstGeom prst="rect">
              <a:avLst/>
            </a:prstGeom>
          </p:spPr>
        </p:pic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144AF7BE-A96A-4518-8474-6A382DFD8778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92" name="Rectángulo: esquinas redondeadas 91">
              <a:extLst>
                <a:ext uri="{FF2B5EF4-FFF2-40B4-BE49-F238E27FC236}">
                  <a16:creationId xmlns:a16="http://schemas.microsoft.com/office/drawing/2014/main" id="{4FDB0576-6810-4A9A-B188-785A2349089C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4" name="Imagen 93">
              <a:hlinkClick r:id="" action="ppaction://noaction"/>
              <a:extLst>
                <a:ext uri="{FF2B5EF4-FFF2-40B4-BE49-F238E27FC236}">
                  <a16:creationId xmlns:a16="http://schemas.microsoft.com/office/drawing/2014/main" id="{4E9FA485-BD08-4765-92CA-18370A98E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4E6E9A9F-F0D7-4964-84E3-3D0E909F92E0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97" name="Rectángulo: esquinas redondeadas 96">
              <a:extLst>
                <a:ext uri="{FF2B5EF4-FFF2-40B4-BE49-F238E27FC236}">
                  <a16:creationId xmlns:a16="http://schemas.microsoft.com/office/drawing/2014/main" id="{69FA2417-2053-450A-BB16-2A9FF3D87D10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9" name="Imagen 98">
              <a:hlinkClick r:id="" action="ppaction://noaction"/>
              <a:extLst>
                <a:ext uri="{FF2B5EF4-FFF2-40B4-BE49-F238E27FC236}">
                  <a16:creationId xmlns:a16="http://schemas.microsoft.com/office/drawing/2014/main" id="{7517A7D7-6539-4E1B-A7CD-57439557C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681" y="659075"/>
              <a:ext cx="1326881" cy="905741"/>
            </a:xfrm>
            <a:prstGeom prst="rect">
              <a:avLst/>
            </a:prstGeom>
          </p:spPr>
        </p:pic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CEDD278D-AF5E-4961-A80F-A9B08A2855FB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103" name="Rectángulo: esquinas redondeadas 102">
              <a:extLst>
                <a:ext uri="{FF2B5EF4-FFF2-40B4-BE49-F238E27FC236}">
                  <a16:creationId xmlns:a16="http://schemas.microsoft.com/office/drawing/2014/main" id="{6653C59B-75CB-41AB-94FA-9E9A2073BE3E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5" name="Imagen 104">
              <a:hlinkClick r:id="" action="ppaction://noaction"/>
              <a:extLst>
                <a:ext uri="{FF2B5EF4-FFF2-40B4-BE49-F238E27FC236}">
                  <a16:creationId xmlns:a16="http://schemas.microsoft.com/office/drawing/2014/main" id="{82FC161E-08BD-4998-8A0E-C415C6694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2056845"/>
              <a:ext cx="1249218" cy="835979"/>
            </a:xfrm>
            <a:prstGeom prst="rect">
              <a:avLst/>
            </a:prstGeom>
          </p:spPr>
        </p:pic>
      </p:grp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9E410471-4F89-4FFF-AFE1-FC816134F4F3}"/>
              </a:ext>
            </a:extLst>
          </p:cNvPr>
          <p:cNvGrpSpPr/>
          <p:nvPr/>
        </p:nvGrpSpPr>
        <p:grpSpPr>
          <a:xfrm>
            <a:off x="6625396" y="3321429"/>
            <a:ext cx="1466850" cy="1190625"/>
            <a:chOff x="6717990" y="3328540"/>
            <a:chExt cx="1466850" cy="1190625"/>
          </a:xfrm>
        </p:grpSpPr>
        <p:sp>
          <p:nvSpPr>
            <p:cNvPr id="108" name="Rectángulo: esquinas redondeadas 107">
              <a:extLst>
                <a:ext uri="{FF2B5EF4-FFF2-40B4-BE49-F238E27FC236}">
                  <a16:creationId xmlns:a16="http://schemas.microsoft.com/office/drawing/2014/main" id="{638F1F36-0F24-45C1-AE6D-9A5054E73EB4}"/>
                </a:ext>
              </a:extLst>
            </p:cNvPr>
            <p:cNvSpPr/>
            <p:nvPr/>
          </p:nvSpPr>
          <p:spPr>
            <a:xfrm>
              <a:off x="6717990" y="3328540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9" name="Imagen 108">
              <a:hlinkClick r:id="" action="ppaction://noaction"/>
              <a:extLst>
                <a:ext uri="{FF2B5EF4-FFF2-40B4-BE49-F238E27FC236}">
                  <a16:creationId xmlns:a16="http://schemas.microsoft.com/office/drawing/2014/main" id="{70D8423B-CFB9-4615-AF16-A5CDCDF3D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032" y="3450877"/>
              <a:ext cx="1304886" cy="929508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DDCC61A-DD47-41DA-A91D-E4877EDFF80B}"/>
              </a:ext>
            </a:extLst>
          </p:cNvPr>
          <p:cNvGrpSpPr/>
          <p:nvPr/>
        </p:nvGrpSpPr>
        <p:grpSpPr>
          <a:xfrm>
            <a:off x="6594947" y="562801"/>
            <a:ext cx="1466850" cy="1190625"/>
            <a:chOff x="6594947" y="562801"/>
            <a:chExt cx="1466850" cy="1190625"/>
          </a:xfrm>
        </p:grpSpPr>
        <p:sp>
          <p:nvSpPr>
            <p:cNvPr id="60" name="Rectángulo: esquinas redondeadas 59">
              <a:extLst>
                <a:ext uri="{FF2B5EF4-FFF2-40B4-BE49-F238E27FC236}">
                  <a16:creationId xmlns:a16="http://schemas.microsoft.com/office/drawing/2014/main" id="{38BED298-ECD8-4775-BB22-E359AAF49055}"/>
                </a:ext>
              </a:extLst>
            </p:cNvPr>
            <p:cNvSpPr/>
            <p:nvPr/>
          </p:nvSpPr>
          <p:spPr>
            <a:xfrm>
              <a:off x="6594947" y="562801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649C2538-E5E9-44D3-AE7B-61FBC56C6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5524" y="683564"/>
              <a:ext cx="1372886" cy="934246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9ADC816-0386-474F-96EC-C474A120A3F6}"/>
              </a:ext>
            </a:extLst>
          </p:cNvPr>
          <p:cNvGrpSpPr/>
          <p:nvPr/>
        </p:nvGrpSpPr>
        <p:grpSpPr>
          <a:xfrm>
            <a:off x="8329696" y="3321429"/>
            <a:ext cx="1466850" cy="1190625"/>
            <a:chOff x="8329696" y="3321429"/>
            <a:chExt cx="1466850" cy="1190625"/>
          </a:xfrm>
        </p:grpSpPr>
        <p:sp>
          <p:nvSpPr>
            <p:cNvPr id="88" name="Rectángulo: esquinas redondeadas 87">
              <a:extLst>
                <a:ext uri="{FF2B5EF4-FFF2-40B4-BE49-F238E27FC236}">
                  <a16:creationId xmlns:a16="http://schemas.microsoft.com/office/drawing/2014/main" id="{D75549E6-8D14-4681-AEF9-ACCB439E4397}"/>
                </a:ext>
              </a:extLst>
            </p:cNvPr>
            <p:cNvSpPr/>
            <p:nvPr/>
          </p:nvSpPr>
          <p:spPr>
            <a:xfrm>
              <a:off x="8329696" y="3321429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D94EA3C2-37B5-47CB-8FEE-2059F28F8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8923" y="3484930"/>
              <a:ext cx="1299893" cy="888344"/>
            </a:xfrm>
            <a:prstGeom prst="rect">
              <a:avLst/>
            </a:prstGeom>
          </p:spPr>
        </p:pic>
      </p:grpSp>
      <p:sp>
        <p:nvSpPr>
          <p:cNvPr id="59" name="CuadroTexto 58">
            <a:extLst>
              <a:ext uri="{FF2B5EF4-FFF2-40B4-BE49-F238E27FC236}">
                <a16:creationId xmlns:a16="http://schemas.microsoft.com/office/drawing/2014/main" id="{3F5E3393-20A7-4D02-BF3C-C71A41DC77F1}"/>
              </a:ext>
            </a:extLst>
          </p:cNvPr>
          <p:cNvSpPr txBox="1"/>
          <p:nvPr/>
        </p:nvSpPr>
        <p:spPr>
          <a:xfrm>
            <a:off x="11575979" y="135855"/>
            <a:ext cx="57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995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5351062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NA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pic>
        <p:nvPicPr>
          <p:cNvPr id="56" name="55 Imagen" descr="ena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924" y="2209800"/>
            <a:ext cx="2903347" cy="2182586"/>
          </a:xfrm>
          <a:prstGeom prst="rect">
            <a:avLst/>
          </a:prstGeom>
        </p:spPr>
      </p:pic>
      <p:grpSp>
        <p:nvGrpSpPr>
          <p:cNvPr id="170" name="Grupo 169">
            <a:extLst>
              <a:ext uri="{FF2B5EF4-FFF2-40B4-BE49-F238E27FC236}">
                <a16:creationId xmlns:a16="http://schemas.microsoft.com/office/drawing/2014/main" id="{C5233312-A68B-4020-B224-12C8B7B7DB40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171" name="Rectángulo: esquinas redondeadas 170">
              <a:extLst>
                <a:ext uri="{FF2B5EF4-FFF2-40B4-BE49-F238E27FC236}">
                  <a16:creationId xmlns:a16="http://schemas.microsoft.com/office/drawing/2014/main" id="{B627B8BE-4F69-49AF-A7C8-45AEF8368087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2" name="Imagen 171">
              <a:extLst>
                <a:ext uri="{FF2B5EF4-FFF2-40B4-BE49-F238E27FC236}">
                  <a16:creationId xmlns:a16="http://schemas.microsoft.com/office/drawing/2014/main" id="{5ECA9902-EFAC-44E8-8EF0-26115113E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708" y="2037215"/>
              <a:ext cx="1119292" cy="787002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D41F84A2-B2F5-4A5B-B579-E94B3237466C}"/>
              </a:ext>
            </a:extLst>
          </p:cNvPr>
          <p:cNvGrpSpPr/>
          <p:nvPr/>
        </p:nvGrpSpPr>
        <p:grpSpPr>
          <a:xfrm>
            <a:off x="4829700" y="532132"/>
            <a:ext cx="1466850" cy="1190625"/>
            <a:chOff x="4829700" y="532132"/>
            <a:chExt cx="1466850" cy="1190625"/>
          </a:xfrm>
        </p:grpSpPr>
        <p:sp>
          <p:nvSpPr>
            <p:cNvPr id="177" name="Rectángulo: esquinas redondeadas 176">
              <a:extLst>
                <a:ext uri="{FF2B5EF4-FFF2-40B4-BE49-F238E27FC236}">
                  <a16:creationId xmlns:a16="http://schemas.microsoft.com/office/drawing/2014/main" id="{92BE4CB6-AE77-4E45-9EB5-32D85E865434}"/>
                </a:ext>
              </a:extLst>
            </p:cNvPr>
            <p:cNvSpPr/>
            <p:nvPr/>
          </p:nvSpPr>
          <p:spPr>
            <a:xfrm>
              <a:off x="4829700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8" name="Imagen 177">
              <a:extLst>
                <a:ext uri="{FF2B5EF4-FFF2-40B4-BE49-F238E27FC236}">
                  <a16:creationId xmlns:a16="http://schemas.microsoft.com/office/drawing/2014/main" id="{239209EC-8C71-42C2-851D-EAC3142BE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672" y="695648"/>
              <a:ext cx="1354403" cy="925794"/>
            </a:xfrm>
            <a:prstGeom prst="rect">
              <a:avLst/>
            </a:prstGeom>
          </p:spPr>
        </p:pic>
      </p:grpSp>
      <p:grpSp>
        <p:nvGrpSpPr>
          <p:cNvPr id="179" name="Grupo 178">
            <a:extLst>
              <a:ext uri="{FF2B5EF4-FFF2-40B4-BE49-F238E27FC236}">
                <a16:creationId xmlns:a16="http://schemas.microsoft.com/office/drawing/2014/main" id="{0EA6BEE8-CE0B-4360-B468-EF359E332BD0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180" name="Rectángulo: esquinas redondeadas 179">
              <a:extLst>
                <a:ext uri="{FF2B5EF4-FFF2-40B4-BE49-F238E27FC236}">
                  <a16:creationId xmlns:a16="http://schemas.microsoft.com/office/drawing/2014/main" id="{45C4820C-D478-4BBE-BFFC-2C8D1E8135FB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1" name="Imagen 180">
              <a:extLst>
                <a:ext uri="{FF2B5EF4-FFF2-40B4-BE49-F238E27FC236}">
                  <a16:creationId xmlns:a16="http://schemas.microsoft.com/office/drawing/2014/main" id="{BFA3A771-D8DA-44F2-9BDF-51C89CD5A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469" y="645528"/>
              <a:ext cx="1258244" cy="919288"/>
            </a:xfrm>
            <a:prstGeom prst="rect">
              <a:avLst/>
            </a:prstGeom>
          </p:spPr>
        </p:pic>
      </p:grpSp>
      <p:grpSp>
        <p:nvGrpSpPr>
          <p:cNvPr id="182" name="Grupo 181">
            <a:extLst>
              <a:ext uri="{FF2B5EF4-FFF2-40B4-BE49-F238E27FC236}">
                <a16:creationId xmlns:a16="http://schemas.microsoft.com/office/drawing/2014/main" id="{39FD2542-9233-483D-8EF1-04E8541DE286}"/>
              </a:ext>
            </a:extLst>
          </p:cNvPr>
          <p:cNvGrpSpPr/>
          <p:nvPr/>
        </p:nvGrpSpPr>
        <p:grpSpPr>
          <a:xfrm>
            <a:off x="8319938" y="1906426"/>
            <a:ext cx="1466850" cy="1190625"/>
            <a:chOff x="8319938" y="1906426"/>
            <a:chExt cx="1466850" cy="1190625"/>
          </a:xfrm>
        </p:grpSpPr>
        <p:sp>
          <p:nvSpPr>
            <p:cNvPr id="183" name="Rectángulo: esquinas redondeadas 182">
              <a:extLst>
                <a:ext uri="{FF2B5EF4-FFF2-40B4-BE49-F238E27FC236}">
                  <a16:creationId xmlns:a16="http://schemas.microsoft.com/office/drawing/2014/main" id="{ADAC0555-7A5A-4750-8ABE-1AAD55581C08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4" name="Imagen 183">
              <a:extLst>
                <a:ext uri="{FF2B5EF4-FFF2-40B4-BE49-F238E27FC236}">
                  <a16:creationId xmlns:a16="http://schemas.microsoft.com/office/drawing/2014/main" id="{D8CEE80F-6772-48D4-B7AD-F395F3A3E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185" name="Grupo 184">
            <a:extLst>
              <a:ext uri="{FF2B5EF4-FFF2-40B4-BE49-F238E27FC236}">
                <a16:creationId xmlns:a16="http://schemas.microsoft.com/office/drawing/2014/main" id="{C7D43A32-AF62-456F-B92B-590FA7CDBB49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186" name="Rectángulo: esquinas redondeadas 185">
              <a:extLst>
                <a:ext uri="{FF2B5EF4-FFF2-40B4-BE49-F238E27FC236}">
                  <a16:creationId xmlns:a16="http://schemas.microsoft.com/office/drawing/2014/main" id="{6A421650-8214-4D61-A6CD-0769E564CD33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7" name="Imagen 186">
              <a:extLst>
                <a:ext uri="{FF2B5EF4-FFF2-40B4-BE49-F238E27FC236}">
                  <a16:creationId xmlns:a16="http://schemas.microsoft.com/office/drawing/2014/main" id="{9DB1A8EE-3A3F-4254-BF36-BA8C3E56D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22" y="3433094"/>
              <a:ext cx="1305053" cy="898916"/>
            </a:xfrm>
            <a:prstGeom prst="rect">
              <a:avLst/>
            </a:prstGeom>
          </p:spPr>
        </p:pic>
      </p:grpSp>
      <p:grpSp>
        <p:nvGrpSpPr>
          <p:cNvPr id="188" name="Grupo 187">
            <a:extLst>
              <a:ext uri="{FF2B5EF4-FFF2-40B4-BE49-F238E27FC236}">
                <a16:creationId xmlns:a16="http://schemas.microsoft.com/office/drawing/2014/main" id="{8408A3AE-EB7D-4338-B126-19FA2D8097A3}"/>
              </a:ext>
            </a:extLst>
          </p:cNvPr>
          <p:cNvGrpSpPr/>
          <p:nvPr/>
        </p:nvGrpSpPr>
        <p:grpSpPr>
          <a:xfrm>
            <a:off x="10063187" y="3345871"/>
            <a:ext cx="1466850" cy="1190625"/>
            <a:chOff x="10115053" y="3382024"/>
            <a:chExt cx="1466850" cy="1190625"/>
          </a:xfrm>
        </p:grpSpPr>
        <p:sp>
          <p:nvSpPr>
            <p:cNvPr id="189" name="Rectángulo: esquinas redondeadas 188">
              <a:extLst>
                <a:ext uri="{FF2B5EF4-FFF2-40B4-BE49-F238E27FC236}">
                  <a16:creationId xmlns:a16="http://schemas.microsoft.com/office/drawing/2014/main" id="{A1285CF8-25AC-4768-8CD4-CB141322F945}"/>
                </a:ext>
              </a:extLst>
            </p:cNvPr>
            <p:cNvSpPr/>
            <p:nvPr/>
          </p:nvSpPr>
          <p:spPr>
            <a:xfrm>
              <a:off x="10115053" y="3382024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0" name="Imagen 189">
              <a:extLst>
                <a:ext uri="{FF2B5EF4-FFF2-40B4-BE49-F238E27FC236}">
                  <a16:creationId xmlns:a16="http://schemas.microsoft.com/office/drawing/2014/main" id="{057C42F8-974E-4EA4-A9F9-2C89B7982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335" y="3510628"/>
              <a:ext cx="1302741" cy="972469"/>
            </a:xfrm>
            <a:prstGeom prst="rect">
              <a:avLst/>
            </a:prstGeom>
          </p:spPr>
        </p:pic>
      </p:grpSp>
      <p:grpSp>
        <p:nvGrpSpPr>
          <p:cNvPr id="191" name="Grupo 190">
            <a:extLst>
              <a:ext uri="{FF2B5EF4-FFF2-40B4-BE49-F238E27FC236}">
                <a16:creationId xmlns:a16="http://schemas.microsoft.com/office/drawing/2014/main" id="{5CC27ADF-3E49-4D9F-866C-D83DCA04CE9D}"/>
              </a:ext>
            </a:extLst>
          </p:cNvPr>
          <p:cNvGrpSpPr/>
          <p:nvPr/>
        </p:nvGrpSpPr>
        <p:grpSpPr>
          <a:xfrm>
            <a:off x="8365770" y="3327699"/>
            <a:ext cx="1466850" cy="1190625"/>
            <a:chOff x="8421093" y="3376006"/>
            <a:chExt cx="1466850" cy="1190625"/>
          </a:xfrm>
        </p:grpSpPr>
        <p:sp>
          <p:nvSpPr>
            <p:cNvPr id="192" name="Rectángulo: esquinas redondeadas 191">
              <a:extLst>
                <a:ext uri="{FF2B5EF4-FFF2-40B4-BE49-F238E27FC236}">
                  <a16:creationId xmlns:a16="http://schemas.microsoft.com/office/drawing/2014/main" id="{76EBD9DB-5708-4BBC-AFE5-21E983941573}"/>
                </a:ext>
              </a:extLst>
            </p:cNvPr>
            <p:cNvSpPr/>
            <p:nvPr/>
          </p:nvSpPr>
          <p:spPr>
            <a:xfrm>
              <a:off x="8421093" y="337600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3" name="Imagen 192">
              <a:extLst>
                <a:ext uri="{FF2B5EF4-FFF2-40B4-BE49-F238E27FC236}">
                  <a16:creationId xmlns:a16="http://schemas.microsoft.com/office/drawing/2014/main" id="{D2EB1E9D-3460-408A-8149-F9B9DC595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914" y="3510628"/>
              <a:ext cx="1321194" cy="922939"/>
            </a:xfrm>
            <a:prstGeom prst="rect">
              <a:avLst/>
            </a:prstGeom>
          </p:spPr>
        </p:pic>
      </p:grpSp>
      <p:grpSp>
        <p:nvGrpSpPr>
          <p:cNvPr id="194" name="Grupo 193">
            <a:extLst>
              <a:ext uri="{FF2B5EF4-FFF2-40B4-BE49-F238E27FC236}">
                <a16:creationId xmlns:a16="http://schemas.microsoft.com/office/drawing/2014/main" id="{7F3C1DDF-85D2-4AF1-93CE-7B452E3E07F2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195" name="Rectángulo: esquinas redondeadas 194">
              <a:extLst>
                <a:ext uri="{FF2B5EF4-FFF2-40B4-BE49-F238E27FC236}">
                  <a16:creationId xmlns:a16="http://schemas.microsoft.com/office/drawing/2014/main" id="{BEDFE429-44E1-4A77-BC79-95BAD6340A84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6" name="Imagen 195">
              <a:extLst>
                <a:ext uri="{FF2B5EF4-FFF2-40B4-BE49-F238E27FC236}">
                  <a16:creationId xmlns:a16="http://schemas.microsoft.com/office/drawing/2014/main" id="{61DC6785-E046-41F7-8D78-157E2D5B3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200" name="Grupo 199">
            <a:extLst>
              <a:ext uri="{FF2B5EF4-FFF2-40B4-BE49-F238E27FC236}">
                <a16:creationId xmlns:a16="http://schemas.microsoft.com/office/drawing/2014/main" id="{23FDE526-B980-479C-A28F-30062F5A4B60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201" name="Rectángulo: esquinas redondeadas 200">
              <a:extLst>
                <a:ext uri="{FF2B5EF4-FFF2-40B4-BE49-F238E27FC236}">
                  <a16:creationId xmlns:a16="http://schemas.microsoft.com/office/drawing/2014/main" id="{DCD54FA9-4DE8-4E0E-A3BD-BD875BD1C763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2" name="Imagen 201">
              <a:extLst>
                <a:ext uri="{FF2B5EF4-FFF2-40B4-BE49-F238E27FC236}">
                  <a16:creationId xmlns:a16="http://schemas.microsoft.com/office/drawing/2014/main" id="{703F2A5F-5675-4875-B568-57A82AFA4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2056845"/>
              <a:ext cx="1249218" cy="835979"/>
            </a:xfrm>
            <a:prstGeom prst="rect">
              <a:avLst/>
            </a:prstGeom>
          </p:spPr>
        </p:pic>
      </p:grpSp>
      <p:grpSp>
        <p:nvGrpSpPr>
          <p:cNvPr id="203" name="Grupo 202">
            <a:extLst>
              <a:ext uri="{FF2B5EF4-FFF2-40B4-BE49-F238E27FC236}">
                <a16:creationId xmlns:a16="http://schemas.microsoft.com/office/drawing/2014/main" id="{D14D07D6-30FA-42E4-97B9-A291C68FBD48}"/>
              </a:ext>
            </a:extLst>
          </p:cNvPr>
          <p:cNvGrpSpPr/>
          <p:nvPr/>
        </p:nvGrpSpPr>
        <p:grpSpPr>
          <a:xfrm>
            <a:off x="6616488" y="3301093"/>
            <a:ext cx="1466850" cy="1190625"/>
            <a:chOff x="6717990" y="3328540"/>
            <a:chExt cx="1466850" cy="1190625"/>
          </a:xfrm>
        </p:grpSpPr>
        <p:sp>
          <p:nvSpPr>
            <p:cNvPr id="204" name="Rectángulo: esquinas redondeadas 203">
              <a:extLst>
                <a:ext uri="{FF2B5EF4-FFF2-40B4-BE49-F238E27FC236}">
                  <a16:creationId xmlns:a16="http://schemas.microsoft.com/office/drawing/2014/main" id="{357C17BB-5940-435E-AC7C-F71DC0C5E6CA}"/>
                </a:ext>
              </a:extLst>
            </p:cNvPr>
            <p:cNvSpPr/>
            <p:nvPr/>
          </p:nvSpPr>
          <p:spPr>
            <a:xfrm>
              <a:off x="6717990" y="3328540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5" name="Imagen 204">
              <a:extLst>
                <a:ext uri="{FF2B5EF4-FFF2-40B4-BE49-F238E27FC236}">
                  <a16:creationId xmlns:a16="http://schemas.microsoft.com/office/drawing/2014/main" id="{BB5ADD59-9116-41ED-BA43-081E83339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032" y="3450877"/>
              <a:ext cx="1304886" cy="929508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A717FF2-ABE5-47A8-90F4-C3A36070B815}"/>
              </a:ext>
            </a:extLst>
          </p:cNvPr>
          <p:cNvGrpSpPr/>
          <p:nvPr/>
        </p:nvGrpSpPr>
        <p:grpSpPr>
          <a:xfrm>
            <a:off x="6574819" y="509807"/>
            <a:ext cx="1466850" cy="1190625"/>
            <a:chOff x="6574819" y="509807"/>
            <a:chExt cx="1466850" cy="1190625"/>
          </a:xfrm>
        </p:grpSpPr>
        <p:sp>
          <p:nvSpPr>
            <p:cNvPr id="174" name="Rectángulo: esquinas redondeadas 173">
              <a:extLst>
                <a:ext uri="{FF2B5EF4-FFF2-40B4-BE49-F238E27FC236}">
                  <a16:creationId xmlns:a16="http://schemas.microsoft.com/office/drawing/2014/main" id="{7674AA70-CE52-4876-A482-A2468CF7EA3D}"/>
                </a:ext>
              </a:extLst>
            </p:cNvPr>
            <p:cNvSpPr/>
            <p:nvPr/>
          </p:nvSpPr>
          <p:spPr>
            <a:xfrm>
              <a:off x="6574819" y="50980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FBE38BD1-1034-4F82-BFDD-F28B8A30C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063" y="571168"/>
              <a:ext cx="793952" cy="105214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56CE31AB-FAFC-4EB2-87B6-64A4808F1025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198" name="Rectángulo: esquinas redondeadas 197">
              <a:extLst>
                <a:ext uri="{FF2B5EF4-FFF2-40B4-BE49-F238E27FC236}">
                  <a16:creationId xmlns:a16="http://schemas.microsoft.com/office/drawing/2014/main" id="{458E8FE8-6F1D-4951-A3C4-0A8CF21D8176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D2A9F5A-D622-41D3-B0C1-8F0CDEC8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913" y="648733"/>
              <a:ext cx="1350490" cy="907112"/>
            </a:xfrm>
            <a:prstGeom prst="rect">
              <a:avLst/>
            </a:prstGeom>
          </p:spPr>
        </p:pic>
      </p:grp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C5EBDD2F-8403-46FF-AC2F-7DE4BBE7F194}"/>
              </a:ext>
            </a:extLst>
          </p:cNvPr>
          <p:cNvSpPr/>
          <p:nvPr/>
        </p:nvSpPr>
        <p:spPr>
          <a:xfrm>
            <a:off x="4128763" y="5000355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4137820" y="500564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614068" y="225631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80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5489854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PE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PI</a:t>
            </a:r>
          </a:p>
        </p:txBody>
      </p:sp>
      <p:grpSp>
        <p:nvGrpSpPr>
          <p:cNvPr id="2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1" y="5675555"/>
            <a:ext cx="3476604" cy="584775"/>
            <a:chOff x="7786367" y="5530057"/>
            <a:chExt cx="2475227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408327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55826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pic>
        <p:nvPicPr>
          <p:cNvPr id="53" name="52 Imagen" descr="pepi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911" y="1859582"/>
            <a:ext cx="3329396" cy="2502868"/>
          </a:xfrm>
          <a:prstGeom prst="rect">
            <a:avLst/>
          </a:prstGeom>
        </p:spPr>
      </p:pic>
      <p:sp>
        <p:nvSpPr>
          <p:cNvPr id="54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4149327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NO</a:t>
            </a: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0D3A0564-6292-4C63-8E61-A66EF61D7A92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57" name="Rectángulo: esquinas redondeadas 56">
              <a:extLst>
                <a:ext uri="{FF2B5EF4-FFF2-40B4-BE49-F238E27FC236}">
                  <a16:creationId xmlns:a16="http://schemas.microsoft.com/office/drawing/2014/main" id="{2FDE2964-191C-4821-83ED-59B7D11796FF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0" name="Imagen 59">
              <a:hlinkClick r:id="" action="ppaction://noaction"/>
              <a:extLst>
                <a:ext uri="{FF2B5EF4-FFF2-40B4-BE49-F238E27FC236}">
                  <a16:creationId xmlns:a16="http://schemas.microsoft.com/office/drawing/2014/main" id="{48FE8840-579D-4C4B-B251-16970FE2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708" y="2037215"/>
              <a:ext cx="1119292" cy="787002"/>
            </a:xfrm>
            <a:prstGeom prst="rect">
              <a:avLst/>
            </a:prstGeom>
          </p:spPr>
        </p:pic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92863680-06F3-4D1D-818A-E193D9D84CBC}"/>
              </a:ext>
            </a:extLst>
          </p:cNvPr>
          <p:cNvGrpSpPr/>
          <p:nvPr/>
        </p:nvGrpSpPr>
        <p:grpSpPr>
          <a:xfrm>
            <a:off x="6574819" y="509807"/>
            <a:ext cx="1466850" cy="1190625"/>
            <a:chOff x="6574819" y="509807"/>
            <a:chExt cx="1466850" cy="1190625"/>
          </a:xfrm>
        </p:grpSpPr>
        <p:sp>
          <p:nvSpPr>
            <p:cNvPr id="62" name="Rectángulo: esquinas redondeadas 61">
              <a:extLst>
                <a:ext uri="{FF2B5EF4-FFF2-40B4-BE49-F238E27FC236}">
                  <a16:creationId xmlns:a16="http://schemas.microsoft.com/office/drawing/2014/main" id="{8B020FE0-DC60-4AA3-A095-C30F8B4B90B9}"/>
                </a:ext>
              </a:extLst>
            </p:cNvPr>
            <p:cNvSpPr/>
            <p:nvPr/>
          </p:nvSpPr>
          <p:spPr>
            <a:xfrm>
              <a:off x="6574819" y="50980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3" name="Imagen 62">
              <a:hlinkClick r:id="" action="ppaction://noaction"/>
              <a:extLst>
                <a:ext uri="{FF2B5EF4-FFF2-40B4-BE49-F238E27FC236}">
                  <a16:creationId xmlns:a16="http://schemas.microsoft.com/office/drawing/2014/main" id="{43A31658-2392-4527-A378-712EC7408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52" y="712817"/>
              <a:ext cx="1135323" cy="797021"/>
            </a:xfrm>
            <a:prstGeom prst="rect">
              <a:avLst/>
            </a:prstGeom>
          </p:spPr>
        </p:pic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7B9CD3D7-5068-4110-97FB-CB347E43CE39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73" name="Rectángulo: esquinas redondeadas 72">
              <a:extLst>
                <a:ext uri="{FF2B5EF4-FFF2-40B4-BE49-F238E27FC236}">
                  <a16:creationId xmlns:a16="http://schemas.microsoft.com/office/drawing/2014/main" id="{8BFBF52B-EE90-4A77-B6EC-E0C2E6444E0A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4" name="Imagen 73">
              <a:hlinkClick r:id="" action="ppaction://noaction"/>
              <a:extLst>
                <a:ext uri="{FF2B5EF4-FFF2-40B4-BE49-F238E27FC236}">
                  <a16:creationId xmlns:a16="http://schemas.microsoft.com/office/drawing/2014/main" id="{960D83FC-E9E2-403A-A69F-80178074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469" y="645528"/>
              <a:ext cx="1258244" cy="919288"/>
            </a:xfrm>
            <a:prstGeom prst="rect">
              <a:avLst/>
            </a:prstGeom>
          </p:spPr>
        </p:pic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94AC5865-85EC-4924-981F-BA52689156D8}"/>
              </a:ext>
            </a:extLst>
          </p:cNvPr>
          <p:cNvGrpSpPr/>
          <p:nvPr/>
        </p:nvGrpSpPr>
        <p:grpSpPr>
          <a:xfrm>
            <a:off x="8319938" y="1906426"/>
            <a:ext cx="1466850" cy="1190625"/>
            <a:chOff x="8319938" y="1906426"/>
            <a:chExt cx="1466850" cy="1190625"/>
          </a:xfrm>
        </p:grpSpPr>
        <p:sp>
          <p:nvSpPr>
            <p:cNvPr id="77" name="Rectángulo: esquinas redondeadas 76">
              <a:extLst>
                <a:ext uri="{FF2B5EF4-FFF2-40B4-BE49-F238E27FC236}">
                  <a16:creationId xmlns:a16="http://schemas.microsoft.com/office/drawing/2014/main" id="{1A35C254-3DF6-491C-B419-47EC85FF7C88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9" name="Imagen 78">
              <a:hlinkClick r:id="" action="ppaction://noaction"/>
              <a:extLst>
                <a:ext uri="{FF2B5EF4-FFF2-40B4-BE49-F238E27FC236}">
                  <a16:creationId xmlns:a16="http://schemas.microsoft.com/office/drawing/2014/main" id="{E23E47D8-8C76-4E78-864D-91ED5A9D4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3CB8D9C6-5E2C-4D7F-81AE-D5EAC254B02A}"/>
              </a:ext>
            </a:extLst>
          </p:cNvPr>
          <p:cNvGrpSpPr/>
          <p:nvPr/>
        </p:nvGrpSpPr>
        <p:grpSpPr>
          <a:xfrm>
            <a:off x="10042026" y="3321429"/>
            <a:ext cx="1466850" cy="1190625"/>
            <a:chOff x="10115053" y="3382024"/>
            <a:chExt cx="1466850" cy="1190625"/>
          </a:xfrm>
        </p:grpSpPr>
        <p:sp>
          <p:nvSpPr>
            <p:cNvPr id="86" name="Rectángulo: esquinas redondeadas 85">
              <a:extLst>
                <a:ext uri="{FF2B5EF4-FFF2-40B4-BE49-F238E27FC236}">
                  <a16:creationId xmlns:a16="http://schemas.microsoft.com/office/drawing/2014/main" id="{A70215F3-D6DA-46F0-91A6-94CE69981AF8}"/>
                </a:ext>
              </a:extLst>
            </p:cNvPr>
            <p:cNvSpPr/>
            <p:nvPr/>
          </p:nvSpPr>
          <p:spPr>
            <a:xfrm>
              <a:off x="10115053" y="3382024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8" name="Imagen 87">
              <a:hlinkClick r:id="" action="ppaction://noaction"/>
              <a:extLst>
                <a:ext uri="{FF2B5EF4-FFF2-40B4-BE49-F238E27FC236}">
                  <a16:creationId xmlns:a16="http://schemas.microsoft.com/office/drawing/2014/main" id="{BC4C93E2-446F-4305-97AC-00268EC8D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335" y="3510628"/>
              <a:ext cx="1302741" cy="972469"/>
            </a:xfrm>
            <a:prstGeom prst="rect">
              <a:avLst/>
            </a:prstGeom>
          </p:spPr>
        </p:pic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id="{5AE03E61-437F-4BEB-8BD6-DCD69DEA28F8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95" name="Rectángulo: esquinas redondeadas 94">
              <a:extLst>
                <a:ext uri="{FF2B5EF4-FFF2-40B4-BE49-F238E27FC236}">
                  <a16:creationId xmlns:a16="http://schemas.microsoft.com/office/drawing/2014/main" id="{3D0B6501-E721-47B5-849B-D8DD693770F3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7" name="Imagen 96">
              <a:hlinkClick r:id="" action="ppaction://noaction"/>
              <a:extLst>
                <a:ext uri="{FF2B5EF4-FFF2-40B4-BE49-F238E27FC236}">
                  <a16:creationId xmlns:a16="http://schemas.microsoft.com/office/drawing/2014/main" id="{8BE25B6B-210A-4DAB-8B3D-D59607F19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99" name="Grupo 98">
            <a:extLst>
              <a:ext uri="{FF2B5EF4-FFF2-40B4-BE49-F238E27FC236}">
                <a16:creationId xmlns:a16="http://schemas.microsoft.com/office/drawing/2014/main" id="{42F5A347-19A6-4385-B969-132A5E6A4794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101" name="Rectángulo: esquinas redondeadas 100">
              <a:extLst>
                <a:ext uri="{FF2B5EF4-FFF2-40B4-BE49-F238E27FC236}">
                  <a16:creationId xmlns:a16="http://schemas.microsoft.com/office/drawing/2014/main" id="{2B8F4C31-7109-4848-AB5F-AB01C27D8F9B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3" name="Imagen 102">
              <a:hlinkClick r:id="" action="ppaction://noaction"/>
              <a:extLst>
                <a:ext uri="{FF2B5EF4-FFF2-40B4-BE49-F238E27FC236}">
                  <a16:creationId xmlns:a16="http://schemas.microsoft.com/office/drawing/2014/main" id="{E803542A-E9DC-49EC-8FA5-28271D5CC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681" y="659075"/>
              <a:ext cx="1326881" cy="905741"/>
            </a:xfrm>
            <a:prstGeom prst="rect">
              <a:avLst/>
            </a:prstGeom>
          </p:spPr>
        </p:pic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BB36C8D6-7D10-4F94-A453-B15C245ECBC1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107" name="Rectángulo: esquinas redondeadas 106">
              <a:extLst>
                <a:ext uri="{FF2B5EF4-FFF2-40B4-BE49-F238E27FC236}">
                  <a16:creationId xmlns:a16="http://schemas.microsoft.com/office/drawing/2014/main" id="{39055DA8-6F08-41BF-AC08-42D7A8758416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8" name="Imagen 107">
              <a:hlinkClick r:id="" action="ppaction://noaction"/>
              <a:extLst>
                <a:ext uri="{FF2B5EF4-FFF2-40B4-BE49-F238E27FC236}">
                  <a16:creationId xmlns:a16="http://schemas.microsoft.com/office/drawing/2014/main" id="{F140D138-9D13-46D4-8D23-66920F857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2056845"/>
              <a:ext cx="1249218" cy="835979"/>
            </a:xfrm>
            <a:prstGeom prst="rect">
              <a:avLst/>
            </a:prstGeom>
          </p:spPr>
        </p:pic>
      </p:grp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EAB09487-2041-472B-B060-EDAC4DEE0BFB}"/>
              </a:ext>
            </a:extLst>
          </p:cNvPr>
          <p:cNvGrpSpPr/>
          <p:nvPr/>
        </p:nvGrpSpPr>
        <p:grpSpPr>
          <a:xfrm>
            <a:off x="6625396" y="3321429"/>
            <a:ext cx="1466850" cy="1190625"/>
            <a:chOff x="6717990" y="3328540"/>
            <a:chExt cx="1466850" cy="1190625"/>
          </a:xfrm>
        </p:grpSpPr>
        <p:sp>
          <p:nvSpPr>
            <p:cNvPr id="111" name="Rectángulo: esquinas redondeadas 110">
              <a:extLst>
                <a:ext uri="{FF2B5EF4-FFF2-40B4-BE49-F238E27FC236}">
                  <a16:creationId xmlns:a16="http://schemas.microsoft.com/office/drawing/2014/main" id="{6EE588FB-C880-4F42-A130-C765B8E6600E}"/>
                </a:ext>
              </a:extLst>
            </p:cNvPr>
            <p:cNvSpPr/>
            <p:nvPr/>
          </p:nvSpPr>
          <p:spPr>
            <a:xfrm>
              <a:off x="6717990" y="3328540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2" name="Imagen 111">
              <a:hlinkClick r:id="" action="ppaction://noaction"/>
              <a:extLst>
                <a:ext uri="{FF2B5EF4-FFF2-40B4-BE49-F238E27FC236}">
                  <a16:creationId xmlns:a16="http://schemas.microsoft.com/office/drawing/2014/main" id="{048AF77F-92B1-44D2-A177-7DDCAA86A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032" y="3450877"/>
              <a:ext cx="1304886" cy="929508"/>
            </a:xfrm>
            <a:prstGeom prst="rect">
              <a:avLst/>
            </a:prstGeom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AD81932-559C-482E-962C-AF08292D5686}"/>
              </a:ext>
            </a:extLst>
          </p:cNvPr>
          <p:cNvGrpSpPr/>
          <p:nvPr/>
        </p:nvGrpSpPr>
        <p:grpSpPr>
          <a:xfrm>
            <a:off x="4829700" y="532132"/>
            <a:ext cx="1466850" cy="1190625"/>
            <a:chOff x="4829700" y="532132"/>
            <a:chExt cx="1466850" cy="1190625"/>
          </a:xfrm>
        </p:grpSpPr>
        <p:sp>
          <p:nvSpPr>
            <p:cNvPr id="68" name="Rectángulo: esquinas redondeadas 67">
              <a:extLst>
                <a:ext uri="{FF2B5EF4-FFF2-40B4-BE49-F238E27FC236}">
                  <a16:creationId xmlns:a16="http://schemas.microsoft.com/office/drawing/2014/main" id="{6E2B01DB-88F9-4892-8A71-988C6C71C358}"/>
                </a:ext>
              </a:extLst>
            </p:cNvPr>
            <p:cNvSpPr/>
            <p:nvPr/>
          </p:nvSpPr>
          <p:spPr>
            <a:xfrm>
              <a:off x="4829700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248F5E1-ED1E-43AD-A630-E26864DC2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114" y="659075"/>
              <a:ext cx="1333807" cy="962367"/>
            </a:xfrm>
            <a:prstGeom prst="rect">
              <a:avLst/>
            </a:prstGeom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39E1D69-E307-4B1B-8DCE-024E816CE3A8}"/>
              </a:ext>
            </a:extLst>
          </p:cNvPr>
          <p:cNvGrpSpPr/>
          <p:nvPr/>
        </p:nvGrpSpPr>
        <p:grpSpPr>
          <a:xfrm>
            <a:off x="8329696" y="3321429"/>
            <a:ext cx="1466850" cy="1190625"/>
            <a:chOff x="8329696" y="3321429"/>
            <a:chExt cx="1466850" cy="1190625"/>
          </a:xfrm>
        </p:grpSpPr>
        <p:sp>
          <p:nvSpPr>
            <p:cNvPr id="91" name="Rectángulo: esquinas redondeadas 90">
              <a:extLst>
                <a:ext uri="{FF2B5EF4-FFF2-40B4-BE49-F238E27FC236}">
                  <a16:creationId xmlns:a16="http://schemas.microsoft.com/office/drawing/2014/main" id="{8A7372BA-50B6-4193-8E03-220A5A819D6B}"/>
                </a:ext>
              </a:extLst>
            </p:cNvPr>
            <p:cNvSpPr/>
            <p:nvPr/>
          </p:nvSpPr>
          <p:spPr>
            <a:xfrm>
              <a:off x="8329696" y="3321429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7AD00BE-AF87-4259-8E8F-CBEC0E9D0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765" y="3443767"/>
              <a:ext cx="1328675" cy="978736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447A3AE-1C99-4FB7-8837-5DC516624CB0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82" name="Rectángulo: esquinas redondeadas 81">
              <a:extLst>
                <a:ext uri="{FF2B5EF4-FFF2-40B4-BE49-F238E27FC236}">
                  <a16:creationId xmlns:a16="http://schemas.microsoft.com/office/drawing/2014/main" id="{0C58DE11-3DEB-4082-88DB-7ECAFCA6986E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9D451966-69A0-4593-A2FD-20CA6154E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480" y="3468381"/>
              <a:ext cx="1362442" cy="929508"/>
            </a:xfrm>
            <a:prstGeom prst="rect">
              <a:avLst/>
            </a:prstGeom>
          </p:spPr>
        </p:pic>
      </p:grpSp>
      <p:sp>
        <p:nvSpPr>
          <p:cNvPr id="64" name="CuadroTexto 63">
            <a:extLst>
              <a:ext uri="{FF2B5EF4-FFF2-40B4-BE49-F238E27FC236}">
                <a16:creationId xmlns:a16="http://schemas.microsoft.com/office/drawing/2014/main" id="{5516AB70-BFC2-4DD4-AEC0-892C1D9B2A60}"/>
              </a:ext>
            </a:extLst>
          </p:cNvPr>
          <p:cNvSpPr txBox="1"/>
          <p:nvPr/>
        </p:nvSpPr>
        <p:spPr>
          <a:xfrm>
            <a:off x="11575979" y="135855"/>
            <a:ext cx="57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995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  <a:extLst>
              <a:ext uri="{FF2B5EF4-FFF2-40B4-BE49-F238E27FC236}">
                <a16:creationId xmlns:a16="http://schemas.microsoft.com/office/drawing/2014/main" id="{A8C14237-0B36-4AC0-B459-85C6C1E42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62" y="1687068"/>
            <a:ext cx="3428999" cy="3483863"/>
          </a:xfrm>
          <a:prstGeom prst="rect">
            <a:avLst/>
          </a:prstGeom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DE13FC50-AED3-43DA-AAE3-0944C8DA5701}"/>
              </a:ext>
            </a:extLst>
          </p:cNvPr>
          <p:cNvSpPr/>
          <p:nvPr/>
        </p:nvSpPr>
        <p:spPr>
          <a:xfrm>
            <a:off x="6686550" y="1849183"/>
            <a:ext cx="3147563" cy="1579817"/>
          </a:xfrm>
          <a:prstGeom prst="cloudCallout">
            <a:avLst>
              <a:gd name="adj1" fmla="val 22282"/>
              <a:gd name="adj2" fmla="val 1006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Massallera" panose="02000000000000000000" pitchFamily="2" charset="0"/>
              </a:rPr>
              <a:t>Has terminado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BF06B2-5D85-49A5-8C5A-8DBDF6E261C9}"/>
              </a:ext>
            </a:extLst>
          </p:cNvPr>
          <p:cNvSpPr txBox="1"/>
          <p:nvPr/>
        </p:nvSpPr>
        <p:spPr>
          <a:xfrm>
            <a:off x="7772400" y="6486525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Actividad interactiva creada por el autor para el alumnado de la EI “El Castillo”</a:t>
            </a:r>
          </a:p>
        </p:txBody>
      </p:sp>
      <p:sp>
        <p:nvSpPr>
          <p:cNvPr id="11" name="Flecha: hacia la izquierda 10">
            <a:hlinkClick r:id="rId4" action="ppaction://hlinksldjump"/>
            <a:extLst>
              <a:ext uri="{FF2B5EF4-FFF2-40B4-BE49-F238E27FC236}">
                <a16:creationId xmlns:a16="http://schemas.microsoft.com/office/drawing/2014/main" id="{F6CD8635-5B6A-4AA1-AD23-76F146FD9A49}"/>
              </a:ext>
            </a:extLst>
          </p:cNvPr>
          <p:cNvSpPr/>
          <p:nvPr/>
        </p:nvSpPr>
        <p:spPr>
          <a:xfrm>
            <a:off x="412826" y="5987427"/>
            <a:ext cx="785145" cy="49909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bg1"/>
                </a:solidFill>
              </a:rPr>
              <a:t>ATRÁ</a:t>
            </a:r>
            <a:r>
              <a:rPr lang="es-ES" sz="1100" dirty="0"/>
              <a:t>S</a:t>
            </a:r>
          </a:p>
        </p:txBody>
      </p:sp>
      <p:pic>
        <p:nvPicPr>
          <p:cNvPr id="13" name="12 Imagen" descr="Imagen_maest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3896" y="4359560"/>
            <a:ext cx="1274940" cy="1579817"/>
          </a:xfrm>
          <a:prstGeom prst="rect">
            <a:avLst/>
          </a:prstGeom>
        </p:spPr>
      </p:pic>
      <p:pic>
        <p:nvPicPr>
          <p:cNvPr id="14" name="13 Imagen" descr="Imagen_cop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171" y="167811"/>
            <a:ext cx="2742857" cy="2742857"/>
          </a:xfrm>
          <a:prstGeom prst="rect">
            <a:avLst/>
          </a:prstGeom>
        </p:spPr>
      </p:pic>
      <p:pic>
        <p:nvPicPr>
          <p:cNvPr id="3" name="Imagen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E30FFA4-ECAE-4016-A16C-8C9493E1C4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02" y="243750"/>
            <a:ext cx="988389" cy="9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52160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4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NA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2" y="5675555"/>
            <a:ext cx="3268957" cy="584775"/>
            <a:chOff x="7786367" y="5530057"/>
            <a:chExt cx="232738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6048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48179" y="5391395"/>
            <a:ext cx="1439561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pic>
        <p:nvPicPr>
          <p:cNvPr id="54" name="53 Imagen" descr="l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567" y="2193471"/>
            <a:ext cx="2816463" cy="2117271"/>
          </a:xfrm>
          <a:prstGeom prst="rect">
            <a:avLst/>
          </a:prstGeom>
        </p:spPr>
      </p:pic>
      <p:grpSp>
        <p:nvGrpSpPr>
          <p:cNvPr id="51" name="Grupo 50">
            <a:extLst>
              <a:ext uri="{FF2B5EF4-FFF2-40B4-BE49-F238E27FC236}">
                <a16:creationId xmlns:a16="http://schemas.microsoft.com/office/drawing/2014/main" id="{741DB7F3-8189-4D19-B6EA-0270EC2F2622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56" name="Rectángulo: esquinas redondeadas 55">
              <a:extLst>
                <a:ext uri="{FF2B5EF4-FFF2-40B4-BE49-F238E27FC236}">
                  <a16:creationId xmlns:a16="http://schemas.microsoft.com/office/drawing/2014/main" id="{003F73C0-B5F0-41AF-BA23-E1448CF0E6DB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7" name="Imagen 56">
              <a:hlinkClick r:id="rId5" action="ppaction://hlinksldjump"/>
              <a:extLst>
                <a:ext uri="{FF2B5EF4-FFF2-40B4-BE49-F238E27FC236}">
                  <a16:creationId xmlns:a16="http://schemas.microsoft.com/office/drawing/2014/main" id="{E0971063-258E-487E-A0F4-D9792B163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708" y="2037215"/>
              <a:ext cx="1119292" cy="787002"/>
            </a:xfrm>
            <a:prstGeom prst="rect">
              <a:avLst/>
            </a:prstGeom>
          </p:spPr>
        </p:pic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FEB31303-3991-4AC5-9CE6-4BFF1A6524AB}"/>
              </a:ext>
            </a:extLst>
          </p:cNvPr>
          <p:cNvGrpSpPr/>
          <p:nvPr/>
        </p:nvGrpSpPr>
        <p:grpSpPr>
          <a:xfrm>
            <a:off x="6574819" y="509807"/>
            <a:ext cx="1466850" cy="1190625"/>
            <a:chOff x="6574819" y="509807"/>
            <a:chExt cx="1466850" cy="1190625"/>
          </a:xfrm>
        </p:grpSpPr>
        <p:sp>
          <p:nvSpPr>
            <p:cNvPr id="61" name="Rectángulo: esquinas redondeadas 60">
              <a:extLst>
                <a:ext uri="{FF2B5EF4-FFF2-40B4-BE49-F238E27FC236}">
                  <a16:creationId xmlns:a16="http://schemas.microsoft.com/office/drawing/2014/main" id="{DB9FD8A1-9151-4318-9143-C1CAEFFCDC4F}"/>
                </a:ext>
              </a:extLst>
            </p:cNvPr>
            <p:cNvSpPr/>
            <p:nvPr/>
          </p:nvSpPr>
          <p:spPr>
            <a:xfrm>
              <a:off x="6574819" y="50980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2" name="Imagen 61">
              <a:hlinkClick r:id="rId5" action="ppaction://hlinksldjump"/>
              <a:extLst>
                <a:ext uri="{FF2B5EF4-FFF2-40B4-BE49-F238E27FC236}">
                  <a16:creationId xmlns:a16="http://schemas.microsoft.com/office/drawing/2014/main" id="{FE89CD90-3F96-4E6A-9D57-E5DB55190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52" y="712817"/>
              <a:ext cx="1135323" cy="797021"/>
            </a:xfrm>
            <a:prstGeom prst="rect">
              <a:avLst/>
            </a:prstGeom>
          </p:spPr>
        </p:pic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05F45146-18C5-4610-914B-88F8E2B27D0C}"/>
              </a:ext>
            </a:extLst>
          </p:cNvPr>
          <p:cNvGrpSpPr/>
          <p:nvPr/>
        </p:nvGrpSpPr>
        <p:grpSpPr>
          <a:xfrm>
            <a:off x="4829700" y="532132"/>
            <a:ext cx="1466850" cy="1190625"/>
            <a:chOff x="4829700" y="532132"/>
            <a:chExt cx="1466850" cy="1190625"/>
          </a:xfrm>
        </p:grpSpPr>
        <p:sp>
          <p:nvSpPr>
            <p:cNvPr id="66" name="Rectángulo: esquinas redondeadas 65">
              <a:extLst>
                <a:ext uri="{FF2B5EF4-FFF2-40B4-BE49-F238E27FC236}">
                  <a16:creationId xmlns:a16="http://schemas.microsoft.com/office/drawing/2014/main" id="{44E50186-9B11-4502-829E-8FBE98106A29}"/>
                </a:ext>
              </a:extLst>
            </p:cNvPr>
            <p:cNvSpPr/>
            <p:nvPr/>
          </p:nvSpPr>
          <p:spPr>
            <a:xfrm>
              <a:off x="4829700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8" name="Imagen 67">
              <a:hlinkClick r:id="rId5" action="ppaction://hlinksldjump"/>
              <a:extLst>
                <a:ext uri="{FF2B5EF4-FFF2-40B4-BE49-F238E27FC236}">
                  <a16:creationId xmlns:a16="http://schemas.microsoft.com/office/drawing/2014/main" id="{4085DBBC-EE86-40E9-8E08-40BF4D23E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672" y="695648"/>
              <a:ext cx="1354403" cy="925794"/>
            </a:xfrm>
            <a:prstGeom prst="rect">
              <a:avLst/>
            </a:prstGeom>
          </p:spPr>
        </p:pic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9DD5543B-8461-4F35-BBC2-13434E083FED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71" name="Rectángulo: esquinas redondeadas 70">
              <a:extLst>
                <a:ext uri="{FF2B5EF4-FFF2-40B4-BE49-F238E27FC236}">
                  <a16:creationId xmlns:a16="http://schemas.microsoft.com/office/drawing/2014/main" id="{73A4DEE8-20E0-4398-9E53-D4A381CD069E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3" name="Imagen 72">
              <a:hlinkClick r:id="rId5" action="ppaction://hlinksldjump"/>
              <a:extLst>
                <a:ext uri="{FF2B5EF4-FFF2-40B4-BE49-F238E27FC236}">
                  <a16:creationId xmlns:a16="http://schemas.microsoft.com/office/drawing/2014/main" id="{33F1B813-7A07-4DCC-99CB-B53AA3E2B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469" y="645528"/>
              <a:ext cx="1258244" cy="919288"/>
            </a:xfrm>
            <a:prstGeom prst="rect">
              <a:avLst/>
            </a:prstGeom>
          </p:spPr>
        </p:pic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3499AB1B-07BD-4F86-B5D8-84B2B3BF9300}"/>
              </a:ext>
            </a:extLst>
          </p:cNvPr>
          <p:cNvGrpSpPr/>
          <p:nvPr/>
        </p:nvGrpSpPr>
        <p:grpSpPr>
          <a:xfrm>
            <a:off x="8319938" y="1906426"/>
            <a:ext cx="1466850" cy="1190625"/>
            <a:chOff x="8319938" y="1906426"/>
            <a:chExt cx="1466850" cy="1190625"/>
          </a:xfrm>
        </p:grpSpPr>
        <p:sp>
          <p:nvSpPr>
            <p:cNvPr id="76" name="Rectángulo: esquinas redondeadas 75">
              <a:extLst>
                <a:ext uri="{FF2B5EF4-FFF2-40B4-BE49-F238E27FC236}">
                  <a16:creationId xmlns:a16="http://schemas.microsoft.com/office/drawing/2014/main" id="{93B9873C-A5D3-4268-A159-374737F1266F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7" name="Imagen 76">
              <a:extLst>
                <a:ext uri="{FF2B5EF4-FFF2-40B4-BE49-F238E27FC236}">
                  <a16:creationId xmlns:a16="http://schemas.microsoft.com/office/drawing/2014/main" id="{64AD505B-64EE-4A40-B242-EE923B27B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B8B2CC2D-39EF-4C63-A756-41273C8AF459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80" name="Rectángulo: esquinas redondeadas 79">
              <a:extLst>
                <a:ext uri="{FF2B5EF4-FFF2-40B4-BE49-F238E27FC236}">
                  <a16:creationId xmlns:a16="http://schemas.microsoft.com/office/drawing/2014/main" id="{DD6BF717-0499-4D9B-8265-8DC00B2D70CA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2" name="Imagen 81">
              <a:extLst>
                <a:ext uri="{FF2B5EF4-FFF2-40B4-BE49-F238E27FC236}">
                  <a16:creationId xmlns:a16="http://schemas.microsoft.com/office/drawing/2014/main" id="{35C62A35-0FCA-4296-BCDF-4057E3F26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22" y="3433094"/>
              <a:ext cx="1305053" cy="898916"/>
            </a:xfrm>
            <a:prstGeom prst="rect">
              <a:avLst/>
            </a:prstGeom>
          </p:spPr>
        </p:pic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B6DD32F8-4A04-4FE0-8FB7-487FC0054DEB}"/>
              </a:ext>
            </a:extLst>
          </p:cNvPr>
          <p:cNvGrpSpPr/>
          <p:nvPr/>
        </p:nvGrpSpPr>
        <p:grpSpPr>
          <a:xfrm>
            <a:off x="10036477" y="3353035"/>
            <a:ext cx="1466850" cy="1190625"/>
            <a:chOff x="10115053" y="3382024"/>
            <a:chExt cx="1466850" cy="1190625"/>
          </a:xfrm>
        </p:grpSpPr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id="{FC612BD0-6EF8-4712-A9FC-300E303E0971}"/>
                </a:ext>
              </a:extLst>
            </p:cNvPr>
            <p:cNvSpPr/>
            <p:nvPr/>
          </p:nvSpPr>
          <p:spPr>
            <a:xfrm>
              <a:off x="10115053" y="3382024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6" name="Imagen 85">
              <a:hlinkClick r:id="rId5" action="ppaction://hlinksldjump"/>
              <a:extLst>
                <a:ext uri="{FF2B5EF4-FFF2-40B4-BE49-F238E27FC236}">
                  <a16:creationId xmlns:a16="http://schemas.microsoft.com/office/drawing/2014/main" id="{92DEB77B-4931-4C0A-8F09-3264E52DD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335" y="3510628"/>
              <a:ext cx="1302741" cy="972469"/>
            </a:xfrm>
            <a:prstGeom prst="rect">
              <a:avLst/>
            </a:prstGeom>
          </p:spPr>
        </p:pic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799773F9-CF37-47EA-B4E7-AD0A008C8738}"/>
              </a:ext>
            </a:extLst>
          </p:cNvPr>
          <p:cNvGrpSpPr/>
          <p:nvPr/>
        </p:nvGrpSpPr>
        <p:grpSpPr>
          <a:xfrm>
            <a:off x="8348910" y="3312576"/>
            <a:ext cx="1466850" cy="1190625"/>
            <a:chOff x="8421093" y="3376006"/>
            <a:chExt cx="1466850" cy="1190625"/>
          </a:xfrm>
        </p:grpSpPr>
        <p:sp>
          <p:nvSpPr>
            <p:cNvPr id="89" name="Rectángulo: esquinas redondeadas 88">
              <a:extLst>
                <a:ext uri="{FF2B5EF4-FFF2-40B4-BE49-F238E27FC236}">
                  <a16:creationId xmlns:a16="http://schemas.microsoft.com/office/drawing/2014/main" id="{A422950C-EDB0-4816-B6AA-5798FFA56498}"/>
                </a:ext>
              </a:extLst>
            </p:cNvPr>
            <p:cNvSpPr/>
            <p:nvPr/>
          </p:nvSpPr>
          <p:spPr>
            <a:xfrm>
              <a:off x="8421093" y="337600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1" name="Imagen 90">
              <a:hlinkClick r:id="rId5" action="ppaction://hlinksldjump"/>
              <a:extLst>
                <a:ext uri="{FF2B5EF4-FFF2-40B4-BE49-F238E27FC236}">
                  <a16:creationId xmlns:a16="http://schemas.microsoft.com/office/drawing/2014/main" id="{53B7D9D3-F390-4478-ABB1-5BD74B7CA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914" y="3510628"/>
              <a:ext cx="1321194" cy="922939"/>
            </a:xfrm>
            <a:prstGeom prst="rect">
              <a:avLst/>
            </a:prstGeom>
          </p:spPr>
        </p:pic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7B860F3C-0388-4ECB-BB75-561C402CA88B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94" name="Rectángulo: esquinas redondeadas 93">
              <a:extLst>
                <a:ext uri="{FF2B5EF4-FFF2-40B4-BE49-F238E27FC236}">
                  <a16:creationId xmlns:a16="http://schemas.microsoft.com/office/drawing/2014/main" id="{9D9617EB-BBCF-4B1E-9050-FD2BA7E4F942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5" name="Imagen 94">
              <a:hlinkClick r:id="rId5" action="ppaction://hlinksldjump"/>
              <a:extLst>
                <a:ext uri="{FF2B5EF4-FFF2-40B4-BE49-F238E27FC236}">
                  <a16:creationId xmlns:a16="http://schemas.microsoft.com/office/drawing/2014/main" id="{B85437F3-3147-4E29-BA81-4760E17B0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B69D7C59-2D7D-42FA-9D36-879899CFD3C5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99" name="Rectángulo: esquinas redondeadas 98">
              <a:extLst>
                <a:ext uri="{FF2B5EF4-FFF2-40B4-BE49-F238E27FC236}">
                  <a16:creationId xmlns:a16="http://schemas.microsoft.com/office/drawing/2014/main" id="{648F1475-ECFE-4573-946C-C41820418545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1" name="Imagen 100">
              <a:hlinkClick r:id="rId5" action="ppaction://hlinksldjump"/>
              <a:extLst>
                <a:ext uri="{FF2B5EF4-FFF2-40B4-BE49-F238E27FC236}">
                  <a16:creationId xmlns:a16="http://schemas.microsoft.com/office/drawing/2014/main" id="{8A538E80-EF5C-41A4-BCFF-BDB749506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681" y="659075"/>
              <a:ext cx="1326881" cy="905741"/>
            </a:xfrm>
            <a:prstGeom prst="rect">
              <a:avLst/>
            </a:prstGeom>
          </p:spPr>
        </p:pic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91510664-6D4F-4D45-94F0-3E86CB36EBC7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105" name="Rectángulo: esquinas redondeadas 104">
              <a:extLst>
                <a:ext uri="{FF2B5EF4-FFF2-40B4-BE49-F238E27FC236}">
                  <a16:creationId xmlns:a16="http://schemas.microsoft.com/office/drawing/2014/main" id="{DC276235-1167-4E89-9A65-0285A772ED7A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7" name="Imagen 106">
              <a:hlinkClick r:id="rId5" action="ppaction://hlinksldjump"/>
              <a:extLst>
                <a:ext uri="{FF2B5EF4-FFF2-40B4-BE49-F238E27FC236}">
                  <a16:creationId xmlns:a16="http://schemas.microsoft.com/office/drawing/2014/main" id="{CB053145-AC77-40A6-8E16-AE518D381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2056845"/>
              <a:ext cx="1249218" cy="835979"/>
            </a:xfrm>
            <a:prstGeom prst="rect">
              <a:avLst/>
            </a:prstGeom>
          </p:spPr>
        </p:pic>
      </p:grp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90ED462B-865B-4FAB-91FE-7C878F79D017}"/>
              </a:ext>
            </a:extLst>
          </p:cNvPr>
          <p:cNvGrpSpPr/>
          <p:nvPr/>
        </p:nvGrpSpPr>
        <p:grpSpPr>
          <a:xfrm>
            <a:off x="6589305" y="3287239"/>
            <a:ext cx="1466850" cy="1190625"/>
            <a:chOff x="6717990" y="3328540"/>
            <a:chExt cx="1466850" cy="1190625"/>
          </a:xfrm>
        </p:grpSpPr>
        <p:sp>
          <p:nvSpPr>
            <p:cNvPr id="110" name="Rectángulo: esquinas redondeadas 109">
              <a:extLst>
                <a:ext uri="{FF2B5EF4-FFF2-40B4-BE49-F238E27FC236}">
                  <a16:creationId xmlns:a16="http://schemas.microsoft.com/office/drawing/2014/main" id="{CEDCFC49-FE5B-4EB5-BFE6-FF10D5921C21}"/>
                </a:ext>
              </a:extLst>
            </p:cNvPr>
            <p:cNvSpPr/>
            <p:nvPr/>
          </p:nvSpPr>
          <p:spPr>
            <a:xfrm>
              <a:off x="6717990" y="3328540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7" name="Imagen 116">
              <a:hlinkClick r:id="rId5" action="ppaction://hlinksldjump"/>
              <a:extLst>
                <a:ext uri="{FF2B5EF4-FFF2-40B4-BE49-F238E27FC236}">
                  <a16:creationId xmlns:a16="http://schemas.microsoft.com/office/drawing/2014/main" id="{89490E39-6B6F-4AC8-A795-2C427570D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032" y="3450877"/>
              <a:ext cx="1304886" cy="929508"/>
            </a:xfrm>
            <a:prstGeom prst="rect">
              <a:avLst/>
            </a:prstGeom>
          </p:spPr>
        </p:pic>
      </p:grpSp>
      <p:sp>
        <p:nvSpPr>
          <p:cNvPr id="64" name="CuadroTexto 63">
            <a:extLst>
              <a:ext uri="{FF2B5EF4-FFF2-40B4-BE49-F238E27FC236}">
                <a16:creationId xmlns:a16="http://schemas.microsoft.com/office/drawing/2014/main" id="{62388A3C-6DCF-45E6-A0AA-94BE5C2174B6}"/>
              </a:ext>
            </a:extLst>
          </p:cNvPr>
          <p:cNvSpPr txBox="1"/>
          <p:nvPr/>
        </p:nvSpPr>
        <p:spPr>
          <a:xfrm>
            <a:off x="11614068" y="225631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99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3717977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4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500" dirty="0">
              <a:solidFill>
                <a:srgbClr val="FFFF00"/>
              </a:solidFill>
            </a:endParaRPr>
          </a:p>
          <a:p>
            <a:pPr algn="ctr"/>
            <a:r>
              <a:rPr lang="es-ES" sz="6000" dirty="0">
                <a:solidFill>
                  <a:srgbClr val="FFFF00"/>
                </a:solidFill>
              </a:rPr>
              <a:t>TA</a:t>
            </a:r>
          </a:p>
          <a:p>
            <a:pPr algn="ctr"/>
            <a:endParaRPr lang="es-ES" sz="7200" dirty="0">
              <a:solidFill>
                <a:srgbClr val="FFFF00"/>
              </a:solidFill>
            </a:endParaRP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5" y="5675555"/>
            <a:ext cx="3476601" cy="584775"/>
            <a:chOff x="7786367" y="5530057"/>
            <a:chExt cx="2475224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408324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>
            <a:spLocks/>
          </p:cNvSpPr>
          <p:nvPr/>
        </p:nvSpPr>
        <p:spPr>
          <a:xfrm>
            <a:off x="10455826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pic>
        <p:nvPicPr>
          <p:cNvPr id="51" name="50 Imagen" descr="la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253" y="2405743"/>
            <a:ext cx="2925067" cy="2198914"/>
          </a:xfrm>
          <a:prstGeom prst="rect">
            <a:avLst/>
          </a:prstGeom>
        </p:spPr>
      </p:pic>
      <p:grpSp>
        <p:nvGrpSpPr>
          <p:cNvPr id="54" name="Grupo 53">
            <a:extLst>
              <a:ext uri="{FF2B5EF4-FFF2-40B4-BE49-F238E27FC236}">
                <a16:creationId xmlns:a16="http://schemas.microsoft.com/office/drawing/2014/main" id="{A0AFF882-7DCB-46BF-9155-B5C2C2A4F53E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56" name="Rectángulo: esquinas redondeadas 55">
              <a:extLst>
                <a:ext uri="{FF2B5EF4-FFF2-40B4-BE49-F238E27FC236}">
                  <a16:creationId xmlns:a16="http://schemas.microsoft.com/office/drawing/2014/main" id="{E9E6A5B6-C1C8-471B-B6DB-F953B9F690BC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7" name="Imagen 56">
              <a:hlinkClick r:id="rId5" action="ppaction://hlinksldjump"/>
              <a:extLst>
                <a:ext uri="{FF2B5EF4-FFF2-40B4-BE49-F238E27FC236}">
                  <a16:creationId xmlns:a16="http://schemas.microsoft.com/office/drawing/2014/main" id="{3903C349-D1F3-42BA-BDB8-DC338F20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708" y="2037215"/>
              <a:ext cx="1119292" cy="787002"/>
            </a:xfrm>
            <a:prstGeom prst="rect">
              <a:avLst/>
            </a:prstGeom>
          </p:spPr>
        </p:pic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612D6AB1-A4B3-4A97-B579-85384F3F4DAC}"/>
              </a:ext>
            </a:extLst>
          </p:cNvPr>
          <p:cNvGrpSpPr/>
          <p:nvPr/>
        </p:nvGrpSpPr>
        <p:grpSpPr>
          <a:xfrm>
            <a:off x="6574819" y="509807"/>
            <a:ext cx="1466850" cy="1190625"/>
            <a:chOff x="6574819" y="509807"/>
            <a:chExt cx="1466850" cy="1190625"/>
          </a:xfrm>
        </p:grpSpPr>
        <p:sp>
          <p:nvSpPr>
            <p:cNvPr id="61" name="Rectángulo: esquinas redondeadas 60">
              <a:extLst>
                <a:ext uri="{FF2B5EF4-FFF2-40B4-BE49-F238E27FC236}">
                  <a16:creationId xmlns:a16="http://schemas.microsoft.com/office/drawing/2014/main" id="{B97E1778-DE9C-486E-B648-2C1EE7DEE207}"/>
                </a:ext>
              </a:extLst>
            </p:cNvPr>
            <p:cNvSpPr/>
            <p:nvPr/>
          </p:nvSpPr>
          <p:spPr>
            <a:xfrm>
              <a:off x="6574819" y="50980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2" name="Imagen 61">
              <a:hlinkClick r:id="rId3" action="ppaction://hlinksldjump"/>
              <a:extLst>
                <a:ext uri="{FF2B5EF4-FFF2-40B4-BE49-F238E27FC236}">
                  <a16:creationId xmlns:a16="http://schemas.microsoft.com/office/drawing/2014/main" id="{08E71A37-5934-4A32-812A-87A987E1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52" y="712817"/>
              <a:ext cx="1135323" cy="797021"/>
            </a:xfrm>
            <a:prstGeom prst="rect">
              <a:avLst/>
            </a:prstGeom>
          </p:spPr>
        </p:pic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E88091B8-B145-4764-BC72-73A26C21DC77}"/>
              </a:ext>
            </a:extLst>
          </p:cNvPr>
          <p:cNvGrpSpPr/>
          <p:nvPr/>
        </p:nvGrpSpPr>
        <p:grpSpPr>
          <a:xfrm>
            <a:off x="4829700" y="532132"/>
            <a:ext cx="1466850" cy="1190625"/>
            <a:chOff x="4829700" y="532132"/>
            <a:chExt cx="1466850" cy="1190625"/>
          </a:xfrm>
        </p:grpSpPr>
        <p:sp>
          <p:nvSpPr>
            <p:cNvPr id="66" name="Rectángulo: esquinas redondeadas 65">
              <a:extLst>
                <a:ext uri="{FF2B5EF4-FFF2-40B4-BE49-F238E27FC236}">
                  <a16:creationId xmlns:a16="http://schemas.microsoft.com/office/drawing/2014/main" id="{EDE825E1-8B76-43C6-87F0-9E02DB5D863E}"/>
                </a:ext>
              </a:extLst>
            </p:cNvPr>
            <p:cNvSpPr/>
            <p:nvPr/>
          </p:nvSpPr>
          <p:spPr>
            <a:xfrm>
              <a:off x="4829700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8" name="Imagen 67">
              <a:hlinkClick r:id="rId5" action="ppaction://hlinksldjump"/>
              <a:extLst>
                <a:ext uri="{FF2B5EF4-FFF2-40B4-BE49-F238E27FC236}">
                  <a16:creationId xmlns:a16="http://schemas.microsoft.com/office/drawing/2014/main" id="{75261F61-8FE8-4B35-944A-3BBE532BD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672" y="695648"/>
              <a:ext cx="1354403" cy="925794"/>
            </a:xfrm>
            <a:prstGeom prst="rect">
              <a:avLst/>
            </a:prstGeom>
          </p:spPr>
        </p:pic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92BD1366-D536-41A9-B5D8-B5E89125BE37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71" name="Rectángulo: esquinas redondeadas 70">
              <a:extLst>
                <a:ext uri="{FF2B5EF4-FFF2-40B4-BE49-F238E27FC236}">
                  <a16:creationId xmlns:a16="http://schemas.microsoft.com/office/drawing/2014/main" id="{D7ED7C86-6C29-425C-A533-234F478C100F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3" name="Imagen 72">
              <a:hlinkClick r:id="rId5" action="ppaction://hlinksldjump"/>
              <a:extLst>
                <a:ext uri="{FF2B5EF4-FFF2-40B4-BE49-F238E27FC236}">
                  <a16:creationId xmlns:a16="http://schemas.microsoft.com/office/drawing/2014/main" id="{E9326BEF-1BD9-408C-B508-0A2927AF8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469" y="645528"/>
              <a:ext cx="1258244" cy="919288"/>
            </a:xfrm>
            <a:prstGeom prst="rect">
              <a:avLst/>
            </a:prstGeom>
          </p:spPr>
        </p:pic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E132EA6D-52D6-4BCC-9D63-0A894ED04DCE}"/>
              </a:ext>
            </a:extLst>
          </p:cNvPr>
          <p:cNvGrpSpPr/>
          <p:nvPr/>
        </p:nvGrpSpPr>
        <p:grpSpPr>
          <a:xfrm>
            <a:off x="8319938" y="1906426"/>
            <a:ext cx="1466850" cy="1190625"/>
            <a:chOff x="8319938" y="1906426"/>
            <a:chExt cx="1466850" cy="1190625"/>
          </a:xfrm>
        </p:grpSpPr>
        <p:sp>
          <p:nvSpPr>
            <p:cNvPr id="76" name="Rectángulo: esquinas redondeadas 75">
              <a:extLst>
                <a:ext uri="{FF2B5EF4-FFF2-40B4-BE49-F238E27FC236}">
                  <a16:creationId xmlns:a16="http://schemas.microsoft.com/office/drawing/2014/main" id="{55EA8632-AE6C-4AEC-AC59-853DC2217BF0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7" name="Imagen 76">
              <a:extLst>
                <a:ext uri="{FF2B5EF4-FFF2-40B4-BE49-F238E27FC236}">
                  <a16:creationId xmlns:a16="http://schemas.microsoft.com/office/drawing/2014/main" id="{A169B989-79C4-478C-891A-D721CF66E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505BEC00-81B7-4425-B586-9C32209DA2DE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80" name="Rectángulo: esquinas redondeadas 79">
              <a:extLst>
                <a:ext uri="{FF2B5EF4-FFF2-40B4-BE49-F238E27FC236}">
                  <a16:creationId xmlns:a16="http://schemas.microsoft.com/office/drawing/2014/main" id="{454FE750-B723-4B32-ABD6-120CD69BA56B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2" name="Imagen 81">
              <a:hlinkClick r:id="rId5" action="ppaction://hlinksldjump"/>
              <a:extLst>
                <a:ext uri="{FF2B5EF4-FFF2-40B4-BE49-F238E27FC236}">
                  <a16:creationId xmlns:a16="http://schemas.microsoft.com/office/drawing/2014/main" id="{279A5153-2F5D-4D45-AD77-E6B764169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22" y="3433094"/>
              <a:ext cx="1305053" cy="898916"/>
            </a:xfrm>
            <a:prstGeom prst="rect">
              <a:avLst/>
            </a:prstGeom>
          </p:spPr>
        </p:pic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B7DA22A3-CEF6-4793-8193-64EFC8EE4D1F}"/>
              </a:ext>
            </a:extLst>
          </p:cNvPr>
          <p:cNvGrpSpPr/>
          <p:nvPr/>
        </p:nvGrpSpPr>
        <p:grpSpPr>
          <a:xfrm>
            <a:off x="10042026" y="3352468"/>
            <a:ext cx="1466850" cy="1190625"/>
            <a:chOff x="10115053" y="3382024"/>
            <a:chExt cx="1466850" cy="1190625"/>
          </a:xfrm>
        </p:grpSpPr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id="{B890ADF4-2FBC-4DB5-9015-AA76E0A1EC34}"/>
                </a:ext>
              </a:extLst>
            </p:cNvPr>
            <p:cNvSpPr/>
            <p:nvPr/>
          </p:nvSpPr>
          <p:spPr>
            <a:xfrm>
              <a:off x="10115053" y="3382024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6" name="Imagen 85">
              <a:hlinkClick r:id="rId5" action="ppaction://hlinksldjump"/>
              <a:extLst>
                <a:ext uri="{FF2B5EF4-FFF2-40B4-BE49-F238E27FC236}">
                  <a16:creationId xmlns:a16="http://schemas.microsoft.com/office/drawing/2014/main" id="{FD60DE62-EC67-4FDF-B278-073DE4CD8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335" y="3510628"/>
              <a:ext cx="1302741" cy="972469"/>
            </a:xfrm>
            <a:prstGeom prst="rect">
              <a:avLst/>
            </a:prstGeom>
          </p:spPr>
        </p:pic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4C338C7F-57D1-41DC-A41B-EF332EF5862B}"/>
              </a:ext>
            </a:extLst>
          </p:cNvPr>
          <p:cNvGrpSpPr/>
          <p:nvPr/>
        </p:nvGrpSpPr>
        <p:grpSpPr>
          <a:xfrm>
            <a:off x="8365770" y="3292472"/>
            <a:ext cx="1466850" cy="1190625"/>
            <a:chOff x="8421093" y="3376006"/>
            <a:chExt cx="1466850" cy="1190625"/>
          </a:xfrm>
        </p:grpSpPr>
        <p:sp>
          <p:nvSpPr>
            <p:cNvPr id="89" name="Rectángulo: esquinas redondeadas 88">
              <a:extLst>
                <a:ext uri="{FF2B5EF4-FFF2-40B4-BE49-F238E27FC236}">
                  <a16:creationId xmlns:a16="http://schemas.microsoft.com/office/drawing/2014/main" id="{92015565-6D72-45F4-A831-E8C10D74D925}"/>
                </a:ext>
              </a:extLst>
            </p:cNvPr>
            <p:cNvSpPr/>
            <p:nvPr/>
          </p:nvSpPr>
          <p:spPr>
            <a:xfrm>
              <a:off x="8421093" y="337600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1" name="Imagen 90">
              <a:extLst>
                <a:ext uri="{FF2B5EF4-FFF2-40B4-BE49-F238E27FC236}">
                  <a16:creationId xmlns:a16="http://schemas.microsoft.com/office/drawing/2014/main" id="{56F6BB8F-75CB-4D6D-98AD-E041C0320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914" y="3510628"/>
              <a:ext cx="1321194" cy="922939"/>
            </a:xfrm>
            <a:prstGeom prst="rect">
              <a:avLst/>
            </a:prstGeom>
          </p:spPr>
        </p:pic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8EBC8BB1-277A-4405-A694-2F1C620118AF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94" name="Rectángulo: esquinas redondeadas 93">
              <a:extLst>
                <a:ext uri="{FF2B5EF4-FFF2-40B4-BE49-F238E27FC236}">
                  <a16:creationId xmlns:a16="http://schemas.microsoft.com/office/drawing/2014/main" id="{99ED071F-963F-458C-906C-4C23A6EDC09C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5" name="Imagen 94">
              <a:hlinkClick r:id="rId5" action="ppaction://hlinksldjump"/>
              <a:extLst>
                <a:ext uri="{FF2B5EF4-FFF2-40B4-BE49-F238E27FC236}">
                  <a16:creationId xmlns:a16="http://schemas.microsoft.com/office/drawing/2014/main" id="{9F054AA2-67B1-4F23-A907-9381D2A5A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87FBB410-7D4A-4B66-9FE2-E3C491BED5FD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99" name="Rectángulo: esquinas redondeadas 98">
              <a:extLst>
                <a:ext uri="{FF2B5EF4-FFF2-40B4-BE49-F238E27FC236}">
                  <a16:creationId xmlns:a16="http://schemas.microsoft.com/office/drawing/2014/main" id="{131E764A-542B-43DC-AD4C-3E10DCB9F5AA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1" name="Imagen 100">
              <a:hlinkClick r:id="rId5" action="ppaction://hlinksldjump"/>
              <a:extLst>
                <a:ext uri="{FF2B5EF4-FFF2-40B4-BE49-F238E27FC236}">
                  <a16:creationId xmlns:a16="http://schemas.microsoft.com/office/drawing/2014/main" id="{14728575-3427-4F1F-9992-6B28A9EC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681" y="659075"/>
              <a:ext cx="1326881" cy="905741"/>
            </a:xfrm>
            <a:prstGeom prst="rect">
              <a:avLst/>
            </a:prstGeom>
          </p:spPr>
        </p:pic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36731970-2620-4C05-97BE-C7B65CAF3EC9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105" name="Rectángulo: esquinas redondeadas 104">
              <a:extLst>
                <a:ext uri="{FF2B5EF4-FFF2-40B4-BE49-F238E27FC236}">
                  <a16:creationId xmlns:a16="http://schemas.microsoft.com/office/drawing/2014/main" id="{5FE2774C-8A3F-45F2-81FD-734146B461EA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7" name="Imagen 106">
              <a:hlinkClick r:id="rId5" action="ppaction://hlinksldjump"/>
              <a:extLst>
                <a:ext uri="{FF2B5EF4-FFF2-40B4-BE49-F238E27FC236}">
                  <a16:creationId xmlns:a16="http://schemas.microsoft.com/office/drawing/2014/main" id="{3210FFAB-B5DE-42F0-86B8-543A6F9E3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2056845"/>
              <a:ext cx="1249218" cy="835979"/>
            </a:xfrm>
            <a:prstGeom prst="rect">
              <a:avLst/>
            </a:prstGeom>
          </p:spPr>
        </p:pic>
      </p:grp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907648F5-1390-4575-85D2-9B3A90A33EF5}"/>
              </a:ext>
            </a:extLst>
          </p:cNvPr>
          <p:cNvGrpSpPr/>
          <p:nvPr/>
        </p:nvGrpSpPr>
        <p:grpSpPr>
          <a:xfrm>
            <a:off x="6616488" y="3292472"/>
            <a:ext cx="1466850" cy="1190625"/>
            <a:chOff x="6717990" y="3328540"/>
            <a:chExt cx="1466850" cy="1190625"/>
          </a:xfrm>
        </p:grpSpPr>
        <p:sp>
          <p:nvSpPr>
            <p:cNvPr id="110" name="Rectángulo: esquinas redondeadas 109">
              <a:extLst>
                <a:ext uri="{FF2B5EF4-FFF2-40B4-BE49-F238E27FC236}">
                  <a16:creationId xmlns:a16="http://schemas.microsoft.com/office/drawing/2014/main" id="{BA284FF7-B134-48D2-B114-98E4ACBB25A2}"/>
                </a:ext>
              </a:extLst>
            </p:cNvPr>
            <p:cNvSpPr/>
            <p:nvPr/>
          </p:nvSpPr>
          <p:spPr>
            <a:xfrm>
              <a:off x="6717990" y="3328540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7" name="Imagen 116">
              <a:hlinkClick r:id="rId5" action="ppaction://hlinksldjump"/>
              <a:extLst>
                <a:ext uri="{FF2B5EF4-FFF2-40B4-BE49-F238E27FC236}">
                  <a16:creationId xmlns:a16="http://schemas.microsoft.com/office/drawing/2014/main" id="{E2B7D7C5-91F1-4791-9E06-18003D63F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032" y="3450877"/>
              <a:ext cx="1304886" cy="929508"/>
            </a:xfrm>
            <a:prstGeom prst="rect">
              <a:avLst/>
            </a:prstGeom>
          </p:spPr>
        </p:pic>
      </p:grpSp>
      <p:sp>
        <p:nvSpPr>
          <p:cNvPr id="64" name="CuadroTexto 63">
            <a:extLst>
              <a:ext uri="{FF2B5EF4-FFF2-40B4-BE49-F238E27FC236}">
                <a16:creationId xmlns:a16="http://schemas.microsoft.com/office/drawing/2014/main" id="{4BBF96BB-F71D-44B8-A9D1-94288BBD48F6}"/>
              </a:ext>
            </a:extLst>
          </p:cNvPr>
          <p:cNvSpPr txBox="1"/>
          <p:nvPr/>
        </p:nvSpPr>
        <p:spPr>
          <a:xfrm>
            <a:off x="11614068" y="225631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675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52160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4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ÑA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2" y="5675555"/>
            <a:ext cx="3317302" cy="584775"/>
            <a:chOff x="7786367" y="5530057"/>
            <a:chExt cx="236180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9490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>
            <a:spLocks/>
          </p:cNvSpPr>
          <p:nvPr/>
        </p:nvSpPr>
        <p:spPr>
          <a:xfrm>
            <a:off x="10313490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pic>
        <p:nvPicPr>
          <p:cNvPr id="51" name="50 Imagen" descr="leñ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432" y="2324099"/>
            <a:ext cx="2794743" cy="2100943"/>
          </a:xfrm>
          <a:prstGeom prst="rect">
            <a:avLst/>
          </a:prstGeom>
        </p:spPr>
      </p:pic>
      <p:grpSp>
        <p:nvGrpSpPr>
          <p:cNvPr id="54" name="Grupo 53">
            <a:extLst>
              <a:ext uri="{FF2B5EF4-FFF2-40B4-BE49-F238E27FC236}">
                <a16:creationId xmlns:a16="http://schemas.microsoft.com/office/drawing/2014/main" id="{311DD2DD-7E32-4398-9981-ECA5CCA1C0F3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56" name="Rectángulo: esquinas redondeadas 55">
              <a:extLst>
                <a:ext uri="{FF2B5EF4-FFF2-40B4-BE49-F238E27FC236}">
                  <a16:creationId xmlns:a16="http://schemas.microsoft.com/office/drawing/2014/main" id="{4A993D50-2EA8-4408-8511-E0FFE5DEF77B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7" name="Imagen 56">
              <a:hlinkClick r:id="rId5" action="ppaction://hlinksldjump"/>
              <a:extLst>
                <a:ext uri="{FF2B5EF4-FFF2-40B4-BE49-F238E27FC236}">
                  <a16:creationId xmlns:a16="http://schemas.microsoft.com/office/drawing/2014/main" id="{E09FC48D-13B3-4AE3-97DA-5C355F835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708" y="2037215"/>
              <a:ext cx="1119292" cy="787002"/>
            </a:xfrm>
            <a:prstGeom prst="rect">
              <a:avLst/>
            </a:prstGeom>
          </p:spPr>
        </p:pic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E65D75EC-8573-4AFB-9DC1-3C0EED6A359B}"/>
              </a:ext>
            </a:extLst>
          </p:cNvPr>
          <p:cNvGrpSpPr/>
          <p:nvPr/>
        </p:nvGrpSpPr>
        <p:grpSpPr>
          <a:xfrm>
            <a:off x="6574819" y="509807"/>
            <a:ext cx="1466850" cy="1190625"/>
            <a:chOff x="6574819" y="509807"/>
            <a:chExt cx="1466850" cy="1190625"/>
          </a:xfrm>
        </p:grpSpPr>
        <p:sp>
          <p:nvSpPr>
            <p:cNvPr id="61" name="Rectángulo: esquinas redondeadas 60">
              <a:extLst>
                <a:ext uri="{FF2B5EF4-FFF2-40B4-BE49-F238E27FC236}">
                  <a16:creationId xmlns:a16="http://schemas.microsoft.com/office/drawing/2014/main" id="{7EBD7B25-9471-4835-86EC-25286EF371D8}"/>
                </a:ext>
              </a:extLst>
            </p:cNvPr>
            <p:cNvSpPr/>
            <p:nvPr/>
          </p:nvSpPr>
          <p:spPr>
            <a:xfrm>
              <a:off x="6574819" y="50980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2" name="Imagen 61">
              <a:hlinkClick r:id="rId5" action="ppaction://hlinksldjump"/>
              <a:extLst>
                <a:ext uri="{FF2B5EF4-FFF2-40B4-BE49-F238E27FC236}">
                  <a16:creationId xmlns:a16="http://schemas.microsoft.com/office/drawing/2014/main" id="{4C099454-1629-4FCA-B4CB-EDCECE07C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52" y="712817"/>
              <a:ext cx="1135323" cy="797021"/>
            </a:xfrm>
            <a:prstGeom prst="rect">
              <a:avLst/>
            </a:prstGeom>
          </p:spPr>
        </p:pic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628B6D53-1330-4D6C-90EB-162F0EBDCB2B}"/>
              </a:ext>
            </a:extLst>
          </p:cNvPr>
          <p:cNvGrpSpPr/>
          <p:nvPr/>
        </p:nvGrpSpPr>
        <p:grpSpPr>
          <a:xfrm>
            <a:off x="4829700" y="532132"/>
            <a:ext cx="1466850" cy="1190625"/>
            <a:chOff x="4829700" y="532132"/>
            <a:chExt cx="1466850" cy="1190625"/>
          </a:xfrm>
        </p:grpSpPr>
        <p:sp>
          <p:nvSpPr>
            <p:cNvPr id="66" name="Rectángulo: esquinas redondeadas 65">
              <a:extLst>
                <a:ext uri="{FF2B5EF4-FFF2-40B4-BE49-F238E27FC236}">
                  <a16:creationId xmlns:a16="http://schemas.microsoft.com/office/drawing/2014/main" id="{088F9F8D-8EF1-4907-B7F6-8C848B6F4F27}"/>
                </a:ext>
              </a:extLst>
            </p:cNvPr>
            <p:cNvSpPr/>
            <p:nvPr/>
          </p:nvSpPr>
          <p:spPr>
            <a:xfrm>
              <a:off x="4829700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8" name="Imagen 67">
              <a:hlinkClick r:id="rId5" action="ppaction://hlinksldjump"/>
              <a:extLst>
                <a:ext uri="{FF2B5EF4-FFF2-40B4-BE49-F238E27FC236}">
                  <a16:creationId xmlns:a16="http://schemas.microsoft.com/office/drawing/2014/main" id="{B30802E9-D3F1-4E4C-93F7-1F011C68D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672" y="695648"/>
              <a:ext cx="1354403" cy="925794"/>
            </a:xfrm>
            <a:prstGeom prst="rect">
              <a:avLst/>
            </a:prstGeom>
          </p:spPr>
        </p:pic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3080B014-4F09-4511-B1E7-03404A6E3F7B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71" name="Rectángulo: esquinas redondeadas 70">
              <a:extLst>
                <a:ext uri="{FF2B5EF4-FFF2-40B4-BE49-F238E27FC236}">
                  <a16:creationId xmlns:a16="http://schemas.microsoft.com/office/drawing/2014/main" id="{C90DF01C-6D3D-4AA4-BC2E-6BBFCC725B75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3" name="Imagen 72">
              <a:hlinkClick r:id="rId5" action="ppaction://hlinksldjump"/>
              <a:extLst>
                <a:ext uri="{FF2B5EF4-FFF2-40B4-BE49-F238E27FC236}">
                  <a16:creationId xmlns:a16="http://schemas.microsoft.com/office/drawing/2014/main" id="{31997916-EE9F-4D6A-9342-C8BCE11BC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469" y="645528"/>
              <a:ext cx="1258244" cy="919288"/>
            </a:xfrm>
            <a:prstGeom prst="rect">
              <a:avLst/>
            </a:prstGeom>
          </p:spPr>
        </p:pic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F9A5ED61-52C4-4C41-8BA1-0915E707100F}"/>
              </a:ext>
            </a:extLst>
          </p:cNvPr>
          <p:cNvGrpSpPr/>
          <p:nvPr/>
        </p:nvGrpSpPr>
        <p:grpSpPr>
          <a:xfrm>
            <a:off x="8319938" y="1906426"/>
            <a:ext cx="1466850" cy="1190625"/>
            <a:chOff x="8319938" y="1906426"/>
            <a:chExt cx="1466850" cy="1190625"/>
          </a:xfrm>
        </p:grpSpPr>
        <p:sp>
          <p:nvSpPr>
            <p:cNvPr id="76" name="Rectángulo: esquinas redondeadas 75">
              <a:extLst>
                <a:ext uri="{FF2B5EF4-FFF2-40B4-BE49-F238E27FC236}">
                  <a16:creationId xmlns:a16="http://schemas.microsoft.com/office/drawing/2014/main" id="{AE51E49A-CE06-4D62-85C3-44A1B32AB23D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7" name="Imagen 76">
              <a:hlinkClick r:id="rId5" action="ppaction://hlinksldjump"/>
              <a:extLst>
                <a:ext uri="{FF2B5EF4-FFF2-40B4-BE49-F238E27FC236}">
                  <a16:creationId xmlns:a16="http://schemas.microsoft.com/office/drawing/2014/main" id="{2A09AEB7-42BE-4AC2-91FA-D63F6DC8E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74D350FD-687D-465E-BA0C-0B3B18268BF1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80" name="Rectángulo: esquinas redondeadas 79">
              <a:extLst>
                <a:ext uri="{FF2B5EF4-FFF2-40B4-BE49-F238E27FC236}">
                  <a16:creationId xmlns:a16="http://schemas.microsoft.com/office/drawing/2014/main" id="{2195D43A-749C-4EEA-B6BD-2D6850912DBA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2" name="Imagen 81">
              <a:hlinkClick r:id="rId5" action="ppaction://hlinksldjump"/>
              <a:extLst>
                <a:ext uri="{FF2B5EF4-FFF2-40B4-BE49-F238E27FC236}">
                  <a16:creationId xmlns:a16="http://schemas.microsoft.com/office/drawing/2014/main" id="{42619021-554A-493B-ACAE-A712AE6F2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22" y="3433094"/>
              <a:ext cx="1305053" cy="898916"/>
            </a:xfrm>
            <a:prstGeom prst="rect">
              <a:avLst/>
            </a:prstGeom>
          </p:spPr>
        </p:pic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7481A1E8-B567-4A07-B899-CAA88613BE84}"/>
              </a:ext>
            </a:extLst>
          </p:cNvPr>
          <p:cNvGrpSpPr/>
          <p:nvPr/>
        </p:nvGrpSpPr>
        <p:grpSpPr>
          <a:xfrm>
            <a:off x="10064262" y="3333819"/>
            <a:ext cx="1466850" cy="1190625"/>
            <a:chOff x="10115053" y="3382024"/>
            <a:chExt cx="1466850" cy="1190625"/>
          </a:xfrm>
        </p:grpSpPr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id="{149F5A16-81CB-46BB-990C-0D82B6FB363D}"/>
                </a:ext>
              </a:extLst>
            </p:cNvPr>
            <p:cNvSpPr/>
            <p:nvPr/>
          </p:nvSpPr>
          <p:spPr>
            <a:xfrm>
              <a:off x="10115053" y="3382024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6" name="Imagen 85">
              <a:hlinkClick r:id="rId5" action="ppaction://hlinksldjump"/>
              <a:extLst>
                <a:ext uri="{FF2B5EF4-FFF2-40B4-BE49-F238E27FC236}">
                  <a16:creationId xmlns:a16="http://schemas.microsoft.com/office/drawing/2014/main" id="{C0E3D95F-EADD-4166-87F7-8586B965A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335" y="3510628"/>
              <a:ext cx="1302741" cy="972469"/>
            </a:xfrm>
            <a:prstGeom prst="rect">
              <a:avLst/>
            </a:prstGeom>
          </p:spPr>
        </p:pic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1CE7C4E4-3592-434F-8D26-4D2542D4CA6D}"/>
              </a:ext>
            </a:extLst>
          </p:cNvPr>
          <p:cNvGrpSpPr/>
          <p:nvPr/>
        </p:nvGrpSpPr>
        <p:grpSpPr>
          <a:xfrm>
            <a:off x="8368263" y="3325516"/>
            <a:ext cx="1466850" cy="1190625"/>
            <a:chOff x="8421093" y="3376006"/>
            <a:chExt cx="1466850" cy="1190625"/>
          </a:xfrm>
        </p:grpSpPr>
        <p:sp>
          <p:nvSpPr>
            <p:cNvPr id="89" name="Rectángulo: esquinas redondeadas 88">
              <a:extLst>
                <a:ext uri="{FF2B5EF4-FFF2-40B4-BE49-F238E27FC236}">
                  <a16:creationId xmlns:a16="http://schemas.microsoft.com/office/drawing/2014/main" id="{96685241-10A6-442D-A3F4-678F7469136C}"/>
                </a:ext>
              </a:extLst>
            </p:cNvPr>
            <p:cNvSpPr/>
            <p:nvPr/>
          </p:nvSpPr>
          <p:spPr>
            <a:xfrm>
              <a:off x="8421093" y="337600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1" name="Imagen 90">
              <a:hlinkClick r:id="rId5" action="ppaction://hlinksldjump"/>
              <a:extLst>
                <a:ext uri="{FF2B5EF4-FFF2-40B4-BE49-F238E27FC236}">
                  <a16:creationId xmlns:a16="http://schemas.microsoft.com/office/drawing/2014/main" id="{A1F664D8-120A-481F-87CB-BD0A2EAF1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914" y="3510628"/>
              <a:ext cx="1321194" cy="922939"/>
            </a:xfrm>
            <a:prstGeom prst="rect">
              <a:avLst/>
            </a:prstGeom>
          </p:spPr>
        </p:pic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7F274A8F-59F7-4525-8ACD-867FCE3727DB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94" name="Rectángulo: esquinas redondeadas 93">
              <a:extLst>
                <a:ext uri="{FF2B5EF4-FFF2-40B4-BE49-F238E27FC236}">
                  <a16:creationId xmlns:a16="http://schemas.microsoft.com/office/drawing/2014/main" id="{50557476-2383-47D5-B917-83AA55C3C5B0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156079C3-E873-4BA9-9029-456365E00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78686913-5321-4569-8DD8-15ED50AC5A4F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99" name="Rectángulo: esquinas redondeadas 98">
              <a:extLst>
                <a:ext uri="{FF2B5EF4-FFF2-40B4-BE49-F238E27FC236}">
                  <a16:creationId xmlns:a16="http://schemas.microsoft.com/office/drawing/2014/main" id="{F80FB899-AD9F-4D4C-8D0E-8989308CD222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1" name="Imagen 100">
              <a:extLst>
                <a:ext uri="{FF2B5EF4-FFF2-40B4-BE49-F238E27FC236}">
                  <a16:creationId xmlns:a16="http://schemas.microsoft.com/office/drawing/2014/main" id="{49DBD026-5741-41C4-B360-18B16BEC8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681" y="659075"/>
              <a:ext cx="1326881" cy="905741"/>
            </a:xfrm>
            <a:prstGeom prst="rect">
              <a:avLst/>
            </a:prstGeom>
          </p:spPr>
        </p:pic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3443D006-34B2-4D96-AC44-FE4EEA23079D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105" name="Rectángulo: esquinas redondeadas 104">
              <a:extLst>
                <a:ext uri="{FF2B5EF4-FFF2-40B4-BE49-F238E27FC236}">
                  <a16:creationId xmlns:a16="http://schemas.microsoft.com/office/drawing/2014/main" id="{4F22A37E-190C-49CB-A337-255545D0A516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7" name="Imagen 106">
              <a:hlinkClick r:id="rId5" action="ppaction://hlinksldjump"/>
              <a:extLst>
                <a:ext uri="{FF2B5EF4-FFF2-40B4-BE49-F238E27FC236}">
                  <a16:creationId xmlns:a16="http://schemas.microsoft.com/office/drawing/2014/main" id="{B5A3A3F5-DDB3-4874-A003-785E109A6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2056845"/>
              <a:ext cx="1249218" cy="835979"/>
            </a:xfrm>
            <a:prstGeom prst="rect">
              <a:avLst/>
            </a:prstGeom>
          </p:spPr>
        </p:pic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72B9B8BC-DF8B-45BE-AFAE-590E6168639D}"/>
              </a:ext>
            </a:extLst>
          </p:cNvPr>
          <p:cNvGrpSpPr/>
          <p:nvPr/>
        </p:nvGrpSpPr>
        <p:grpSpPr>
          <a:xfrm>
            <a:off x="6625396" y="3312576"/>
            <a:ext cx="1466850" cy="1190625"/>
            <a:chOff x="6717990" y="3328540"/>
            <a:chExt cx="1466850" cy="1190625"/>
          </a:xfrm>
        </p:grpSpPr>
        <p:sp>
          <p:nvSpPr>
            <p:cNvPr id="109" name="Rectángulo: esquinas redondeadas 108">
              <a:extLst>
                <a:ext uri="{FF2B5EF4-FFF2-40B4-BE49-F238E27FC236}">
                  <a16:creationId xmlns:a16="http://schemas.microsoft.com/office/drawing/2014/main" id="{5D0107E9-3F45-4BFE-915E-96DC801907E5}"/>
                </a:ext>
              </a:extLst>
            </p:cNvPr>
            <p:cNvSpPr/>
            <p:nvPr/>
          </p:nvSpPr>
          <p:spPr>
            <a:xfrm>
              <a:off x="6717990" y="3328540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0" name="Imagen 119">
              <a:hlinkClick r:id="rId5" action="ppaction://hlinksldjump"/>
              <a:extLst>
                <a:ext uri="{FF2B5EF4-FFF2-40B4-BE49-F238E27FC236}">
                  <a16:creationId xmlns:a16="http://schemas.microsoft.com/office/drawing/2014/main" id="{8B443A5A-5ABF-43FC-A95E-4B633F52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032" y="3450877"/>
              <a:ext cx="1304886" cy="929508"/>
            </a:xfrm>
            <a:prstGeom prst="rect">
              <a:avLst/>
            </a:prstGeom>
          </p:spPr>
        </p:pic>
      </p:grpSp>
      <p:sp>
        <p:nvSpPr>
          <p:cNvPr id="64" name="CuadroTexto 63">
            <a:extLst>
              <a:ext uri="{FF2B5EF4-FFF2-40B4-BE49-F238E27FC236}">
                <a16:creationId xmlns:a16="http://schemas.microsoft.com/office/drawing/2014/main" id="{DB1A2E55-06AE-4DA5-9793-96C73744A81E}"/>
              </a:ext>
            </a:extLst>
          </p:cNvPr>
          <p:cNvSpPr txBox="1"/>
          <p:nvPr/>
        </p:nvSpPr>
        <p:spPr>
          <a:xfrm>
            <a:off x="11614068" y="225631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915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3769251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LU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4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NA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2" y="5675555"/>
            <a:ext cx="3476603" cy="584775"/>
            <a:chOff x="7786367" y="5530057"/>
            <a:chExt cx="2475226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 flipV="1">
              <a:off x="9853267" y="5924813"/>
              <a:ext cx="408326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55826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pic>
        <p:nvPicPr>
          <p:cNvPr id="51" name="50 Imagen" descr="lu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911" y="2152650"/>
            <a:ext cx="3055393" cy="2296886"/>
          </a:xfrm>
          <a:prstGeom prst="rect">
            <a:avLst/>
          </a:prstGeom>
        </p:spPr>
      </p:pic>
      <p:grpSp>
        <p:nvGrpSpPr>
          <p:cNvPr id="54" name="Grupo 53">
            <a:extLst>
              <a:ext uri="{FF2B5EF4-FFF2-40B4-BE49-F238E27FC236}">
                <a16:creationId xmlns:a16="http://schemas.microsoft.com/office/drawing/2014/main" id="{77A1C9AA-FC5B-4CD0-94F1-0205080B37F1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56" name="Rectángulo: esquinas redondeadas 55">
              <a:extLst>
                <a:ext uri="{FF2B5EF4-FFF2-40B4-BE49-F238E27FC236}">
                  <a16:creationId xmlns:a16="http://schemas.microsoft.com/office/drawing/2014/main" id="{538F79F8-575E-4261-9EBF-50DEED63F617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7" name="Imagen 56">
              <a:hlinkClick r:id="rId2" action="ppaction://hlinksldjump"/>
              <a:extLst>
                <a:ext uri="{FF2B5EF4-FFF2-40B4-BE49-F238E27FC236}">
                  <a16:creationId xmlns:a16="http://schemas.microsoft.com/office/drawing/2014/main" id="{F8C25443-B378-4F34-AB93-90A0C883B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708" y="2037215"/>
              <a:ext cx="1119292" cy="787002"/>
            </a:xfrm>
            <a:prstGeom prst="rect">
              <a:avLst/>
            </a:prstGeom>
          </p:spPr>
        </p:pic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1682E904-2B16-4395-99F6-475D62B39A1A}"/>
              </a:ext>
            </a:extLst>
          </p:cNvPr>
          <p:cNvGrpSpPr/>
          <p:nvPr/>
        </p:nvGrpSpPr>
        <p:grpSpPr>
          <a:xfrm>
            <a:off x="6574819" y="509807"/>
            <a:ext cx="1466850" cy="1190625"/>
            <a:chOff x="6574819" y="509807"/>
            <a:chExt cx="1466850" cy="1190625"/>
          </a:xfrm>
        </p:grpSpPr>
        <p:sp>
          <p:nvSpPr>
            <p:cNvPr id="61" name="Rectángulo: esquinas redondeadas 60">
              <a:extLst>
                <a:ext uri="{FF2B5EF4-FFF2-40B4-BE49-F238E27FC236}">
                  <a16:creationId xmlns:a16="http://schemas.microsoft.com/office/drawing/2014/main" id="{20D498A1-B68F-4CDB-8A5E-00AE6E2C7EDF}"/>
                </a:ext>
              </a:extLst>
            </p:cNvPr>
            <p:cNvSpPr/>
            <p:nvPr/>
          </p:nvSpPr>
          <p:spPr>
            <a:xfrm>
              <a:off x="6574819" y="50980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2" name="Imagen 61">
              <a:hlinkClick r:id="rId2" action="ppaction://hlinksldjump"/>
              <a:extLst>
                <a:ext uri="{FF2B5EF4-FFF2-40B4-BE49-F238E27FC236}">
                  <a16:creationId xmlns:a16="http://schemas.microsoft.com/office/drawing/2014/main" id="{51A2C588-A57F-401B-B6D6-A5F89F869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52" y="712817"/>
              <a:ext cx="1135323" cy="797021"/>
            </a:xfrm>
            <a:prstGeom prst="rect">
              <a:avLst/>
            </a:prstGeom>
          </p:spPr>
        </p:pic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DEF266EF-67AB-4119-9B30-FC4E9823C65D}"/>
              </a:ext>
            </a:extLst>
          </p:cNvPr>
          <p:cNvGrpSpPr/>
          <p:nvPr/>
        </p:nvGrpSpPr>
        <p:grpSpPr>
          <a:xfrm>
            <a:off x="4829700" y="532132"/>
            <a:ext cx="1466850" cy="1190625"/>
            <a:chOff x="4829700" y="532132"/>
            <a:chExt cx="1466850" cy="1190625"/>
          </a:xfrm>
        </p:grpSpPr>
        <p:sp>
          <p:nvSpPr>
            <p:cNvPr id="66" name="Rectángulo: esquinas redondeadas 65">
              <a:extLst>
                <a:ext uri="{FF2B5EF4-FFF2-40B4-BE49-F238E27FC236}">
                  <a16:creationId xmlns:a16="http://schemas.microsoft.com/office/drawing/2014/main" id="{10B6D2C2-FE0D-45D6-B43C-686F20EFE4C3}"/>
                </a:ext>
              </a:extLst>
            </p:cNvPr>
            <p:cNvSpPr/>
            <p:nvPr/>
          </p:nvSpPr>
          <p:spPr>
            <a:xfrm>
              <a:off x="4829700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8" name="Imagen 67">
              <a:hlinkClick r:id="rId2" action="ppaction://hlinksldjump"/>
              <a:extLst>
                <a:ext uri="{FF2B5EF4-FFF2-40B4-BE49-F238E27FC236}">
                  <a16:creationId xmlns:a16="http://schemas.microsoft.com/office/drawing/2014/main" id="{52255340-D94A-4F0E-8953-C9339C910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672" y="695648"/>
              <a:ext cx="1354403" cy="925794"/>
            </a:xfrm>
            <a:prstGeom prst="rect">
              <a:avLst/>
            </a:prstGeom>
          </p:spPr>
        </p:pic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39182ECC-010D-4C0E-8199-8B6F25968850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71" name="Rectángulo: esquinas redondeadas 70">
              <a:extLst>
                <a:ext uri="{FF2B5EF4-FFF2-40B4-BE49-F238E27FC236}">
                  <a16:creationId xmlns:a16="http://schemas.microsoft.com/office/drawing/2014/main" id="{82097FF5-6254-4201-BEA9-0F57E2D9BCD6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3" name="Imagen 72">
              <a:hlinkClick r:id="rId2" action="ppaction://hlinksldjump"/>
              <a:extLst>
                <a:ext uri="{FF2B5EF4-FFF2-40B4-BE49-F238E27FC236}">
                  <a16:creationId xmlns:a16="http://schemas.microsoft.com/office/drawing/2014/main" id="{CD066F17-B224-4FD8-9146-06B7CA2E4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469" y="645528"/>
              <a:ext cx="1258244" cy="919288"/>
            </a:xfrm>
            <a:prstGeom prst="rect">
              <a:avLst/>
            </a:prstGeom>
          </p:spPr>
        </p:pic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D78372F4-F478-4357-8CA0-D943A3E04DAE}"/>
              </a:ext>
            </a:extLst>
          </p:cNvPr>
          <p:cNvGrpSpPr/>
          <p:nvPr/>
        </p:nvGrpSpPr>
        <p:grpSpPr>
          <a:xfrm>
            <a:off x="8319938" y="1906426"/>
            <a:ext cx="1466850" cy="1190625"/>
            <a:chOff x="8319938" y="1906426"/>
            <a:chExt cx="1466850" cy="1190625"/>
          </a:xfrm>
        </p:grpSpPr>
        <p:sp>
          <p:nvSpPr>
            <p:cNvPr id="76" name="Rectángulo: esquinas redondeadas 75">
              <a:extLst>
                <a:ext uri="{FF2B5EF4-FFF2-40B4-BE49-F238E27FC236}">
                  <a16:creationId xmlns:a16="http://schemas.microsoft.com/office/drawing/2014/main" id="{1CF81E8E-D2AC-49C4-B8E3-2F7146FAC714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7" name="Imagen 76">
              <a:hlinkClick r:id="rId2" action="ppaction://hlinksldjump"/>
              <a:extLst>
                <a:ext uri="{FF2B5EF4-FFF2-40B4-BE49-F238E27FC236}">
                  <a16:creationId xmlns:a16="http://schemas.microsoft.com/office/drawing/2014/main" id="{50027B0D-35CE-4B9A-9BAF-69AE76FD9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820F3FD7-09D1-43AD-B6C3-A19FD79B6979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80" name="Rectángulo: esquinas redondeadas 79">
              <a:extLst>
                <a:ext uri="{FF2B5EF4-FFF2-40B4-BE49-F238E27FC236}">
                  <a16:creationId xmlns:a16="http://schemas.microsoft.com/office/drawing/2014/main" id="{5D8E7521-329D-4096-A430-C76B5E2C3903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2" name="Imagen 81">
              <a:extLst>
                <a:ext uri="{FF2B5EF4-FFF2-40B4-BE49-F238E27FC236}">
                  <a16:creationId xmlns:a16="http://schemas.microsoft.com/office/drawing/2014/main" id="{9D79B8BA-CA11-4479-8758-6FB2504DF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22" y="3433094"/>
              <a:ext cx="1305053" cy="898916"/>
            </a:xfrm>
            <a:prstGeom prst="rect">
              <a:avLst/>
            </a:prstGeom>
          </p:spPr>
        </p:pic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9A4AEF88-21E6-4018-BDF5-65D7561C6A2A}"/>
              </a:ext>
            </a:extLst>
          </p:cNvPr>
          <p:cNvGrpSpPr/>
          <p:nvPr/>
        </p:nvGrpSpPr>
        <p:grpSpPr>
          <a:xfrm>
            <a:off x="10065057" y="3353035"/>
            <a:ext cx="1466850" cy="1190625"/>
            <a:chOff x="10115053" y="3382024"/>
            <a:chExt cx="1466850" cy="1190625"/>
          </a:xfrm>
        </p:grpSpPr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id="{388E726A-D58A-4C6C-8AAD-67A91D4A83B1}"/>
                </a:ext>
              </a:extLst>
            </p:cNvPr>
            <p:cNvSpPr/>
            <p:nvPr/>
          </p:nvSpPr>
          <p:spPr>
            <a:xfrm>
              <a:off x="10115053" y="3382024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6" name="Imagen 85">
              <a:hlinkClick r:id="rId2" action="ppaction://hlinksldjump"/>
              <a:extLst>
                <a:ext uri="{FF2B5EF4-FFF2-40B4-BE49-F238E27FC236}">
                  <a16:creationId xmlns:a16="http://schemas.microsoft.com/office/drawing/2014/main" id="{801E5582-30A4-438F-A335-4D19689AC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335" y="3510628"/>
              <a:ext cx="1302741" cy="972469"/>
            </a:xfrm>
            <a:prstGeom prst="rect">
              <a:avLst/>
            </a:prstGeom>
          </p:spPr>
        </p:pic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05D1585A-F15A-4FA8-B12E-1DE4E1B9BF9A}"/>
              </a:ext>
            </a:extLst>
          </p:cNvPr>
          <p:cNvGrpSpPr/>
          <p:nvPr/>
        </p:nvGrpSpPr>
        <p:grpSpPr>
          <a:xfrm>
            <a:off x="8370366" y="3339146"/>
            <a:ext cx="1466850" cy="1190625"/>
            <a:chOff x="8421093" y="3376006"/>
            <a:chExt cx="1466850" cy="1190625"/>
          </a:xfrm>
        </p:grpSpPr>
        <p:sp>
          <p:nvSpPr>
            <p:cNvPr id="89" name="Rectángulo: esquinas redondeadas 88">
              <a:extLst>
                <a:ext uri="{FF2B5EF4-FFF2-40B4-BE49-F238E27FC236}">
                  <a16:creationId xmlns:a16="http://schemas.microsoft.com/office/drawing/2014/main" id="{C2F789BD-8FB6-4158-9A9C-6B1E87F3220E}"/>
                </a:ext>
              </a:extLst>
            </p:cNvPr>
            <p:cNvSpPr/>
            <p:nvPr/>
          </p:nvSpPr>
          <p:spPr>
            <a:xfrm>
              <a:off x="8421093" y="337600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1" name="Imagen 90">
              <a:hlinkClick r:id="rId2" action="ppaction://hlinksldjump"/>
              <a:extLst>
                <a:ext uri="{FF2B5EF4-FFF2-40B4-BE49-F238E27FC236}">
                  <a16:creationId xmlns:a16="http://schemas.microsoft.com/office/drawing/2014/main" id="{A9694026-F108-4A85-9E4C-168C662E0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914" y="3510628"/>
              <a:ext cx="1321194" cy="922939"/>
            </a:xfrm>
            <a:prstGeom prst="rect">
              <a:avLst/>
            </a:prstGeom>
          </p:spPr>
        </p:pic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A2DEFA19-6B89-4D6D-90D8-A8EF1A7C59BA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94" name="Rectángulo: esquinas redondeadas 93">
              <a:extLst>
                <a:ext uri="{FF2B5EF4-FFF2-40B4-BE49-F238E27FC236}">
                  <a16:creationId xmlns:a16="http://schemas.microsoft.com/office/drawing/2014/main" id="{13BDE3F4-92AB-48DD-A10B-38F0B34DF72A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5" name="Imagen 94">
              <a:hlinkClick r:id="rId2" action="ppaction://hlinksldjump"/>
              <a:extLst>
                <a:ext uri="{FF2B5EF4-FFF2-40B4-BE49-F238E27FC236}">
                  <a16:creationId xmlns:a16="http://schemas.microsoft.com/office/drawing/2014/main" id="{C290A0CE-5117-497B-AACC-20F16A730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5A7E5527-14CB-4DFA-BAAD-B96FEAF4928C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99" name="Rectángulo: esquinas redondeadas 98">
              <a:extLst>
                <a:ext uri="{FF2B5EF4-FFF2-40B4-BE49-F238E27FC236}">
                  <a16:creationId xmlns:a16="http://schemas.microsoft.com/office/drawing/2014/main" id="{B3BE3B9B-CFB8-4E83-BA34-9C96FAEF5799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1" name="Imagen 100">
              <a:hlinkClick r:id="rId2" action="ppaction://hlinksldjump"/>
              <a:extLst>
                <a:ext uri="{FF2B5EF4-FFF2-40B4-BE49-F238E27FC236}">
                  <a16:creationId xmlns:a16="http://schemas.microsoft.com/office/drawing/2014/main" id="{CEF15084-08F4-4559-8E50-AE198B3A6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681" y="659075"/>
              <a:ext cx="1326881" cy="905741"/>
            </a:xfrm>
            <a:prstGeom prst="rect">
              <a:avLst/>
            </a:prstGeom>
          </p:spPr>
        </p:pic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F6824801-98F5-4C95-A77E-BC807188C173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105" name="Rectángulo: esquinas redondeadas 104">
              <a:extLst>
                <a:ext uri="{FF2B5EF4-FFF2-40B4-BE49-F238E27FC236}">
                  <a16:creationId xmlns:a16="http://schemas.microsoft.com/office/drawing/2014/main" id="{7CAB0156-CE05-4E8A-A7A5-689E9D07396E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7" name="Imagen 106">
              <a:extLst>
                <a:ext uri="{FF2B5EF4-FFF2-40B4-BE49-F238E27FC236}">
                  <a16:creationId xmlns:a16="http://schemas.microsoft.com/office/drawing/2014/main" id="{3EAF620A-FBBF-433A-A0C7-31904BD1B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2056845"/>
              <a:ext cx="1249218" cy="835979"/>
            </a:xfrm>
            <a:prstGeom prst="rect">
              <a:avLst/>
            </a:prstGeom>
          </p:spPr>
        </p:pic>
      </p:grp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45254C1A-1BA6-4EF0-BA79-48EC869CAB52}"/>
              </a:ext>
            </a:extLst>
          </p:cNvPr>
          <p:cNvGrpSpPr/>
          <p:nvPr/>
        </p:nvGrpSpPr>
        <p:grpSpPr>
          <a:xfrm>
            <a:off x="6625679" y="3330050"/>
            <a:ext cx="1466850" cy="1190625"/>
            <a:chOff x="6717990" y="3328540"/>
            <a:chExt cx="1466850" cy="1190625"/>
          </a:xfrm>
        </p:grpSpPr>
        <p:sp>
          <p:nvSpPr>
            <p:cNvPr id="123" name="Rectángulo: esquinas redondeadas 122">
              <a:extLst>
                <a:ext uri="{FF2B5EF4-FFF2-40B4-BE49-F238E27FC236}">
                  <a16:creationId xmlns:a16="http://schemas.microsoft.com/office/drawing/2014/main" id="{13CD91B8-DE72-472A-83B1-FDCD10AF7DCF}"/>
                </a:ext>
              </a:extLst>
            </p:cNvPr>
            <p:cNvSpPr/>
            <p:nvPr/>
          </p:nvSpPr>
          <p:spPr>
            <a:xfrm>
              <a:off x="6717990" y="3328540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4" name="Imagen 123">
              <a:hlinkClick r:id="rId2" action="ppaction://hlinksldjump"/>
              <a:extLst>
                <a:ext uri="{FF2B5EF4-FFF2-40B4-BE49-F238E27FC236}">
                  <a16:creationId xmlns:a16="http://schemas.microsoft.com/office/drawing/2014/main" id="{D0A20311-4398-4570-A446-FA5D150B2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032" y="3450877"/>
              <a:ext cx="1304886" cy="929508"/>
            </a:xfrm>
            <a:prstGeom prst="rect">
              <a:avLst/>
            </a:prstGeom>
          </p:spPr>
        </p:pic>
      </p:grpSp>
      <p:sp>
        <p:nvSpPr>
          <p:cNvPr id="64" name="CuadroTexto 63">
            <a:extLst>
              <a:ext uri="{FF2B5EF4-FFF2-40B4-BE49-F238E27FC236}">
                <a16:creationId xmlns:a16="http://schemas.microsoft.com/office/drawing/2014/main" id="{D191C46C-5C03-47A9-8CDB-1A09B3688D51}"/>
              </a:ext>
            </a:extLst>
          </p:cNvPr>
          <p:cNvSpPr txBox="1"/>
          <p:nvPr/>
        </p:nvSpPr>
        <p:spPr>
          <a:xfrm>
            <a:off x="11614068" y="225631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274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539188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MA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3854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LE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7" y="5675555"/>
            <a:ext cx="3441023" cy="584775"/>
            <a:chOff x="7786367" y="5530057"/>
            <a:chExt cx="2449894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382994" cy="0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20250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pic>
        <p:nvPicPr>
          <p:cNvPr id="51" name="50 Imagen" descr="mal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38" y="2275115"/>
            <a:ext cx="2757897" cy="2073244"/>
          </a:xfrm>
          <a:prstGeom prst="rect">
            <a:avLst/>
          </a:prstGeom>
        </p:spPr>
      </p:pic>
      <p:grpSp>
        <p:nvGrpSpPr>
          <p:cNvPr id="57" name="Grupo 56">
            <a:extLst>
              <a:ext uri="{FF2B5EF4-FFF2-40B4-BE49-F238E27FC236}">
                <a16:creationId xmlns:a16="http://schemas.microsoft.com/office/drawing/2014/main" id="{FC82309D-693C-491B-B18D-376587299CEE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60" name="Rectángulo: esquinas redondeadas 59">
              <a:extLst>
                <a:ext uri="{FF2B5EF4-FFF2-40B4-BE49-F238E27FC236}">
                  <a16:creationId xmlns:a16="http://schemas.microsoft.com/office/drawing/2014/main" id="{EA2E165F-76A7-44E3-967C-FA1A9D79D530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1" name="Imagen 60">
              <a:hlinkClick r:id="rId5" action="ppaction://hlinksldjump"/>
              <a:extLst>
                <a:ext uri="{FF2B5EF4-FFF2-40B4-BE49-F238E27FC236}">
                  <a16:creationId xmlns:a16="http://schemas.microsoft.com/office/drawing/2014/main" id="{E362FD78-7430-4048-92BE-2D2E68630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708" y="2037215"/>
              <a:ext cx="1119292" cy="787002"/>
            </a:xfrm>
            <a:prstGeom prst="rect">
              <a:avLst/>
            </a:prstGeom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6E6ECA0D-68D5-42AD-8F91-C59015B74C5C}"/>
              </a:ext>
            </a:extLst>
          </p:cNvPr>
          <p:cNvGrpSpPr/>
          <p:nvPr/>
        </p:nvGrpSpPr>
        <p:grpSpPr>
          <a:xfrm>
            <a:off x="6574819" y="509807"/>
            <a:ext cx="1466850" cy="1190625"/>
            <a:chOff x="6574819" y="509807"/>
            <a:chExt cx="1466850" cy="1190625"/>
          </a:xfrm>
        </p:grpSpPr>
        <p:sp>
          <p:nvSpPr>
            <p:cNvPr id="63" name="Rectángulo: esquinas redondeadas 62">
              <a:extLst>
                <a:ext uri="{FF2B5EF4-FFF2-40B4-BE49-F238E27FC236}">
                  <a16:creationId xmlns:a16="http://schemas.microsoft.com/office/drawing/2014/main" id="{16185246-1929-4FB0-9931-FAD93F191670}"/>
                </a:ext>
              </a:extLst>
            </p:cNvPr>
            <p:cNvSpPr/>
            <p:nvPr/>
          </p:nvSpPr>
          <p:spPr>
            <a:xfrm>
              <a:off x="6574819" y="50980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6" name="Imagen 65">
              <a:hlinkClick r:id="rId5" action="ppaction://hlinksldjump"/>
              <a:extLst>
                <a:ext uri="{FF2B5EF4-FFF2-40B4-BE49-F238E27FC236}">
                  <a16:creationId xmlns:a16="http://schemas.microsoft.com/office/drawing/2014/main" id="{63BC5C28-58BC-47A2-98B4-062F80842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52" y="712817"/>
              <a:ext cx="1135323" cy="797021"/>
            </a:xfrm>
            <a:prstGeom prst="rect">
              <a:avLst/>
            </a:prstGeom>
          </p:spPr>
        </p:pic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3DEEF558-CD1D-4CEF-9416-FA9C69F2BC7E}"/>
              </a:ext>
            </a:extLst>
          </p:cNvPr>
          <p:cNvGrpSpPr/>
          <p:nvPr/>
        </p:nvGrpSpPr>
        <p:grpSpPr>
          <a:xfrm>
            <a:off x="4829700" y="532132"/>
            <a:ext cx="1466850" cy="1190625"/>
            <a:chOff x="4829700" y="532132"/>
            <a:chExt cx="1466850" cy="1190625"/>
          </a:xfrm>
        </p:grpSpPr>
        <p:sp>
          <p:nvSpPr>
            <p:cNvPr id="70" name="Rectángulo: esquinas redondeadas 69">
              <a:extLst>
                <a:ext uri="{FF2B5EF4-FFF2-40B4-BE49-F238E27FC236}">
                  <a16:creationId xmlns:a16="http://schemas.microsoft.com/office/drawing/2014/main" id="{35E3CEAC-72E5-47BB-9481-37E96964E217}"/>
                </a:ext>
              </a:extLst>
            </p:cNvPr>
            <p:cNvSpPr/>
            <p:nvPr/>
          </p:nvSpPr>
          <p:spPr>
            <a:xfrm>
              <a:off x="4829700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1" name="Imagen 70">
              <a:hlinkClick r:id="rId5" action="ppaction://hlinksldjump"/>
              <a:extLst>
                <a:ext uri="{FF2B5EF4-FFF2-40B4-BE49-F238E27FC236}">
                  <a16:creationId xmlns:a16="http://schemas.microsoft.com/office/drawing/2014/main" id="{3F4BEBAA-90AF-45C0-9814-43E844339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672" y="695648"/>
              <a:ext cx="1354403" cy="925794"/>
            </a:xfrm>
            <a:prstGeom prst="rect">
              <a:avLst/>
            </a:prstGeom>
          </p:spPr>
        </p:pic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9C50FFF0-3015-43A8-A00E-EE3DC248C4E0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74" name="Rectángulo: esquinas redondeadas 73">
              <a:extLst>
                <a:ext uri="{FF2B5EF4-FFF2-40B4-BE49-F238E27FC236}">
                  <a16:creationId xmlns:a16="http://schemas.microsoft.com/office/drawing/2014/main" id="{7C6886CB-A356-4E20-BA2A-8ADCD25BF9AC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6" name="Imagen 75">
              <a:hlinkClick r:id="rId5" action="ppaction://hlinksldjump"/>
              <a:extLst>
                <a:ext uri="{FF2B5EF4-FFF2-40B4-BE49-F238E27FC236}">
                  <a16:creationId xmlns:a16="http://schemas.microsoft.com/office/drawing/2014/main" id="{575F5516-F5E5-4B66-B982-6048287C3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469" y="645528"/>
              <a:ext cx="1258244" cy="919288"/>
            </a:xfrm>
            <a:prstGeom prst="rect">
              <a:avLst/>
            </a:prstGeom>
          </p:spPr>
        </p:pic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9B48CFF1-DDD3-4730-9DCC-74C95BDFB3AF}"/>
              </a:ext>
            </a:extLst>
          </p:cNvPr>
          <p:cNvGrpSpPr/>
          <p:nvPr/>
        </p:nvGrpSpPr>
        <p:grpSpPr>
          <a:xfrm>
            <a:off x="8319938" y="1906426"/>
            <a:ext cx="1466850" cy="1190625"/>
            <a:chOff x="8319938" y="1906426"/>
            <a:chExt cx="1466850" cy="1190625"/>
          </a:xfrm>
        </p:grpSpPr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D338B472-A5D1-4D20-83EE-C8D1FD1A8810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0" name="Imagen 79">
              <a:hlinkClick r:id="rId5" action="ppaction://hlinksldjump"/>
              <a:extLst>
                <a:ext uri="{FF2B5EF4-FFF2-40B4-BE49-F238E27FC236}">
                  <a16:creationId xmlns:a16="http://schemas.microsoft.com/office/drawing/2014/main" id="{7B6CD430-D05A-454B-9BCC-25BE24C8C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A1A901E6-10F5-4919-9EF8-A381E432C4C5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83" name="Rectángulo: esquinas redondeadas 82">
              <a:extLst>
                <a:ext uri="{FF2B5EF4-FFF2-40B4-BE49-F238E27FC236}">
                  <a16:creationId xmlns:a16="http://schemas.microsoft.com/office/drawing/2014/main" id="{A3BE013F-1F39-45DA-88C4-A536D10ABADA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5" name="Imagen 84">
              <a:hlinkClick r:id="rId5" action="ppaction://hlinksldjump"/>
              <a:extLst>
                <a:ext uri="{FF2B5EF4-FFF2-40B4-BE49-F238E27FC236}">
                  <a16:creationId xmlns:a16="http://schemas.microsoft.com/office/drawing/2014/main" id="{87877396-2E0A-4AF6-8D8F-D58CB04E4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22" y="3433094"/>
              <a:ext cx="1305053" cy="898916"/>
            </a:xfrm>
            <a:prstGeom prst="rect">
              <a:avLst/>
            </a:prstGeom>
          </p:spPr>
        </p:pic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60794DBB-7C74-4698-A737-E1A3F47125BA}"/>
              </a:ext>
            </a:extLst>
          </p:cNvPr>
          <p:cNvGrpSpPr/>
          <p:nvPr/>
        </p:nvGrpSpPr>
        <p:grpSpPr>
          <a:xfrm>
            <a:off x="10042026" y="3321429"/>
            <a:ext cx="1466850" cy="1190625"/>
            <a:chOff x="10115053" y="3382024"/>
            <a:chExt cx="1466850" cy="1190625"/>
          </a:xfrm>
        </p:grpSpPr>
        <p:sp>
          <p:nvSpPr>
            <p:cNvPr id="88" name="Rectángulo: esquinas redondeadas 87">
              <a:extLst>
                <a:ext uri="{FF2B5EF4-FFF2-40B4-BE49-F238E27FC236}">
                  <a16:creationId xmlns:a16="http://schemas.microsoft.com/office/drawing/2014/main" id="{82D7A205-AFB7-4CDE-80CC-DBA7F19D447B}"/>
                </a:ext>
              </a:extLst>
            </p:cNvPr>
            <p:cNvSpPr/>
            <p:nvPr/>
          </p:nvSpPr>
          <p:spPr>
            <a:xfrm>
              <a:off x="10115053" y="3382024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9" name="Imagen 88">
              <a:hlinkClick r:id="rId5" action="ppaction://hlinksldjump"/>
              <a:extLst>
                <a:ext uri="{FF2B5EF4-FFF2-40B4-BE49-F238E27FC236}">
                  <a16:creationId xmlns:a16="http://schemas.microsoft.com/office/drawing/2014/main" id="{EF604323-D7BE-4896-973F-922703E46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335" y="3510628"/>
              <a:ext cx="1302741" cy="972469"/>
            </a:xfrm>
            <a:prstGeom prst="rect">
              <a:avLst/>
            </a:prstGeom>
          </p:spPr>
        </p:pic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57903E75-D8F6-49D1-98AF-E19B000661B3}"/>
              </a:ext>
            </a:extLst>
          </p:cNvPr>
          <p:cNvGrpSpPr/>
          <p:nvPr/>
        </p:nvGrpSpPr>
        <p:grpSpPr>
          <a:xfrm>
            <a:off x="8329696" y="3321429"/>
            <a:ext cx="1466850" cy="1190625"/>
            <a:chOff x="8421093" y="3376006"/>
            <a:chExt cx="1466850" cy="1190625"/>
          </a:xfrm>
        </p:grpSpPr>
        <p:sp>
          <p:nvSpPr>
            <p:cNvPr id="92" name="Rectángulo: esquinas redondeadas 91">
              <a:extLst>
                <a:ext uri="{FF2B5EF4-FFF2-40B4-BE49-F238E27FC236}">
                  <a16:creationId xmlns:a16="http://schemas.microsoft.com/office/drawing/2014/main" id="{3D6D6A46-1B50-4E84-91E0-731C041A6AF5}"/>
                </a:ext>
              </a:extLst>
            </p:cNvPr>
            <p:cNvSpPr/>
            <p:nvPr/>
          </p:nvSpPr>
          <p:spPr>
            <a:xfrm>
              <a:off x="8421093" y="337600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4" name="Imagen 93">
              <a:extLst>
                <a:ext uri="{FF2B5EF4-FFF2-40B4-BE49-F238E27FC236}">
                  <a16:creationId xmlns:a16="http://schemas.microsoft.com/office/drawing/2014/main" id="{1C917FAD-EE7F-4851-A96F-8A7E1A723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914" y="3510628"/>
              <a:ext cx="1321194" cy="922939"/>
            </a:xfrm>
            <a:prstGeom prst="rect">
              <a:avLst/>
            </a:prstGeom>
          </p:spPr>
        </p:pic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112C8474-138D-469C-BA3B-4E8346F17E41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97" name="Rectángulo: esquinas redondeadas 96">
              <a:extLst>
                <a:ext uri="{FF2B5EF4-FFF2-40B4-BE49-F238E27FC236}">
                  <a16:creationId xmlns:a16="http://schemas.microsoft.com/office/drawing/2014/main" id="{BF113C09-ABD0-4EDA-A8BB-BF3BF37FBB90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9" name="Imagen 98">
              <a:hlinkClick r:id="rId5" action="ppaction://hlinksldjump"/>
              <a:extLst>
                <a:ext uri="{FF2B5EF4-FFF2-40B4-BE49-F238E27FC236}">
                  <a16:creationId xmlns:a16="http://schemas.microsoft.com/office/drawing/2014/main" id="{31AE3E01-3974-46AD-A8F0-55B926EFF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C2710517-AFCE-4571-BFD9-BFDD4BFEDDCF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103" name="Rectángulo: esquinas redondeadas 102">
              <a:extLst>
                <a:ext uri="{FF2B5EF4-FFF2-40B4-BE49-F238E27FC236}">
                  <a16:creationId xmlns:a16="http://schemas.microsoft.com/office/drawing/2014/main" id="{19CCA411-FCD0-48DD-98B7-B089F0267642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5" name="Imagen 104">
              <a:extLst>
                <a:ext uri="{FF2B5EF4-FFF2-40B4-BE49-F238E27FC236}">
                  <a16:creationId xmlns:a16="http://schemas.microsoft.com/office/drawing/2014/main" id="{01631536-96B1-4B7F-8AAC-33003924F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681" y="659075"/>
              <a:ext cx="1326881" cy="905741"/>
            </a:xfrm>
            <a:prstGeom prst="rect">
              <a:avLst/>
            </a:prstGeom>
          </p:spPr>
        </p:pic>
      </p:grp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BFDF8EBB-512A-4FCC-9869-B3D5932CA442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108" name="Rectángulo: esquinas redondeadas 107">
              <a:extLst>
                <a:ext uri="{FF2B5EF4-FFF2-40B4-BE49-F238E27FC236}">
                  <a16:creationId xmlns:a16="http://schemas.microsoft.com/office/drawing/2014/main" id="{BC6595C2-91BE-4707-A819-BE5D353790FA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9" name="Imagen 108">
              <a:hlinkClick r:id="rId5" action="ppaction://hlinksldjump"/>
              <a:extLst>
                <a:ext uri="{FF2B5EF4-FFF2-40B4-BE49-F238E27FC236}">
                  <a16:creationId xmlns:a16="http://schemas.microsoft.com/office/drawing/2014/main" id="{3B1BD8CD-7496-4680-904F-9C01B526F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2056845"/>
              <a:ext cx="1249218" cy="835979"/>
            </a:xfrm>
            <a:prstGeom prst="rect">
              <a:avLst/>
            </a:prstGeom>
          </p:spPr>
        </p:pic>
      </p:grpSp>
      <p:grpSp>
        <p:nvGrpSpPr>
          <p:cNvPr id="120" name="Grupo 119">
            <a:extLst>
              <a:ext uri="{FF2B5EF4-FFF2-40B4-BE49-F238E27FC236}">
                <a16:creationId xmlns:a16="http://schemas.microsoft.com/office/drawing/2014/main" id="{D092B900-EE6D-4D47-B0C4-0C5E9A7A6719}"/>
              </a:ext>
            </a:extLst>
          </p:cNvPr>
          <p:cNvGrpSpPr/>
          <p:nvPr/>
        </p:nvGrpSpPr>
        <p:grpSpPr>
          <a:xfrm>
            <a:off x="6625396" y="3321429"/>
            <a:ext cx="1466850" cy="1190625"/>
            <a:chOff x="6717990" y="3328540"/>
            <a:chExt cx="1466850" cy="1190625"/>
          </a:xfrm>
        </p:grpSpPr>
        <p:sp>
          <p:nvSpPr>
            <p:cNvPr id="123" name="Rectángulo: esquinas redondeadas 122">
              <a:extLst>
                <a:ext uri="{FF2B5EF4-FFF2-40B4-BE49-F238E27FC236}">
                  <a16:creationId xmlns:a16="http://schemas.microsoft.com/office/drawing/2014/main" id="{D44252F1-C179-44BF-96D8-18C1D18D84CD}"/>
                </a:ext>
              </a:extLst>
            </p:cNvPr>
            <p:cNvSpPr/>
            <p:nvPr/>
          </p:nvSpPr>
          <p:spPr>
            <a:xfrm>
              <a:off x="6717990" y="3328540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4" name="Imagen 123">
              <a:extLst>
                <a:ext uri="{FF2B5EF4-FFF2-40B4-BE49-F238E27FC236}">
                  <a16:creationId xmlns:a16="http://schemas.microsoft.com/office/drawing/2014/main" id="{4D66EF48-979B-4BD4-8E90-911D23316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032" y="3450877"/>
              <a:ext cx="1304886" cy="929508"/>
            </a:xfrm>
            <a:prstGeom prst="rect">
              <a:avLst/>
            </a:prstGeom>
          </p:spPr>
        </p:pic>
      </p:grp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DA343D10-B63B-4A71-9E8B-A5B3F4828338}"/>
              </a:ext>
            </a:extLst>
          </p:cNvPr>
          <p:cNvSpPr/>
          <p:nvPr/>
        </p:nvSpPr>
        <p:spPr>
          <a:xfrm>
            <a:off x="4128763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4131202" y="4987130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TA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FE08D50-77EB-4C33-AD9E-11D7F8591A6F}"/>
              </a:ext>
            </a:extLst>
          </p:cNvPr>
          <p:cNvSpPr txBox="1"/>
          <p:nvPr/>
        </p:nvSpPr>
        <p:spPr>
          <a:xfrm>
            <a:off x="11614068" y="225631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79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3777797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</a:t>
            </a:r>
            <a:r>
              <a:rPr lang="es-ES" dirty="0"/>
              <a:t>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MA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NO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5" y="5675555"/>
            <a:ext cx="3441025" cy="584775"/>
            <a:chOff x="7786367" y="5530057"/>
            <a:chExt cx="2449895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382995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20249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pic>
        <p:nvPicPr>
          <p:cNvPr id="51" name="50 Imagen" descr="ma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597" y="2194718"/>
            <a:ext cx="3100796" cy="2331018"/>
          </a:xfrm>
          <a:prstGeom prst="rect">
            <a:avLst/>
          </a:prstGeom>
        </p:spPr>
      </p:pic>
      <p:grpSp>
        <p:nvGrpSpPr>
          <p:cNvPr id="56" name="Grupo 55">
            <a:extLst>
              <a:ext uri="{FF2B5EF4-FFF2-40B4-BE49-F238E27FC236}">
                <a16:creationId xmlns:a16="http://schemas.microsoft.com/office/drawing/2014/main" id="{7DA1F25A-E33E-4119-AB41-B81553978A87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62" name="Rectángulo: esquinas redondeadas 61">
              <a:extLst>
                <a:ext uri="{FF2B5EF4-FFF2-40B4-BE49-F238E27FC236}">
                  <a16:creationId xmlns:a16="http://schemas.microsoft.com/office/drawing/2014/main" id="{CF919CA9-7BE0-4FB6-BF97-55220CC875DA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3" name="Imagen 62">
              <a:hlinkClick r:id="rId5" action="ppaction://hlinksldjump"/>
              <a:extLst>
                <a:ext uri="{FF2B5EF4-FFF2-40B4-BE49-F238E27FC236}">
                  <a16:creationId xmlns:a16="http://schemas.microsoft.com/office/drawing/2014/main" id="{B1993A69-9684-43D4-8412-55B5695F9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708" y="2037215"/>
              <a:ext cx="1119292" cy="787002"/>
            </a:xfrm>
            <a:prstGeom prst="rect">
              <a:avLst/>
            </a:prstGeom>
          </p:spPr>
        </p:pic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BDD865C8-9EE2-44EE-BEA9-5A6FE60A4933}"/>
              </a:ext>
            </a:extLst>
          </p:cNvPr>
          <p:cNvGrpSpPr/>
          <p:nvPr/>
        </p:nvGrpSpPr>
        <p:grpSpPr>
          <a:xfrm>
            <a:off x="6574819" y="509807"/>
            <a:ext cx="1466850" cy="1190625"/>
            <a:chOff x="6574819" y="509807"/>
            <a:chExt cx="1466850" cy="1190625"/>
          </a:xfrm>
        </p:grpSpPr>
        <p:sp>
          <p:nvSpPr>
            <p:cNvPr id="68" name="Rectángulo: esquinas redondeadas 67">
              <a:extLst>
                <a:ext uri="{FF2B5EF4-FFF2-40B4-BE49-F238E27FC236}">
                  <a16:creationId xmlns:a16="http://schemas.microsoft.com/office/drawing/2014/main" id="{CEB70CA3-F6E9-409A-8567-13F71B515174}"/>
                </a:ext>
              </a:extLst>
            </p:cNvPr>
            <p:cNvSpPr/>
            <p:nvPr/>
          </p:nvSpPr>
          <p:spPr>
            <a:xfrm>
              <a:off x="6574819" y="50980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0" name="Imagen 69">
              <a:hlinkClick r:id="rId5" action="ppaction://hlinksldjump"/>
              <a:extLst>
                <a:ext uri="{FF2B5EF4-FFF2-40B4-BE49-F238E27FC236}">
                  <a16:creationId xmlns:a16="http://schemas.microsoft.com/office/drawing/2014/main" id="{8AB389E8-2D74-477F-903A-893A070E9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52" y="712817"/>
              <a:ext cx="1135323" cy="797021"/>
            </a:xfrm>
            <a:prstGeom prst="rect">
              <a:avLst/>
            </a:prstGeom>
          </p:spPr>
        </p:pic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58C914F4-2212-4BD2-BC68-7906E52C1C1B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77" name="Rectángulo: esquinas redondeadas 76">
              <a:extLst>
                <a:ext uri="{FF2B5EF4-FFF2-40B4-BE49-F238E27FC236}">
                  <a16:creationId xmlns:a16="http://schemas.microsoft.com/office/drawing/2014/main" id="{AC600DF0-0688-48C8-9897-FBD1D3A4A43B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9" name="Imagen 78">
              <a:hlinkClick r:id="rId5" action="ppaction://hlinksldjump"/>
              <a:extLst>
                <a:ext uri="{FF2B5EF4-FFF2-40B4-BE49-F238E27FC236}">
                  <a16:creationId xmlns:a16="http://schemas.microsoft.com/office/drawing/2014/main" id="{C276911C-BF42-495E-A4AA-3115E9922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469" y="645528"/>
              <a:ext cx="1258244" cy="919288"/>
            </a:xfrm>
            <a:prstGeom prst="rect">
              <a:avLst/>
            </a:prstGeom>
          </p:spPr>
        </p:pic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BD4076FC-A4A7-42DF-85B7-6B2771F4ED39}"/>
              </a:ext>
            </a:extLst>
          </p:cNvPr>
          <p:cNvGrpSpPr/>
          <p:nvPr/>
        </p:nvGrpSpPr>
        <p:grpSpPr>
          <a:xfrm>
            <a:off x="8319938" y="1906426"/>
            <a:ext cx="1466850" cy="1190625"/>
            <a:chOff x="8319938" y="1906426"/>
            <a:chExt cx="1466850" cy="1190625"/>
          </a:xfrm>
        </p:grpSpPr>
        <p:sp>
          <p:nvSpPr>
            <p:cNvPr id="81" name="Rectángulo: esquinas redondeadas 80">
              <a:extLst>
                <a:ext uri="{FF2B5EF4-FFF2-40B4-BE49-F238E27FC236}">
                  <a16:creationId xmlns:a16="http://schemas.microsoft.com/office/drawing/2014/main" id="{0829C07F-C477-48BC-A214-A1C35EBFC4D9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2" name="Imagen 81">
              <a:hlinkClick r:id="rId5" action="ppaction://hlinksldjump"/>
              <a:extLst>
                <a:ext uri="{FF2B5EF4-FFF2-40B4-BE49-F238E27FC236}">
                  <a16:creationId xmlns:a16="http://schemas.microsoft.com/office/drawing/2014/main" id="{CF084E0F-3D6D-4FCC-8494-3EF5C281F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17826D05-B972-4BD0-A476-1611539DFF3F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id="{4CC19DAE-507B-403D-80D9-ABE662A20EC5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6" name="Imagen 85">
              <a:hlinkClick r:id="rId5" action="ppaction://hlinksldjump"/>
              <a:extLst>
                <a:ext uri="{FF2B5EF4-FFF2-40B4-BE49-F238E27FC236}">
                  <a16:creationId xmlns:a16="http://schemas.microsoft.com/office/drawing/2014/main" id="{00C9863B-6F91-4F49-84F3-5C8A15EF5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22" y="3433094"/>
              <a:ext cx="1305053" cy="898916"/>
            </a:xfrm>
            <a:prstGeom prst="rect">
              <a:avLst/>
            </a:prstGeom>
          </p:spPr>
        </p:pic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1AE25FBE-6166-41EE-BCA6-B67CDE57D1FD}"/>
              </a:ext>
            </a:extLst>
          </p:cNvPr>
          <p:cNvGrpSpPr/>
          <p:nvPr/>
        </p:nvGrpSpPr>
        <p:grpSpPr>
          <a:xfrm>
            <a:off x="10042026" y="3321429"/>
            <a:ext cx="1466850" cy="1190625"/>
            <a:chOff x="10115053" y="3382024"/>
            <a:chExt cx="1466850" cy="1190625"/>
          </a:xfrm>
        </p:grpSpPr>
        <p:sp>
          <p:nvSpPr>
            <p:cNvPr id="89" name="Rectángulo: esquinas redondeadas 88">
              <a:extLst>
                <a:ext uri="{FF2B5EF4-FFF2-40B4-BE49-F238E27FC236}">
                  <a16:creationId xmlns:a16="http://schemas.microsoft.com/office/drawing/2014/main" id="{A4AAEAEA-D279-41DE-999A-C301FF4932BD}"/>
                </a:ext>
              </a:extLst>
            </p:cNvPr>
            <p:cNvSpPr/>
            <p:nvPr/>
          </p:nvSpPr>
          <p:spPr>
            <a:xfrm>
              <a:off x="10115053" y="3382024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1" name="Imagen 90">
              <a:hlinkClick r:id="rId5" action="ppaction://hlinksldjump"/>
              <a:extLst>
                <a:ext uri="{FF2B5EF4-FFF2-40B4-BE49-F238E27FC236}">
                  <a16:creationId xmlns:a16="http://schemas.microsoft.com/office/drawing/2014/main" id="{C96B4EDB-03B7-4ABC-BC0F-43422085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335" y="3510628"/>
              <a:ext cx="1302741" cy="972469"/>
            </a:xfrm>
            <a:prstGeom prst="rect">
              <a:avLst/>
            </a:prstGeom>
          </p:spPr>
        </p:pic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F17E1309-8EA7-4F96-B4C8-19765345493A}"/>
              </a:ext>
            </a:extLst>
          </p:cNvPr>
          <p:cNvGrpSpPr/>
          <p:nvPr/>
        </p:nvGrpSpPr>
        <p:grpSpPr>
          <a:xfrm>
            <a:off x="8329696" y="3321429"/>
            <a:ext cx="1466850" cy="1190625"/>
            <a:chOff x="8421093" y="3376006"/>
            <a:chExt cx="1466850" cy="1190625"/>
          </a:xfrm>
        </p:grpSpPr>
        <p:sp>
          <p:nvSpPr>
            <p:cNvPr id="94" name="Rectángulo: esquinas redondeadas 93">
              <a:extLst>
                <a:ext uri="{FF2B5EF4-FFF2-40B4-BE49-F238E27FC236}">
                  <a16:creationId xmlns:a16="http://schemas.microsoft.com/office/drawing/2014/main" id="{EC627261-74BB-43C0-92A7-498DCC9AC700}"/>
                </a:ext>
              </a:extLst>
            </p:cNvPr>
            <p:cNvSpPr/>
            <p:nvPr/>
          </p:nvSpPr>
          <p:spPr>
            <a:xfrm>
              <a:off x="8421093" y="337600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5" name="Imagen 94">
              <a:hlinkClick r:id="rId5" action="ppaction://hlinksldjump"/>
              <a:extLst>
                <a:ext uri="{FF2B5EF4-FFF2-40B4-BE49-F238E27FC236}">
                  <a16:creationId xmlns:a16="http://schemas.microsoft.com/office/drawing/2014/main" id="{BC060EBC-DAC2-426E-AEF6-7FC63C1AB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914" y="3510628"/>
              <a:ext cx="1321194" cy="922939"/>
            </a:xfrm>
            <a:prstGeom prst="rect">
              <a:avLst/>
            </a:prstGeom>
          </p:spPr>
        </p:pic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4EBEED6C-7596-4DAC-B464-82CC028C39E5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99" name="Rectángulo: esquinas redondeadas 98">
              <a:extLst>
                <a:ext uri="{FF2B5EF4-FFF2-40B4-BE49-F238E27FC236}">
                  <a16:creationId xmlns:a16="http://schemas.microsoft.com/office/drawing/2014/main" id="{9E43D768-48CD-49EC-88C8-38870D5107BB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1" name="Imagen 100">
              <a:hlinkClick r:id="rId5" action="ppaction://hlinksldjump"/>
              <a:extLst>
                <a:ext uri="{FF2B5EF4-FFF2-40B4-BE49-F238E27FC236}">
                  <a16:creationId xmlns:a16="http://schemas.microsoft.com/office/drawing/2014/main" id="{DE5DBE91-4A7F-4CCB-BB6B-5D44D1784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863A55AC-46C6-4232-B34E-09EAE3BD7EF6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105" name="Rectángulo: esquinas redondeadas 104">
              <a:extLst>
                <a:ext uri="{FF2B5EF4-FFF2-40B4-BE49-F238E27FC236}">
                  <a16:creationId xmlns:a16="http://schemas.microsoft.com/office/drawing/2014/main" id="{C10C0E0B-DBC3-4FA6-B65C-5C88A1FA29BA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7" name="Imagen 106">
              <a:hlinkClick r:id="rId5" action="ppaction://hlinksldjump"/>
              <a:extLst>
                <a:ext uri="{FF2B5EF4-FFF2-40B4-BE49-F238E27FC236}">
                  <a16:creationId xmlns:a16="http://schemas.microsoft.com/office/drawing/2014/main" id="{71257A7E-996C-4998-8472-94BAB59CB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681" y="659075"/>
              <a:ext cx="1326881" cy="905741"/>
            </a:xfrm>
            <a:prstGeom prst="rect">
              <a:avLst/>
            </a:prstGeom>
          </p:spPr>
        </p:pic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3FD4E5B0-F844-4FEA-B71D-BB8EC482729D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109" name="Rectángulo: esquinas redondeadas 108">
              <a:extLst>
                <a:ext uri="{FF2B5EF4-FFF2-40B4-BE49-F238E27FC236}">
                  <a16:creationId xmlns:a16="http://schemas.microsoft.com/office/drawing/2014/main" id="{AD3EF177-47C8-4849-89A7-346EB0F369CA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0" name="Imagen 119">
              <a:hlinkClick r:id="rId5" action="ppaction://hlinksldjump"/>
              <a:extLst>
                <a:ext uri="{FF2B5EF4-FFF2-40B4-BE49-F238E27FC236}">
                  <a16:creationId xmlns:a16="http://schemas.microsoft.com/office/drawing/2014/main" id="{FAEAFD5F-AEB9-4A52-B7B5-58682B841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2056845"/>
              <a:ext cx="1249218" cy="835979"/>
            </a:xfrm>
            <a:prstGeom prst="rect">
              <a:avLst/>
            </a:prstGeom>
          </p:spPr>
        </p:pic>
      </p:grp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A55B931D-8B16-46E9-8761-F404383BEAA4}"/>
              </a:ext>
            </a:extLst>
          </p:cNvPr>
          <p:cNvGrpSpPr/>
          <p:nvPr/>
        </p:nvGrpSpPr>
        <p:grpSpPr>
          <a:xfrm>
            <a:off x="6625396" y="3321429"/>
            <a:ext cx="1466850" cy="1190625"/>
            <a:chOff x="6717990" y="3328540"/>
            <a:chExt cx="1466850" cy="1190625"/>
          </a:xfrm>
        </p:grpSpPr>
        <p:sp>
          <p:nvSpPr>
            <p:cNvPr id="124" name="Rectángulo: esquinas redondeadas 123">
              <a:extLst>
                <a:ext uri="{FF2B5EF4-FFF2-40B4-BE49-F238E27FC236}">
                  <a16:creationId xmlns:a16="http://schemas.microsoft.com/office/drawing/2014/main" id="{B6B74D54-6E4F-4E4F-A5E7-5EA9E74B5E35}"/>
                </a:ext>
              </a:extLst>
            </p:cNvPr>
            <p:cNvSpPr/>
            <p:nvPr/>
          </p:nvSpPr>
          <p:spPr>
            <a:xfrm>
              <a:off x="6717990" y="3328540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5" name="Imagen 124">
              <a:extLst>
                <a:ext uri="{FF2B5EF4-FFF2-40B4-BE49-F238E27FC236}">
                  <a16:creationId xmlns:a16="http://schemas.microsoft.com/office/drawing/2014/main" id="{F5C41CAB-05B9-484B-92B0-AAB36A036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032" y="3450877"/>
              <a:ext cx="1304886" cy="929508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ECD05FF6-768E-49EE-8601-EEB7CD01BAFC}"/>
              </a:ext>
            </a:extLst>
          </p:cNvPr>
          <p:cNvGrpSpPr/>
          <p:nvPr/>
        </p:nvGrpSpPr>
        <p:grpSpPr>
          <a:xfrm>
            <a:off x="4829700" y="532132"/>
            <a:ext cx="1466850" cy="1190625"/>
            <a:chOff x="4829700" y="532132"/>
            <a:chExt cx="1466850" cy="1190625"/>
          </a:xfrm>
        </p:grpSpPr>
        <p:sp>
          <p:nvSpPr>
            <p:cNvPr id="73" name="Rectángulo: esquinas redondeadas 72">
              <a:extLst>
                <a:ext uri="{FF2B5EF4-FFF2-40B4-BE49-F238E27FC236}">
                  <a16:creationId xmlns:a16="http://schemas.microsoft.com/office/drawing/2014/main" id="{03095B6D-2914-4510-9893-C3CFC5739C03}"/>
                </a:ext>
              </a:extLst>
            </p:cNvPr>
            <p:cNvSpPr/>
            <p:nvPr/>
          </p:nvSpPr>
          <p:spPr>
            <a:xfrm>
              <a:off x="4829700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E862C23F-4B84-4883-A72D-2B8982175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068" y="712817"/>
              <a:ext cx="1337007" cy="864092"/>
            </a:xfrm>
            <a:prstGeom prst="rect">
              <a:avLst/>
            </a:prstGeom>
          </p:spPr>
        </p:pic>
      </p:grpSp>
      <p:sp>
        <p:nvSpPr>
          <p:cNvPr id="57" name="CuadroTexto 56">
            <a:extLst>
              <a:ext uri="{FF2B5EF4-FFF2-40B4-BE49-F238E27FC236}">
                <a16:creationId xmlns:a16="http://schemas.microsoft.com/office/drawing/2014/main" id="{4F33B79C-9929-4DDC-896A-F6ADC14BA8D7}"/>
              </a:ext>
            </a:extLst>
          </p:cNvPr>
          <p:cNvSpPr txBox="1"/>
          <p:nvPr/>
        </p:nvSpPr>
        <p:spPr>
          <a:xfrm>
            <a:off x="11614068" y="225631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621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35068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99499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ME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4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TA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5" y="5675555"/>
            <a:ext cx="3476601" cy="584775"/>
            <a:chOff x="7786367" y="5530057"/>
            <a:chExt cx="2475224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408324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55826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pic>
        <p:nvPicPr>
          <p:cNvPr id="51" name="50 Imagen" descr="m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717" y="1913135"/>
            <a:ext cx="3051811" cy="2294194"/>
          </a:xfrm>
          <a:prstGeom prst="rect">
            <a:avLst/>
          </a:prstGeom>
        </p:spPr>
      </p:pic>
      <p:grpSp>
        <p:nvGrpSpPr>
          <p:cNvPr id="54" name="Grupo 53">
            <a:extLst>
              <a:ext uri="{FF2B5EF4-FFF2-40B4-BE49-F238E27FC236}">
                <a16:creationId xmlns:a16="http://schemas.microsoft.com/office/drawing/2014/main" id="{36AF5BF3-40E7-4C81-B707-A5BDA107F8E6}"/>
              </a:ext>
            </a:extLst>
          </p:cNvPr>
          <p:cNvGrpSpPr/>
          <p:nvPr/>
        </p:nvGrpSpPr>
        <p:grpSpPr>
          <a:xfrm>
            <a:off x="4805654" y="1871697"/>
            <a:ext cx="1466850" cy="1190625"/>
            <a:chOff x="4805654" y="1871697"/>
            <a:chExt cx="1466850" cy="1190625"/>
          </a:xfrm>
        </p:grpSpPr>
        <p:sp>
          <p:nvSpPr>
            <p:cNvPr id="56" name="Rectángulo: esquinas redondeadas 55">
              <a:extLst>
                <a:ext uri="{FF2B5EF4-FFF2-40B4-BE49-F238E27FC236}">
                  <a16:creationId xmlns:a16="http://schemas.microsoft.com/office/drawing/2014/main" id="{D955C55C-A988-4F58-BC87-54D3781BAC07}"/>
                </a:ext>
              </a:extLst>
            </p:cNvPr>
            <p:cNvSpPr/>
            <p:nvPr/>
          </p:nvSpPr>
          <p:spPr>
            <a:xfrm>
              <a:off x="4805654" y="187169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7" name="Imagen 56">
              <a:hlinkClick r:id="rId5" action="ppaction://hlinksldjump"/>
              <a:extLst>
                <a:ext uri="{FF2B5EF4-FFF2-40B4-BE49-F238E27FC236}">
                  <a16:creationId xmlns:a16="http://schemas.microsoft.com/office/drawing/2014/main" id="{3E347CB0-573B-4410-BD28-E054A030A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708" y="2037215"/>
              <a:ext cx="1119292" cy="787002"/>
            </a:xfrm>
            <a:prstGeom prst="rect">
              <a:avLst/>
            </a:prstGeom>
          </p:spPr>
        </p:pic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86618AB9-FB0C-41AE-90D7-BEB3DEE162A8}"/>
              </a:ext>
            </a:extLst>
          </p:cNvPr>
          <p:cNvGrpSpPr/>
          <p:nvPr/>
        </p:nvGrpSpPr>
        <p:grpSpPr>
          <a:xfrm>
            <a:off x="6574819" y="509807"/>
            <a:ext cx="1466850" cy="1190625"/>
            <a:chOff x="6574819" y="509807"/>
            <a:chExt cx="1466850" cy="1190625"/>
          </a:xfrm>
        </p:grpSpPr>
        <p:sp>
          <p:nvSpPr>
            <p:cNvPr id="61" name="Rectángulo: esquinas redondeadas 60">
              <a:extLst>
                <a:ext uri="{FF2B5EF4-FFF2-40B4-BE49-F238E27FC236}">
                  <a16:creationId xmlns:a16="http://schemas.microsoft.com/office/drawing/2014/main" id="{876D7126-DDD1-4B9E-8216-FAACD96021EE}"/>
                </a:ext>
              </a:extLst>
            </p:cNvPr>
            <p:cNvSpPr/>
            <p:nvPr/>
          </p:nvSpPr>
          <p:spPr>
            <a:xfrm>
              <a:off x="6574819" y="50980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2" name="Imagen 61">
              <a:hlinkClick r:id="rId5" action="ppaction://hlinksldjump"/>
              <a:extLst>
                <a:ext uri="{FF2B5EF4-FFF2-40B4-BE49-F238E27FC236}">
                  <a16:creationId xmlns:a16="http://schemas.microsoft.com/office/drawing/2014/main" id="{11D4092E-2E45-4AEA-ABE3-B01FE8425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252" y="712817"/>
              <a:ext cx="1135323" cy="797021"/>
            </a:xfrm>
            <a:prstGeom prst="rect">
              <a:avLst/>
            </a:prstGeom>
          </p:spPr>
        </p:pic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315D85F8-F46C-4656-AB14-4A38EA1470DD}"/>
              </a:ext>
            </a:extLst>
          </p:cNvPr>
          <p:cNvGrpSpPr/>
          <p:nvPr/>
        </p:nvGrpSpPr>
        <p:grpSpPr>
          <a:xfrm>
            <a:off x="10065057" y="532132"/>
            <a:ext cx="1466850" cy="1190625"/>
            <a:chOff x="10065057" y="532132"/>
            <a:chExt cx="1466850" cy="1190625"/>
          </a:xfrm>
        </p:grpSpPr>
        <p:sp>
          <p:nvSpPr>
            <p:cNvPr id="71" name="Rectángulo: esquinas redondeadas 70">
              <a:extLst>
                <a:ext uri="{FF2B5EF4-FFF2-40B4-BE49-F238E27FC236}">
                  <a16:creationId xmlns:a16="http://schemas.microsoft.com/office/drawing/2014/main" id="{1F9E1F6C-C4E2-454F-9F15-152EADF0297F}"/>
                </a:ext>
              </a:extLst>
            </p:cNvPr>
            <p:cNvSpPr/>
            <p:nvPr/>
          </p:nvSpPr>
          <p:spPr>
            <a:xfrm>
              <a:off x="10065057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3" name="Imagen 72">
              <a:hlinkClick r:id="rId5" action="ppaction://hlinksldjump"/>
              <a:extLst>
                <a:ext uri="{FF2B5EF4-FFF2-40B4-BE49-F238E27FC236}">
                  <a16:creationId xmlns:a16="http://schemas.microsoft.com/office/drawing/2014/main" id="{336E7B79-428D-4E24-AF0D-FE8C3FC26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469" y="645528"/>
              <a:ext cx="1258244" cy="919288"/>
            </a:xfrm>
            <a:prstGeom prst="rect">
              <a:avLst/>
            </a:prstGeom>
          </p:spPr>
        </p:pic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E76392A8-E3DB-4F4B-8205-4F04B7EABF51}"/>
              </a:ext>
            </a:extLst>
          </p:cNvPr>
          <p:cNvGrpSpPr/>
          <p:nvPr/>
        </p:nvGrpSpPr>
        <p:grpSpPr>
          <a:xfrm>
            <a:off x="8319938" y="1906426"/>
            <a:ext cx="1466850" cy="1190625"/>
            <a:chOff x="8319938" y="1906426"/>
            <a:chExt cx="1466850" cy="1190625"/>
          </a:xfrm>
        </p:grpSpPr>
        <p:sp>
          <p:nvSpPr>
            <p:cNvPr id="76" name="Rectángulo: esquinas redondeadas 75">
              <a:extLst>
                <a:ext uri="{FF2B5EF4-FFF2-40B4-BE49-F238E27FC236}">
                  <a16:creationId xmlns:a16="http://schemas.microsoft.com/office/drawing/2014/main" id="{445371A9-45FC-4318-8683-23EB032914B4}"/>
                </a:ext>
              </a:extLst>
            </p:cNvPr>
            <p:cNvSpPr/>
            <p:nvPr/>
          </p:nvSpPr>
          <p:spPr>
            <a:xfrm>
              <a:off x="8319938" y="190642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7" name="Imagen 76">
              <a:hlinkClick r:id="rId5" action="ppaction://hlinksldjump"/>
              <a:extLst>
                <a:ext uri="{FF2B5EF4-FFF2-40B4-BE49-F238E27FC236}">
                  <a16:creationId xmlns:a16="http://schemas.microsoft.com/office/drawing/2014/main" id="{A32FE327-8BBE-4F3B-B12A-B7AD4E08A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61" y="2064631"/>
              <a:ext cx="1273881" cy="918865"/>
            </a:xfrm>
            <a:prstGeom prst="rect">
              <a:avLst/>
            </a:prstGeom>
          </p:spPr>
        </p:pic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ECF84E35-46B8-495B-AD39-5927EBD0D613}"/>
              </a:ext>
            </a:extLst>
          </p:cNvPr>
          <p:cNvGrpSpPr/>
          <p:nvPr/>
        </p:nvGrpSpPr>
        <p:grpSpPr>
          <a:xfrm>
            <a:off x="4829700" y="3312577"/>
            <a:ext cx="1466850" cy="1190625"/>
            <a:chOff x="4829700" y="3312577"/>
            <a:chExt cx="1466850" cy="1190625"/>
          </a:xfrm>
        </p:grpSpPr>
        <p:sp>
          <p:nvSpPr>
            <p:cNvPr id="80" name="Rectángulo: esquinas redondeadas 79">
              <a:extLst>
                <a:ext uri="{FF2B5EF4-FFF2-40B4-BE49-F238E27FC236}">
                  <a16:creationId xmlns:a16="http://schemas.microsoft.com/office/drawing/2014/main" id="{0FFE73F0-E1EF-429A-83D2-FCE560EBD1D7}"/>
                </a:ext>
              </a:extLst>
            </p:cNvPr>
            <p:cNvSpPr/>
            <p:nvPr/>
          </p:nvSpPr>
          <p:spPr>
            <a:xfrm>
              <a:off x="4829700" y="331257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2" name="Imagen 81">
              <a:hlinkClick r:id="rId5" action="ppaction://hlinksldjump"/>
              <a:extLst>
                <a:ext uri="{FF2B5EF4-FFF2-40B4-BE49-F238E27FC236}">
                  <a16:creationId xmlns:a16="http://schemas.microsoft.com/office/drawing/2014/main" id="{D85F18E8-271A-4364-9AF1-7C3C41DF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22" y="3433094"/>
              <a:ext cx="1305053" cy="898916"/>
            </a:xfrm>
            <a:prstGeom prst="rect">
              <a:avLst/>
            </a:prstGeom>
          </p:spPr>
        </p:pic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65938C68-2483-48AC-B7C4-B5B0E5D41318}"/>
              </a:ext>
            </a:extLst>
          </p:cNvPr>
          <p:cNvGrpSpPr/>
          <p:nvPr/>
        </p:nvGrpSpPr>
        <p:grpSpPr>
          <a:xfrm>
            <a:off x="10042026" y="3321429"/>
            <a:ext cx="1466850" cy="1190625"/>
            <a:chOff x="10115053" y="3382024"/>
            <a:chExt cx="1466850" cy="1190625"/>
          </a:xfrm>
        </p:grpSpPr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id="{E6B2F959-22D2-4E46-BFAB-1290C767B1BA}"/>
                </a:ext>
              </a:extLst>
            </p:cNvPr>
            <p:cNvSpPr/>
            <p:nvPr/>
          </p:nvSpPr>
          <p:spPr>
            <a:xfrm>
              <a:off x="10115053" y="3382024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6" name="Imagen 85">
              <a:hlinkClick r:id="rId5" action="ppaction://hlinksldjump"/>
              <a:extLst>
                <a:ext uri="{FF2B5EF4-FFF2-40B4-BE49-F238E27FC236}">
                  <a16:creationId xmlns:a16="http://schemas.microsoft.com/office/drawing/2014/main" id="{2B33A463-37BD-41CC-88D4-6193D70FE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335" y="3510628"/>
              <a:ext cx="1302741" cy="972469"/>
            </a:xfrm>
            <a:prstGeom prst="rect">
              <a:avLst/>
            </a:prstGeom>
          </p:spPr>
        </p:pic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F09019-95B8-453B-A111-14CB2E26A2A1}"/>
              </a:ext>
            </a:extLst>
          </p:cNvPr>
          <p:cNvGrpSpPr/>
          <p:nvPr/>
        </p:nvGrpSpPr>
        <p:grpSpPr>
          <a:xfrm>
            <a:off x="8329696" y="3321429"/>
            <a:ext cx="1466850" cy="1190625"/>
            <a:chOff x="8421093" y="3376006"/>
            <a:chExt cx="1466850" cy="1190625"/>
          </a:xfrm>
        </p:grpSpPr>
        <p:sp>
          <p:nvSpPr>
            <p:cNvPr id="89" name="Rectángulo: esquinas redondeadas 88">
              <a:extLst>
                <a:ext uri="{FF2B5EF4-FFF2-40B4-BE49-F238E27FC236}">
                  <a16:creationId xmlns:a16="http://schemas.microsoft.com/office/drawing/2014/main" id="{5825D72A-E715-400C-985B-F3F5AA4BFAD9}"/>
                </a:ext>
              </a:extLst>
            </p:cNvPr>
            <p:cNvSpPr/>
            <p:nvPr/>
          </p:nvSpPr>
          <p:spPr>
            <a:xfrm>
              <a:off x="8421093" y="337600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1" name="Imagen 90">
              <a:extLst>
                <a:ext uri="{FF2B5EF4-FFF2-40B4-BE49-F238E27FC236}">
                  <a16:creationId xmlns:a16="http://schemas.microsoft.com/office/drawing/2014/main" id="{5820F3CB-1A87-49FB-9CEE-D24C04E9B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914" y="3510628"/>
              <a:ext cx="1321194" cy="922939"/>
            </a:xfrm>
            <a:prstGeom prst="rect">
              <a:avLst/>
            </a:prstGeom>
          </p:spPr>
        </p:pic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AF1B8DEF-FFCE-41BB-AC9C-C41024FB83CA}"/>
              </a:ext>
            </a:extLst>
          </p:cNvPr>
          <p:cNvGrpSpPr/>
          <p:nvPr/>
        </p:nvGrpSpPr>
        <p:grpSpPr>
          <a:xfrm>
            <a:off x="10042026" y="1928752"/>
            <a:ext cx="1466850" cy="1190625"/>
            <a:chOff x="10042026" y="1928752"/>
            <a:chExt cx="1466850" cy="1190625"/>
          </a:xfrm>
        </p:grpSpPr>
        <p:sp>
          <p:nvSpPr>
            <p:cNvPr id="94" name="Rectángulo: esquinas redondeadas 93">
              <a:extLst>
                <a:ext uri="{FF2B5EF4-FFF2-40B4-BE49-F238E27FC236}">
                  <a16:creationId xmlns:a16="http://schemas.microsoft.com/office/drawing/2014/main" id="{98973D03-D970-4F0F-90C7-50122C102EC1}"/>
                </a:ext>
              </a:extLst>
            </p:cNvPr>
            <p:cNvSpPr/>
            <p:nvPr/>
          </p:nvSpPr>
          <p:spPr>
            <a:xfrm>
              <a:off x="10042026" y="192875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5" name="Imagen 94">
              <a:hlinkClick r:id="rId5" action="ppaction://hlinksldjump"/>
              <a:extLst>
                <a:ext uri="{FF2B5EF4-FFF2-40B4-BE49-F238E27FC236}">
                  <a16:creationId xmlns:a16="http://schemas.microsoft.com/office/drawing/2014/main" id="{7E44C53B-1AFB-4D3C-A167-A2ACAFF8E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BF6"/>
                </a:clrFrom>
                <a:clrTo>
                  <a:srgbClr val="FFFB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40" y="2044545"/>
              <a:ext cx="1292216" cy="889722"/>
            </a:xfrm>
            <a:prstGeom prst="rect">
              <a:avLst/>
            </a:prstGeom>
          </p:spPr>
        </p:pic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097C9061-4F9F-4FF4-BEAB-71F839F5742D}"/>
              </a:ext>
            </a:extLst>
          </p:cNvPr>
          <p:cNvGrpSpPr/>
          <p:nvPr/>
        </p:nvGrpSpPr>
        <p:grpSpPr>
          <a:xfrm>
            <a:off x="8319938" y="519336"/>
            <a:ext cx="1466850" cy="1190625"/>
            <a:chOff x="8319938" y="519336"/>
            <a:chExt cx="1466850" cy="1190625"/>
          </a:xfrm>
        </p:grpSpPr>
        <p:sp>
          <p:nvSpPr>
            <p:cNvPr id="99" name="Rectángulo: esquinas redondeadas 98">
              <a:extLst>
                <a:ext uri="{FF2B5EF4-FFF2-40B4-BE49-F238E27FC236}">
                  <a16:creationId xmlns:a16="http://schemas.microsoft.com/office/drawing/2014/main" id="{60850D71-1139-428B-B23F-61F628581CFE}"/>
                </a:ext>
              </a:extLst>
            </p:cNvPr>
            <p:cNvSpPr/>
            <p:nvPr/>
          </p:nvSpPr>
          <p:spPr>
            <a:xfrm>
              <a:off x="8319938" y="519336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1" name="Imagen 100">
              <a:hlinkClick r:id="rId5" action="ppaction://hlinksldjump"/>
              <a:extLst>
                <a:ext uri="{FF2B5EF4-FFF2-40B4-BE49-F238E27FC236}">
                  <a16:creationId xmlns:a16="http://schemas.microsoft.com/office/drawing/2014/main" id="{4B0D4C79-D395-488E-9E12-8ACB2BA2F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681" y="659075"/>
              <a:ext cx="1326881" cy="905741"/>
            </a:xfrm>
            <a:prstGeom prst="rect">
              <a:avLst/>
            </a:prstGeom>
          </p:spPr>
        </p:pic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2C59943F-EB6C-48DE-B35B-BECDC6013923}"/>
              </a:ext>
            </a:extLst>
          </p:cNvPr>
          <p:cNvGrpSpPr/>
          <p:nvPr/>
        </p:nvGrpSpPr>
        <p:grpSpPr>
          <a:xfrm>
            <a:off x="6577928" y="1906427"/>
            <a:ext cx="1466850" cy="1190625"/>
            <a:chOff x="6577928" y="1906427"/>
            <a:chExt cx="1466850" cy="1190625"/>
          </a:xfrm>
        </p:grpSpPr>
        <p:sp>
          <p:nvSpPr>
            <p:cNvPr id="105" name="Rectángulo: esquinas redondeadas 104">
              <a:extLst>
                <a:ext uri="{FF2B5EF4-FFF2-40B4-BE49-F238E27FC236}">
                  <a16:creationId xmlns:a16="http://schemas.microsoft.com/office/drawing/2014/main" id="{F446C9C4-9456-4669-B07E-3EA5483DDD5C}"/>
                </a:ext>
              </a:extLst>
            </p:cNvPr>
            <p:cNvSpPr/>
            <p:nvPr/>
          </p:nvSpPr>
          <p:spPr>
            <a:xfrm>
              <a:off x="6577928" y="1906427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7" name="Imagen 106">
              <a:hlinkClick r:id="rId5" action="ppaction://hlinksldjump"/>
              <a:extLst>
                <a:ext uri="{FF2B5EF4-FFF2-40B4-BE49-F238E27FC236}">
                  <a16:creationId xmlns:a16="http://schemas.microsoft.com/office/drawing/2014/main" id="{90430D21-8179-4AE2-8116-0F0306451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358" y="2056845"/>
              <a:ext cx="1249218" cy="835979"/>
            </a:xfrm>
            <a:prstGeom prst="rect">
              <a:avLst/>
            </a:prstGeom>
          </p:spPr>
        </p:pic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E68E9134-5590-4B55-B6A1-2D7FC85882E7}"/>
              </a:ext>
            </a:extLst>
          </p:cNvPr>
          <p:cNvGrpSpPr/>
          <p:nvPr/>
        </p:nvGrpSpPr>
        <p:grpSpPr>
          <a:xfrm>
            <a:off x="6625396" y="3321429"/>
            <a:ext cx="1466850" cy="1190625"/>
            <a:chOff x="6717990" y="3328540"/>
            <a:chExt cx="1466850" cy="1190625"/>
          </a:xfrm>
        </p:grpSpPr>
        <p:sp>
          <p:nvSpPr>
            <p:cNvPr id="109" name="Rectángulo: esquinas redondeadas 108">
              <a:extLst>
                <a:ext uri="{FF2B5EF4-FFF2-40B4-BE49-F238E27FC236}">
                  <a16:creationId xmlns:a16="http://schemas.microsoft.com/office/drawing/2014/main" id="{7072AE93-9BD2-4069-9C2E-6E6EF4CD3A03}"/>
                </a:ext>
              </a:extLst>
            </p:cNvPr>
            <p:cNvSpPr/>
            <p:nvPr/>
          </p:nvSpPr>
          <p:spPr>
            <a:xfrm>
              <a:off x="6717990" y="3328540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0" name="Imagen 119">
              <a:hlinkClick r:id="rId5" action="ppaction://hlinksldjump"/>
              <a:extLst>
                <a:ext uri="{FF2B5EF4-FFF2-40B4-BE49-F238E27FC236}">
                  <a16:creationId xmlns:a16="http://schemas.microsoft.com/office/drawing/2014/main" id="{BFED39CC-D0F3-4E59-8865-FFE6F15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032" y="3450877"/>
              <a:ext cx="1304886" cy="929508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8B2B100-25A4-472A-A6E6-7AA212E7E30F}"/>
              </a:ext>
            </a:extLst>
          </p:cNvPr>
          <p:cNvGrpSpPr/>
          <p:nvPr/>
        </p:nvGrpSpPr>
        <p:grpSpPr>
          <a:xfrm>
            <a:off x="4839712" y="532132"/>
            <a:ext cx="1466850" cy="1190625"/>
            <a:chOff x="4839712" y="532132"/>
            <a:chExt cx="1466850" cy="1190625"/>
          </a:xfrm>
        </p:grpSpPr>
        <p:sp>
          <p:nvSpPr>
            <p:cNvPr id="66" name="Rectángulo: esquinas redondeadas 65">
              <a:extLst>
                <a:ext uri="{FF2B5EF4-FFF2-40B4-BE49-F238E27FC236}">
                  <a16:creationId xmlns:a16="http://schemas.microsoft.com/office/drawing/2014/main" id="{5E0B5660-394F-47CD-A76B-959542A76BC0}"/>
                </a:ext>
              </a:extLst>
            </p:cNvPr>
            <p:cNvSpPr/>
            <p:nvPr/>
          </p:nvSpPr>
          <p:spPr>
            <a:xfrm>
              <a:off x="4839712" y="532132"/>
              <a:ext cx="1466850" cy="119062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179E3FD-F1C0-4221-A39B-ABB9B08E1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391" y="699663"/>
              <a:ext cx="1345684" cy="831311"/>
            </a:xfrm>
            <a:prstGeom prst="rect">
              <a:avLst/>
            </a:prstGeom>
          </p:spPr>
        </p:pic>
      </p:grp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22957DB-F414-4442-8C7F-CED7B80B8747}"/>
              </a:ext>
            </a:extLst>
          </p:cNvPr>
          <p:cNvSpPr txBox="1"/>
          <p:nvPr/>
        </p:nvSpPr>
        <p:spPr>
          <a:xfrm>
            <a:off x="11614068" y="225631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719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786</Words>
  <Application>Microsoft Office PowerPoint</Application>
  <PresentationFormat>Panorámica</PresentationFormat>
  <Paragraphs>169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Massallera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97</cp:revision>
  <dcterms:created xsi:type="dcterms:W3CDTF">2021-11-13T17:42:04Z</dcterms:created>
  <dcterms:modified xsi:type="dcterms:W3CDTF">2021-11-28T10:36:55Z</dcterms:modified>
</cp:coreProperties>
</file>