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06" r:id="rId4"/>
    <p:sldId id="332" r:id="rId5"/>
    <p:sldId id="333" r:id="rId6"/>
    <p:sldId id="334" r:id="rId7"/>
    <p:sldId id="336" r:id="rId8"/>
    <p:sldId id="335" r:id="rId9"/>
    <p:sldId id="337" r:id="rId10"/>
    <p:sldId id="338" r:id="rId11"/>
    <p:sldId id="339" r:id="rId12"/>
    <p:sldId id="341" r:id="rId13"/>
    <p:sldId id="342" r:id="rId14"/>
    <p:sldId id="343" r:id="rId15"/>
    <p:sldId id="345" r:id="rId16"/>
    <p:sldId id="344" r:id="rId17"/>
    <p:sldId id="346" r:id="rId18"/>
    <p:sldId id="275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503A-21DD-4466-88B9-51DF7696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E07EB-E10E-4F5D-90B7-7F88206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5E935-605A-4780-BD60-38AC026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5467B-8142-42F8-98CE-EAC0BB34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20AD7-05BE-436F-A8CC-2FFA28C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BDFB1-B926-4A00-9E49-8D709E69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FC1317-C83D-4D44-B744-F0C8AA07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E9DEF-28E6-4C66-A04B-02FC1D2F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225A5-64F6-49A2-9700-98D266E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5A6F2-3502-490C-B19D-8144752C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4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EC280-202E-4BEC-B607-C3AD3422D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B93D7-A37E-448F-81F4-9D922EEB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4B004-D85B-4F60-BA35-2FC5A29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96AFF-649E-4339-A23B-ECC2873C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49E17-941E-4D61-ABC3-54176A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8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8E8B-681F-4801-8917-F71BFB1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E757F-C518-4069-BFA2-5D4C1BA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A756F-F312-442D-BDD9-E2E87A6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6CDCB-E565-4A99-A974-82B79DC6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67DE3-154F-4777-90C8-AA7D42F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7C822-85A1-451D-A82E-786F6D7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1D108-7520-401C-A7EC-2B7C7D92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5C6D2-09B5-4CC4-82AC-6B436191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89189-9586-42C4-8660-93B339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7609B-15AA-4F47-8709-01570DF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ED2-B00D-491E-89D4-1A018E2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E66A1-C909-4674-BC4A-AA156506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8C31D-DA69-48D2-9E50-D59BACB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E0A54B-51D6-4539-BBED-375E362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E30AA-99B1-4B42-BDF0-846F099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0C7D9-AFED-4783-8972-EA49D2E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581-C07D-4EA0-8B97-3E3F9B9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3A905-DD74-4F69-BFF3-AB7F57D5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4E528-1975-4A98-BC19-62A49830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5B2DD-79E8-49D1-B376-39F59A1A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718C13-0CD4-469C-9392-DAA46EDB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DC83AA-DCA9-41F5-AB80-4253444D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3D50D-CF43-4343-9C49-89954832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DF6A24-B0E5-4291-B39A-ED85057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ABDD6-5F85-410C-B608-D5004591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159C3C-7D9A-4EDB-B023-3724868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168B6C-4D79-4535-B727-B3B04D6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061A57-08DC-427B-A976-039F80E1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75BD7C-B815-4E6C-9AAA-E95450F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48B9B8-23FB-4A79-BDD8-FB56AD7C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68B025-8373-4CF6-AF1F-ED678BD7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2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55E7-A582-417C-A52D-7F11E8AE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DDB9-FB60-4706-A573-3C7019EB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CA0EC-9E63-4C33-8619-B51BE03E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CAE32F-0F00-45A4-B823-83A2996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0C6CC-C8C9-49DD-B210-F081B1D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129F3-E59A-4858-8B7A-A95E7D6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2A147-6E23-4B2D-B5BD-A902880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F4CEB8-9804-432D-91F7-D05C0438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AA9E6-56F7-4DBB-BF8B-AE3E4486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9A53B-F73C-478B-8B75-46864C97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A33E8C-C24C-4D9C-9136-AA6623D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BE082-C704-4467-A1D9-E96A2E2E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03E60-7C48-4E02-BBA7-2487D74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7499F-B231-4907-AAE7-53AEAC3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B007E-27A4-48AF-B3C9-0699DBBD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97B-3060-4FE4-95C6-AFFF11CF9954}" type="datetimeFigureOut">
              <a:rPr lang="es-ES" smtClean="0"/>
              <a:pPr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2ECC5-6EF8-4613-A93B-3726A3A4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A2C26-35E5-45C4-8898-6C6997C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44.jp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12" Type="http://schemas.openxmlformats.org/officeDocument/2006/relationships/image" Target="../media/image45.jpg"/><Relationship Id="rId2" Type="http://schemas.openxmlformats.org/officeDocument/2006/relationships/image" Target="../media/image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5" Type="http://schemas.openxmlformats.org/officeDocument/2006/relationships/image" Target="../media/image4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6C6B66C1-AFF7-490C-96C6-117751D20C49}"/>
              </a:ext>
            </a:extLst>
          </p:cNvPr>
          <p:cNvSpPr/>
          <p:nvPr/>
        </p:nvSpPr>
        <p:spPr>
          <a:xfrm>
            <a:off x="806331" y="639090"/>
            <a:ext cx="7026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Formando palabras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DABD90A-2062-4862-A2B7-5C97B2394BD6}"/>
              </a:ext>
            </a:extLst>
          </p:cNvPr>
          <p:cNvSpPr txBox="1"/>
          <p:nvPr/>
        </p:nvSpPr>
        <p:spPr>
          <a:xfrm>
            <a:off x="609599" y="293591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Mira la imagen que aparece en cada actividad, piensa cómo se escribiría.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Toca en las tarjetas amarillas que necesites para formar la palabra, pero en orden.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4BDD8F2-1B01-4FB3-AE4D-6672C4B059AA}"/>
              </a:ext>
            </a:extLst>
          </p:cNvPr>
          <p:cNvSpPr/>
          <p:nvPr/>
        </p:nvSpPr>
        <p:spPr>
          <a:xfrm>
            <a:off x="2499165" y="4278636"/>
            <a:ext cx="5591333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 – RR</a:t>
            </a:r>
            <a:endParaRPr lang="es-ES" sz="32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BC32DC6-5AB1-4477-B009-E4952D3A267F}"/>
              </a:ext>
            </a:extLst>
          </p:cNvPr>
          <p:cNvSpPr txBox="1"/>
          <p:nvPr/>
        </p:nvSpPr>
        <p:spPr>
          <a:xfrm>
            <a:off x="8630620" y="6191163"/>
            <a:ext cx="23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pic>
        <p:nvPicPr>
          <p:cNvPr id="3" name="Image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BA1C50-883B-45B0-A84A-BEBE7778C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04" y="782885"/>
            <a:ext cx="2436199" cy="12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JA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RRA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31B61-B421-464B-89A5-7A9E3A1A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1661791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5065C-08AF-4237-93AE-1921EF56B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356828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21DEC-2B63-408B-912C-B09095F80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37241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68F291-61C1-4C43-B7C7-1316D94F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2981946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DBC681-3891-4782-92CA-33B7BAEED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2978843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5DD5E3-3230-4080-8A7A-676949A68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356828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BED29-F8F4-4A63-873B-3DEAB71B3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1658745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BDD17D-E4D8-46A4-8159-61CC6A929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1" y="1664841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240C63-2D24-4C97-A389-C259265805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1658745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34BAB04-F5D9-40D4-8A2E-A59C5EDA39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4" y="295065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39FFCB-9280-43C4-94D8-38C84EB1DA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10" y="340992"/>
            <a:ext cx="1469263" cy="11705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87AD1AE-A9BD-481A-97DA-A2C21AE07C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2972854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34DE9D-5398-400A-B5F9-C7EA9DF1439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" y="2001668"/>
            <a:ext cx="2851816" cy="21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TÓN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31B61-B421-464B-89A5-7A9E3A1A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1661791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5065C-08AF-4237-93AE-1921EF56B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356828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21DEC-2B63-408B-912C-B09095F80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37241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68F291-61C1-4C43-B7C7-1316D94F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2981946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DBC681-3891-4782-92CA-33B7BAEED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2978843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5DD5E3-3230-4080-8A7A-676949A68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356828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BED29-F8F4-4A63-873B-3DEAB71B3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1658745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BDD17D-E4D8-46A4-8159-61CC6A929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1" y="1664841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240C63-2D24-4C97-A389-C259265805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1658745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34BAB04-F5D9-40D4-8A2E-A59C5EDA39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4" y="295065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39FFCB-9280-43C4-94D8-38C84EB1DA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10" y="340992"/>
            <a:ext cx="1469263" cy="11705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87AD1AE-A9BD-481A-97DA-A2C21AE07C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2972854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FE3F94-C2C3-4689-810F-128FC3DB75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5" y="1988976"/>
            <a:ext cx="2841155" cy="21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2271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260000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1779730" y="4946021"/>
            <a:ext cx="1260000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447334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31B61-B421-464B-89A5-7A9E3A1A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1661791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5065C-08AF-4237-93AE-1921EF56B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356828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21DEC-2B63-408B-912C-B09095F80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37241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68F291-61C1-4C43-B7C7-1316D94F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2981946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DBC681-3891-4782-92CA-33B7BAEED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2978843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5DD5E3-3230-4080-8A7A-676949A68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356828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BED29-F8F4-4A63-873B-3DEAB71B3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1658745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BDD17D-E4D8-46A4-8159-61CC6A929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1" y="1664841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240C63-2D24-4C97-A389-C259265805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1658745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34BAB04-F5D9-40D4-8A2E-A59C5EDA39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4" y="295065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39FFCB-9280-43C4-94D8-38C84EB1DA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10" y="340992"/>
            <a:ext cx="1469263" cy="11705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87AD1AE-A9BD-481A-97DA-A2C21AE07C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2972854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427D3A0-6E55-455A-A0F3-8F219520ED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9" y="2049141"/>
            <a:ext cx="2840342" cy="2142157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A282699-D718-4533-BF7D-209A6754FC6E}"/>
              </a:ext>
            </a:extLst>
          </p:cNvPr>
          <p:cNvSpPr/>
          <p:nvPr/>
        </p:nvSpPr>
        <p:spPr>
          <a:xfrm>
            <a:off x="3039730" y="4976239"/>
            <a:ext cx="1260000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SIE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EC2E406-E5C7-4FB5-8794-59B2378DB545}"/>
              </a:ext>
            </a:extLst>
          </p:cNvPr>
          <p:cNvSpPr/>
          <p:nvPr/>
        </p:nvSpPr>
        <p:spPr>
          <a:xfrm>
            <a:off x="4299557" y="4992517"/>
            <a:ext cx="1260000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RRA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21EF77A-F28F-4440-9C32-661DDAF176DB}"/>
              </a:ext>
            </a:extLst>
          </p:cNvPr>
          <p:cNvSpPr/>
          <p:nvPr/>
        </p:nvSpPr>
        <p:spPr>
          <a:xfrm>
            <a:off x="3585695" y="462885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3986795-20AD-440D-88AA-90E05B238DCB}"/>
              </a:ext>
            </a:extLst>
          </p:cNvPr>
          <p:cNvSpPr/>
          <p:nvPr/>
        </p:nvSpPr>
        <p:spPr>
          <a:xfrm>
            <a:off x="4843491" y="462883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1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221922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TA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RRI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31B61-B421-464B-89A5-7A9E3A1A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1661791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5065C-08AF-4237-93AE-1921EF56B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356828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21DEC-2B63-408B-912C-B09095F80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37241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68F291-61C1-4C43-B7C7-1316D94F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2981946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DBC681-3891-4782-92CA-33B7BAEED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2978843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5DD5E3-3230-4080-8A7A-676949A68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356828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BED29-F8F4-4A63-873B-3DEAB71B3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1658745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BDD17D-E4D8-46A4-8159-61CC6A929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1" y="1664841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240C63-2D24-4C97-A389-C259265805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1658745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34BAB04-F5D9-40D4-8A2E-A59C5EDA39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4" y="295065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39FFCB-9280-43C4-94D8-38C84EB1DA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10" y="340992"/>
            <a:ext cx="1469263" cy="11705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87AD1AE-A9BD-481A-97DA-A2C21AE07C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2972854"/>
            <a:ext cx="1469263" cy="1170533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9643F3D-377F-476B-8EFD-B989454C1F53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NA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D0EF845-05F7-4147-AE90-2AE04EDC3F08}"/>
              </a:ext>
            </a:extLst>
          </p:cNvPr>
          <p:cNvSpPr/>
          <p:nvPr/>
        </p:nvSpPr>
        <p:spPr>
          <a:xfrm>
            <a:off x="44235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B3EB24-874D-4726-9823-65B9DF21D1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8" y="1999056"/>
            <a:ext cx="2855279" cy="21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RRE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31B61-B421-464B-89A5-7A9E3A1A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1661791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5065C-08AF-4237-93AE-1921EF56B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356828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21DEC-2B63-408B-912C-B09095F80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37241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68F291-61C1-4C43-B7C7-1316D94F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2981946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DBC681-3891-4782-92CA-33B7BAEED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2978843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5DD5E3-3230-4080-8A7A-676949A68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356828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BED29-F8F4-4A63-873B-3DEAB71B3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1658745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BDD17D-E4D8-46A4-8159-61CC6A929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1" y="1664841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240C63-2D24-4C97-A389-C259265805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1658745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34BAB04-F5D9-40D4-8A2E-A59C5EDA39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4" y="295065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39FFCB-9280-43C4-94D8-38C84EB1DA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62" y="350732"/>
            <a:ext cx="1469263" cy="11705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87AD1AE-A9BD-481A-97DA-A2C21AE07C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2972854"/>
            <a:ext cx="1469263" cy="11705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798C51-FCD8-4969-9064-BE7EBC709E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6" y="2026734"/>
            <a:ext cx="2836991" cy="21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SIE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RRA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31B61-B421-464B-89A5-7A9E3A1A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1661791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5065C-08AF-4237-93AE-1921EF56B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356828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21DEC-2B63-408B-912C-B09095F80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37241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68F291-61C1-4C43-B7C7-1316D94F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2981946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DBC681-3891-4782-92CA-33B7BAEED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2978843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5DD5E3-3230-4080-8A7A-676949A68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356828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BED29-F8F4-4A63-873B-3DEAB71B3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1658745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BDD17D-E4D8-46A4-8159-61CC6A929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1" y="1664841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240C63-2D24-4C97-A389-C259265805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1658745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34BAB04-F5D9-40D4-8A2E-A59C5EDA39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4" y="295065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39FFCB-9280-43C4-94D8-38C84EB1DA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62" y="350732"/>
            <a:ext cx="1469263" cy="11705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87AD1AE-A9BD-481A-97DA-A2C21AE07C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2972854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44A320-262F-45D0-8D02-6DA4622442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2" y="1952652"/>
            <a:ext cx="2916808" cy="21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PE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RRO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31B61-B421-464B-89A5-7A9E3A1AD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1661791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5065C-08AF-4237-93AE-1921EF56B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356828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21DEC-2B63-408B-912C-B09095F80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37241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68F291-61C1-4C43-B7C7-1316D94F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2981946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DBC681-3891-4782-92CA-33B7BAEED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2978843"/>
            <a:ext cx="1469263" cy="117053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5DD5E3-3230-4080-8A7A-676949A68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356828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BED29-F8F4-4A63-873B-3DEAB71B3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1658745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BDD17D-E4D8-46A4-8159-61CC6A929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1" y="1664841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34BAB04-F5D9-40D4-8A2E-A59C5EDA3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4" y="2950657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039FFCB-9280-43C4-94D8-38C84EB1DA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10" y="340992"/>
            <a:ext cx="1469263" cy="11705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87AD1AE-A9BD-481A-97DA-A2C21AE07C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2972854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EE9E1B-5118-4E32-98BF-6C207B66E6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8" y="1977866"/>
            <a:ext cx="2871321" cy="21655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57DE79-C38F-4423-A98C-0D88AC4459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3" y="1686620"/>
            <a:ext cx="146926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2271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260000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1779730" y="4946021"/>
            <a:ext cx="1260000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RI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447334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25065C-08AF-4237-93AE-1921EF56B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6" y="356828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21DEC-2B63-408B-912C-B09095F80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37241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68F291-61C1-4C43-B7C7-1316D94F6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2981946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DBC681-3891-4782-92CA-33B7BAEED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84" y="2978843"/>
            <a:ext cx="1469263" cy="11705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9BED29-F8F4-4A63-873B-3DEAB71B3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1658745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BDD17D-E4D8-46A4-8159-61CC6A9299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1" y="1664841"/>
            <a:ext cx="1469263" cy="116443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240C63-2D24-4C97-A389-C259265805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4" y="1658745"/>
            <a:ext cx="1469263" cy="116443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87AD1AE-A9BD-481A-97DA-A2C21AE07C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2972854"/>
            <a:ext cx="1469263" cy="1170533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A282699-D718-4533-BF7D-209A6754FC6E}"/>
              </a:ext>
            </a:extLst>
          </p:cNvPr>
          <p:cNvSpPr/>
          <p:nvPr/>
        </p:nvSpPr>
        <p:spPr>
          <a:xfrm>
            <a:off x="3039730" y="4976239"/>
            <a:ext cx="1260000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PO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EC2E406-E5C7-4FB5-8794-59B2378DB545}"/>
              </a:ext>
            </a:extLst>
          </p:cNvPr>
          <p:cNvSpPr/>
          <p:nvPr/>
        </p:nvSpPr>
        <p:spPr>
          <a:xfrm>
            <a:off x="4299557" y="4992517"/>
            <a:ext cx="1260000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SA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21EF77A-F28F-4440-9C32-661DDAF176DB}"/>
              </a:ext>
            </a:extLst>
          </p:cNvPr>
          <p:cNvSpPr/>
          <p:nvPr/>
        </p:nvSpPr>
        <p:spPr>
          <a:xfrm>
            <a:off x="3585695" y="462885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3986795-20AD-440D-88AA-90E05B238DCB}"/>
              </a:ext>
            </a:extLst>
          </p:cNvPr>
          <p:cNvSpPr/>
          <p:nvPr/>
        </p:nvSpPr>
        <p:spPr>
          <a:xfrm>
            <a:off x="4843491" y="462883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93EDCC-46F4-4327-9DED-9C22359822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6" y="2006195"/>
            <a:ext cx="2845814" cy="21462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85075B-DB2C-4842-BF19-412EF18DBE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68" y="408830"/>
            <a:ext cx="1469263" cy="11705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A7EAF2-B29A-4258-A2E5-EC3AB63FCB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8" y="1662574"/>
            <a:ext cx="1469263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1ABBA08-3364-465E-B3DA-0E32C6989A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2" y="352253"/>
            <a:ext cx="1463167" cy="11705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F67BBCD-5172-4482-B0A1-1214DB9C2A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5" y="2988042"/>
            <a:ext cx="146926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A8C14237-0B36-4AC0-B459-85C6C1E4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2" y="1687068"/>
            <a:ext cx="3428999" cy="3483863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DE13FC50-AED3-43DA-AAE3-0944C8DA5701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F06B2-5D85-49A5-8C5A-8DBDF6E261C9}"/>
              </a:ext>
            </a:extLst>
          </p:cNvPr>
          <p:cNvSpPr txBox="1"/>
          <p:nvPr/>
        </p:nvSpPr>
        <p:spPr>
          <a:xfrm>
            <a:off x="3080261" y="6371109"/>
            <a:ext cx="675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Flecha: hacia la izquierda 10">
            <a:hlinkClick r:id="rId4" action="ppaction://hlinksldjump"/>
            <a:extLst>
              <a:ext uri="{FF2B5EF4-FFF2-40B4-BE49-F238E27FC236}">
                <a16:creationId xmlns:a16="http://schemas.microsoft.com/office/drawing/2014/main" id="{F6CD8635-5B6A-4AA1-AD23-76F146FD9A49}"/>
              </a:ext>
            </a:extLst>
          </p:cNvPr>
          <p:cNvSpPr/>
          <p:nvPr/>
        </p:nvSpPr>
        <p:spPr>
          <a:xfrm>
            <a:off x="412826" y="5987427"/>
            <a:ext cx="785145" cy="499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pic>
        <p:nvPicPr>
          <p:cNvPr id="13" name="12 Imagen" descr="Imagen_ma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13 Imagen" descr="Imagen_cop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171" y="167811"/>
            <a:ext cx="2742857" cy="2742857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E30FFA4-ECAE-4016-A16C-8C9493E1C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2" y="243750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002B7D-5BBB-4DD8-A8F5-743BD7D65C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7051" y="729022"/>
            <a:ext cx="1438275" cy="3381375"/>
          </a:xfrm>
          <a:prstGeom prst="rect">
            <a:avLst/>
          </a:prstGeom>
        </p:spPr>
      </p:pic>
      <p:pic>
        <p:nvPicPr>
          <p:cNvPr id="5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F378AE-E6F2-4116-8B26-A85D6CFBFD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6152" y="5439763"/>
            <a:ext cx="1485900" cy="11715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6323E0-227D-4783-8BF7-C6004A376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BA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261055"/>
            <a:ext cx="1469136" cy="1164336"/>
          </a:xfrm>
          <a:prstGeom prst="rect">
            <a:avLst/>
          </a:prstGeom>
        </p:spPr>
      </p:pic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187C4C-7778-4CE3-A6D5-0EFB8D35C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6" y="271084"/>
            <a:ext cx="1469263" cy="1164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2B8370-EA2B-455F-910B-268C3208A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14" y="2982797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FF7567-A052-46B5-9470-BAD1C0EC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9" y="268764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2BD5973-FF91-419C-9305-86E1D3EFC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1607747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491471-8E26-4600-8C35-85267DEFB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2961231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91FDAC-EC43-43D9-B139-E6D4BE8D99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1601651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5BE58D8-0E66-491D-BB68-9C6A2E450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1607747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3C1808B-081B-47E4-9260-76C178988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5" y="2961231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F5B630E-15E5-4BA7-B37C-74C49DF610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5" y="1601652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D8F9D6D-58A2-4712-9C2F-6F3DEE015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9" y="296123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F8953F-FCD6-45FC-9875-7BBFAA88C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271084"/>
            <a:ext cx="1469263" cy="116443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0BCD2DA-DDD9-4FB8-8A30-3F5843A2F2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4" y="1984819"/>
            <a:ext cx="2846667" cy="21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RE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ZA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261055"/>
            <a:ext cx="1469136" cy="1164336"/>
          </a:xfrm>
          <a:prstGeom prst="rect">
            <a:avLst/>
          </a:prstGeom>
        </p:spPr>
      </p:pic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187C4C-7778-4CE3-A6D5-0EFB8D35C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6" y="271084"/>
            <a:ext cx="1469263" cy="1164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2B8370-EA2B-455F-910B-268C3208A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14" y="2982797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FF7567-A052-46B5-9470-BAD1C0EC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9" y="268764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2BD5973-FF91-419C-9305-86E1D3EFC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1607747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491471-8E26-4600-8C35-85267DEFB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2961231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91FDAC-EC43-43D9-B139-E6D4BE8D99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1601651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5BE58D8-0E66-491D-BB68-9C6A2E450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1607747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3C1808B-081B-47E4-9260-76C178988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5" y="2961231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F5B630E-15E5-4BA7-B37C-74C49DF610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5" y="1601652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D8F9D6D-58A2-4712-9C2F-6F3DEE015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9" y="296123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F8953F-FCD6-45FC-9875-7BBFAA88C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271084"/>
            <a:ext cx="1469263" cy="11644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1FBF1C-413E-4068-BC77-F0A2CB36DE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7" y="1976284"/>
            <a:ext cx="2895977" cy="21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RRO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JO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261055"/>
            <a:ext cx="1469136" cy="1164336"/>
          </a:xfrm>
          <a:prstGeom prst="rect">
            <a:avLst/>
          </a:prstGeom>
        </p:spPr>
      </p:pic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187C4C-7778-4CE3-A6D5-0EFB8D35C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6" y="271084"/>
            <a:ext cx="1469263" cy="1164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2B8370-EA2B-455F-910B-268C3208A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14" y="2982797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FF7567-A052-46B5-9470-BAD1C0EC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9" y="268764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2BD5973-FF91-419C-9305-86E1D3EFC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1655875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491471-8E26-4600-8C35-85267DEFB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2961231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91FDAC-EC43-43D9-B139-E6D4BE8D99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1601651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5BE58D8-0E66-491D-BB68-9C6A2E450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1607747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3C1808B-081B-47E4-9260-76C178988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5" y="2961231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F5B630E-15E5-4BA7-B37C-74C49DF610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5" y="1601652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D8F9D6D-58A2-4712-9C2F-6F3DEE015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9" y="296123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F8953F-FCD6-45FC-9875-7BBFAA88C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271084"/>
            <a:ext cx="1469263" cy="11644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A4ACDC-D9C0-4FC6-898F-7FE4333B49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1991762"/>
            <a:ext cx="2875388" cy="21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BU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RRO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261055"/>
            <a:ext cx="1469136" cy="1164336"/>
          </a:xfrm>
          <a:prstGeom prst="rect">
            <a:avLst/>
          </a:prstGeom>
        </p:spPr>
      </p:pic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187C4C-7778-4CE3-A6D5-0EFB8D35C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6" y="271084"/>
            <a:ext cx="1469263" cy="1164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2B8370-EA2B-455F-910B-268C3208A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14" y="2982797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FF7567-A052-46B5-9470-BAD1C0EC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9" y="268764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2BD5973-FF91-419C-9305-86E1D3EFC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1607747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491471-8E26-4600-8C35-85267DEFB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2961231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91FDAC-EC43-43D9-B139-E6D4BE8D99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1601651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5BE58D8-0E66-491D-BB68-9C6A2E450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1607747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3C1808B-081B-47E4-9260-76C178988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5" y="2961231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F5B630E-15E5-4BA7-B37C-74C49DF610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5" y="1601652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D8F9D6D-58A2-4712-9C2F-6F3DEE015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9" y="296123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F8953F-FCD6-45FC-9875-7BBFAA88C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271084"/>
            <a:ext cx="1469263" cy="11644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62E905-2BB4-446E-A497-9D7C210D4D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4" y="1962169"/>
            <a:ext cx="2862947" cy="21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JO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261055"/>
            <a:ext cx="1469136" cy="1164336"/>
          </a:xfrm>
          <a:prstGeom prst="rect">
            <a:avLst/>
          </a:prstGeom>
        </p:spPr>
      </p:pic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187C4C-7778-4CE3-A6D5-0EFB8D35C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6" y="271084"/>
            <a:ext cx="1469263" cy="1164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2B8370-EA2B-455F-910B-268C3208A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14" y="2982797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FF7567-A052-46B5-9470-BAD1C0EC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9" y="268764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2BD5973-FF91-419C-9305-86E1D3EFC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1607747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491471-8E26-4600-8C35-85267DEFB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2961231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91FDAC-EC43-43D9-B139-E6D4BE8D99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1601651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5BE58D8-0E66-491D-BB68-9C6A2E450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1607747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3C1808B-081B-47E4-9260-76C178988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5" y="2961231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F5B630E-15E5-4BA7-B37C-74C49DF610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5" y="1601652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D8F9D6D-58A2-4712-9C2F-6F3DEE015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9" y="296123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F8953F-FCD6-45FC-9875-7BBFAA88C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271084"/>
            <a:ext cx="1469263" cy="1164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645373-2BF5-415D-9A24-6A8A04FF78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6" y="2049141"/>
            <a:ext cx="2789999" cy="21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LO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261055"/>
            <a:ext cx="1469136" cy="1164336"/>
          </a:xfrm>
          <a:prstGeom prst="rect">
            <a:avLst/>
          </a:prstGeom>
        </p:spPr>
      </p:pic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187C4C-7778-4CE3-A6D5-0EFB8D35C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6" y="271084"/>
            <a:ext cx="1469263" cy="1164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2B8370-EA2B-455F-910B-268C3208A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14" y="2982797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FF7567-A052-46B5-9470-BAD1C0EC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9" y="268764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2BD5973-FF91-419C-9305-86E1D3EFC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1607747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491471-8E26-4600-8C35-85267DEFB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2961231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91FDAC-EC43-43D9-B139-E6D4BE8D99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1601651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5BE58D8-0E66-491D-BB68-9C6A2E450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1607747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3C1808B-081B-47E4-9260-76C178988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5" y="2961231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F5B630E-15E5-4BA7-B37C-74C49DF610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5" y="1601652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D8F9D6D-58A2-4712-9C2F-6F3DEE015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9" y="296123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F8953F-FCD6-45FC-9875-7BBFAA88C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271084"/>
            <a:ext cx="1469263" cy="1164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770CA2-2167-4445-BD45-1114D398F3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" y="2033012"/>
            <a:ext cx="2759734" cy="20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62986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ZO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RRO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261055"/>
            <a:ext cx="1469136" cy="1164336"/>
          </a:xfrm>
          <a:prstGeom prst="rect">
            <a:avLst/>
          </a:prstGeom>
        </p:spPr>
      </p:pic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187C4C-7778-4CE3-A6D5-0EFB8D35C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6" y="271084"/>
            <a:ext cx="1469263" cy="1164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2B8370-EA2B-455F-910B-268C3208A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14" y="2982797"/>
            <a:ext cx="1469263" cy="11705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FF7567-A052-46B5-9470-BAD1C0EC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9" y="268764"/>
            <a:ext cx="1469263" cy="11705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2BD5973-FF91-419C-9305-86E1D3EFC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1607747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491471-8E26-4600-8C35-85267DEFB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2961231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91FDAC-EC43-43D9-B139-E6D4BE8D99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0" y="1601651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5BE58D8-0E66-491D-BB68-9C6A2E450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29" y="1607747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3C1808B-081B-47E4-9260-76C1789885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5" y="2961231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F5B630E-15E5-4BA7-B37C-74C49DF610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5" y="1601652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D8F9D6D-58A2-4712-9C2F-6F3DEE015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9" y="296123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7F8953F-FCD6-45FC-9875-7BBFAA88C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24" y="271084"/>
            <a:ext cx="1469263" cy="11644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F34D76-0EC1-4BAB-B0AE-6BF35F93D5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" y="2005891"/>
            <a:ext cx="2818728" cy="21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125</Words>
  <Application>Microsoft Office PowerPoint</Application>
  <PresentationFormat>Panorámica</PresentationFormat>
  <Paragraphs>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171</cp:revision>
  <dcterms:created xsi:type="dcterms:W3CDTF">2021-11-13T17:42:04Z</dcterms:created>
  <dcterms:modified xsi:type="dcterms:W3CDTF">2022-02-26T20:07:38Z</dcterms:modified>
</cp:coreProperties>
</file>