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06" r:id="rId4"/>
    <p:sldId id="312" r:id="rId5"/>
    <p:sldId id="311" r:id="rId6"/>
    <p:sldId id="310" r:id="rId7"/>
    <p:sldId id="315" r:id="rId8"/>
    <p:sldId id="314" r:id="rId9"/>
    <p:sldId id="313" r:id="rId10"/>
    <p:sldId id="322" r:id="rId11"/>
    <p:sldId id="309" r:id="rId12"/>
    <p:sldId id="316" r:id="rId13"/>
    <p:sldId id="317" r:id="rId14"/>
    <p:sldId id="318" r:id="rId15"/>
    <p:sldId id="319" r:id="rId16"/>
    <p:sldId id="320" r:id="rId17"/>
    <p:sldId id="321" r:id="rId18"/>
    <p:sldId id="275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3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D503A-21DD-4466-88B9-51DF76968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EE07EB-E10E-4F5D-90B7-7F88206B5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25E935-605A-4780-BD60-38AC0261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02/02/2022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B5467B-8142-42F8-98CE-EAC0BB34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20AD7-05BE-436F-A8CC-2FFA28CD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BDFB1-B926-4A00-9E49-8D709E69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FC1317-C83D-4D44-B744-F0C8AA076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BE9DEF-28E6-4C66-A04B-02FC1D2F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02/02/2022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225A5-64F6-49A2-9700-98D266E7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5A6F2-3502-490C-B19D-8144752C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4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9EC280-202E-4BEC-B607-C3AD3422D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2B93D7-A37E-448F-81F4-9D922EEB6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54B004-D85B-4F60-BA35-2FC5A290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02/02/2022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296AFF-649E-4339-A23B-ECC2873C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549E17-941E-4D61-ABC3-54176A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8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D8E8B-681F-4801-8917-F71BFB10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5E757F-C518-4069-BFA2-5D4C1BA96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A756F-F312-442D-BDD9-E2E87A6D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02/02/2022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86CDCB-E565-4A99-A974-82B79DC6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67DE3-154F-4777-90C8-AA7D42F5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1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7C822-85A1-451D-A82E-786F6D79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01D108-7520-401C-A7EC-2B7C7D92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05C6D2-09B5-4CC4-82AC-6B436191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02/02/2022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F89189-9586-42C4-8660-93B33997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B7609B-15AA-4F47-8709-01570DF8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7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46ED2-B00D-491E-89D4-1A018E29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FE66A1-C909-4674-BC4A-AA1565069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98C31D-DA69-48D2-9E50-D59BACB82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E0A54B-51D6-4539-BBED-375E3620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02/02/2022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E30AA-99B1-4B42-BDF0-846F0992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80C7D9-AFED-4783-8972-EA49D2E1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1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7B581-C07D-4EA0-8B97-3E3F9B9F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23A905-DD74-4F69-BFF3-AB7F57D59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84E528-1975-4A98-BC19-62A49830C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5B2DD-79E8-49D1-B376-39F59A1A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718C13-0CD4-469C-9392-DAA46EDB0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DC83AA-DCA9-41F5-AB80-4253444D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02/02/2022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33D50D-CF43-4343-9C49-89954832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DF6A24-B0E5-4291-B39A-ED850575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3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ABDD6-5F85-410C-B608-D5004591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159C3C-7D9A-4EDB-B023-3724868F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02/02/2022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168B6C-4D79-4535-B727-B3B04D65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061A57-08DC-427B-A976-039F80E1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6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75BD7C-B815-4E6C-9AAA-E95450FA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02/02/2022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48B9B8-23FB-4A79-BDD8-FB56AD7C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68B025-8373-4CF6-AF1F-ED678BD7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2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E55E7-A582-417C-A52D-7F11E8AE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8DDB9-FB60-4706-A573-3C7019EB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1CA0EC-9E63-4C33-8619-B51BE03E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CAE32F-0F00-45A4-B823-83A29968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02/02/2022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60C6CC-C8C9-49DD-B210-F081B1D4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0129F3-E59A-4858-8B7A-A95E7D60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2A147-6E23-4B2D-B5BD-A9028809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F4CEB8-9804-432D-91F7-D05C04381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1AA9E6-56F7-4DBB-BF8B-AE3E44862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09A53B-F73C-478B-8B75-46864C97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02/02/2022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A33E8C-C24C-4D9C-9136-AA6623DC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BE082-C704-4467-A1D9-E96A2E2E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3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6">
                <a:lumMod val="60000"/>
                <a:lumOff val="4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303E60-7C48-4E02-BBA7-2487D74C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F7499F-B231-4907-AAE7-53AEAC32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B007E-27A4-48AF-B3C9-0699DBBD3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B97B-3060-4FE4-95C6-AFFF11CF9954}" type="datetimeFigureOut">
              <a:rPr lang="es-ES" smtClean="0"/>
              <a:pPr/>
              <a:t>02/02/2022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72ECC5-6EF8-4613-A93B-3726A3A4D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FA2C26-35E5-45C4-8898-6C6997C2D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3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23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2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5.jpg"/><Relationship Id="rId5" Type="http://schemas.openxmlformats.org/officeDocument/2006/relationships/image" Target="../media/image8.jpg"/><Relationship Id="rId10" Type="http://schemas.openxmlformats.org/officeDocument/2006/relationships/image" Target="../media/image14.jpg"/><Relationship Id="rId4" Type="http://schemas.openxmlformats.org/officeDocument/2006/relationships/image" Target="../media/image7.jpg"/><Relationship Id="rId9" Type="http://schemas.openxmlformats.org/officeDocument/2006/relationships/image" Target="../media/image13.jpg"/><Relationship Id="rId1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28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5.jpg"/><Relationship Id="rId5" Type="http://schemas.openxmlformats.org/officeDocument/2006/relationships/image" Target="../media/image8.jpg"/><Relationship Id="rId10" Type="http://schemas.openxmlformats.org/officeDocument/2006/relationships/image" Target="../media/image14.jpg"/><Relationship Id="rId4" Type="http://schemas.openxmlformats.org/officeDocument/2006/relationships/image" Target="../media/image7.jpg"/><Relationship Id="rId9" Type="http://schemas.openxmlformats.org/officeDocument/2006/relationships/image" Target="../media/image13.jpg"/><Relationship Id="rId1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8.jpg"/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12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37.jpg"/><Relationship Id="rId5" Type="http://schemas.openxmlformats.org/officeDocument/2006/relationships/image" Target="../media/image32.jpg"/><Relationship Id="rId10" Type="http://schemas.openxmlformats.org/officeDocument/2006/relationships/image" Target="../media/image36.jpg"/><Relationship Id="rId4" Type="http://schemas.openxmlformats.org/officeDocument/2006/relationships/image" Target="../media/image31.jpg"/><Relationship Id="rId9" Type="http://schemas.openxmlformats.org/officeDocument/2006/relationships/image" Target="../media/image35.jpg"/><Relationship Id="rId1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8.jpg"/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12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37.jpg"/><Relationship Id="rId5" Type="http://schemas.openxmlformats.org/officeDocument/2006/relationships/image" Target="../media/image32.jpg"/><Relationship Id="rId10" Type="http://schemas.openxmlformats.org/officeDocument/2006/relationships/image" Target="../media/image36.jpg"/><Relationship Id="rId4" Type="http://schemas.openxmlformats.org/officeDocument/2006/relationships/image" Target="../media/image31.jpg"/><Relationship Id="rId9" Type="http://schemas.openxmlformats.org/officeDocument/2006/relationships/image" Target="../media/image35.jpg"/><Relationship Id="rId1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8.jpg"/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12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37.jpg"/><Relationship Id="rId5" Type="http://schemas.openxmlformats.org/officeDocument/2006/relationships/image" Target="../media/image32.jpg"/><Relationship Id="rId10" Type="http://schemas.openxmlformats.org/officeDocument/2006/relationships/image" Target="../media/image36.jpg"/><Relationship Id="rId4" Type="http://schemas.openxmlformats.org/officeDocument/2006/relationships/image" Target="../media/image31.jpg"/><Relationship Id="rId9" Type="http://schemas.openxmlformats.org/officeDocument/2006/relationships/image" Target="../media/image35.jpg"/><Relationship Id="rId1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8.jpg"/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12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37.jpg"/><Relationship Id="rId5" Type="http://schemas.openxmlformats.org/officeDocument/2006/relationships/image" Target="../media/image32.jpg"/><Relationship Id="rId10" Type="http://schemas.openxmlformats.org/officeDocument/2006/relationships/image" Target="../media/image36.jpg"/><Relationship Id="rId4" Type="http://schemas.openxmlformats.org/officeDocument/2006/relationships/image" Target="../media/image31.jpg"/><Relationship Id="rId9" Type="http://schemas.openxmlformats.org/officeDocument/2006/relationships/image" Target="../media/image35.jpg"/><Relationship Id="rId1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43.jpg"/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12" Type="http://schemas.openxmlformats.org/officeDocument/2006/relationships/image" Target="../media/image3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9.jp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Relationship Id="rId1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23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ángulo 75">
            <a:extLst>
              <a:ext uri="{FF2B5EF4-FFF2-40B4-BE49-F238E27FC236}">
                <a16:creationId xmlns:a16="http://schemas.microsoft.com/office/drawing/2014/main" id="{6C6B66C1-AFF7-490C-96C6-117751D20C49}"/>
              </a:ext>
            </a:extLst>
          </p:cNvPr>
          <p:cNvSpPr/>
          <p:nvPr/>
        </p:nvSpPr>
        <p:spPr>
          <a:xfrm>
            <a:off x="879894" y="1110395"/>
            <a:ext cx="69839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Formando palabras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1DABD90A-2062-4862-A2B7-5C97B2394BD6}"/>
              </a:ext>
            </a:extLst>
          </p:cNvPr>
          <p:cNvSpPr txBox="1"/>
          <p:nvPr/>
        </p:nvSpPr>
        <p:spPr>
          <a:xfrm>
            <a:off x="609599" y="2935917"/>
            <a:ext cx="1097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0000"/>
                </a:solidFill>
              </a:rPr>
              <a:t>Mira la imagen que aparece en cada actividad, piensa cómo se escribiría.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0000"/>
                </a:solidFill>
              </a:rPr>
              <a:t>Toca en las tarjetas amarillas que necesites para formar la palabra, pero en orden</a:t>
            </a:r>
            <a:r>
              <a:rPr lang="es-E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4BDD8F2-1B01-4FB3-AE4D-6672C4B059AA}"/>
              </a:ext>
            </a:extLst>
          </p:cNvPr>
          <p:cNvSpPr/>
          <p:nvPr/>
        </p:nvSpPr>
        <p:spPr>
          <a:xfrm>
            <a:off x="2499165" y="4278636"/>
            <a:ext cx="5591333" cy="1446550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ES" sz="88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 - LL</a:t>
            </a:r>
            <a:endParaRPr lang="es-ES" sz="8800" b="1" cap="none" spc="0" dirty="0">
              <a:ln w="13462">
                <a:solidFill>
                  <a:srgbClr val="FFFF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CBC32DC6-5AB1-4477-B009-E4952D3A267F}"/>
              </a:ext>
            </a:extLst>
          </p:cNvPr>
          <p:cNvSpPr txBox="1"/>
          <p:nvPr/>
        </p:nvSpPr>
        <p:spPr>
          <a:xfrm>
            <a:off x="9057736" y="6139405"/>
            <a:ext cx="207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Autor: maestro Blas</a:t>
            </a:r>
          </a:p>
        </p:txBody>
      </p:sp>
      <p:pic>
        <p:nvPicPr>
          <p:cNvPr id="3" name="Imagen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1C594E-682B-4A01-8E7C-4A2FC563B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98" y="742452"/>
            <a:ext cx="2866583" cy="14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741173" y="4835934"/>
            <a:ext cx="3710058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PO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LLO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B309B6-9EC1-42AE-8ABA-AC65DF93D1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361950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782E97-F589-4C0A-AC80-D6E36C5994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49" y="1813697"/>
            <a:ext cx="1463040" cy="11704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6711B4-86D7-4B83-A07F-5FB37ABA93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1803692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5CC741-B753-441C-AB5D-51EABC1EBF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61950"/>
            <a:ext cx="1469136" cy="11704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8EB923-F8F3-46FA-A0BA-488ED5EF6AB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809941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6F4404-2466-4D8A-B72F-EF00597776E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56" y="3298508"/>
            <a:ext cx="1469136" cy="11643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CFADD42-F0C2-4218-96BB-A6E37FEF848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1819793"/>
            <a:ext cx="1469136" cy="116433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3FB0A82-80B2-4F7F-85F6-CBDB00DD8FD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298508"/>
            <a:ext cx="1469136" cy="11704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83F8B6-137C-4651-B2D0-84732540776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AFFF8"/>
              </a:clrFrom>
              <a:clrTo>
                <a:srgbClr val="FA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70" y="361950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4B705C9-228F-4049-BEAB-CE5A40E5D10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CFFF3"/>
              </a:clrFrom>
              <a:clrTo>
                <a:srgbClr val="FC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298508"/>
            <a:ext cx="1469136" cy="11643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069B25D-24F5-435D-8EF4-3DE95F8EA72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3298508"/>
            <a:ext cx="1469136" cy="11643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FFF672-CEBD-49FA-B60A-9521D22A586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33" y="355854"/>
            <a:ext cx="1469136" cy="11704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88AC93-006C-4964-8CDF-F1EF0630D4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6" y="1988105"/>
            <a:ext cx="34194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42082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SI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90468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LLA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2EDC17-9200-4A56-A054-24822D4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61950"/>
            <a:ext cx="1469136" cy="1170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B309B6-9EC1-42AE-8ABA-AC65DF93D1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361950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782E97-F589-4C0A-AC80-D6E36C5994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49" y="1813697"/>
            <a:ext cx="1463040" cy="11704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6711B4-86D7-4B83-A07F-5FB37ABA93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1803692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5CC741-B753-441C-AB5D-51EABC1EBF9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61950"/>
            <a:ext cx="1469136" cy="11704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8EB923-F8F3-46FA-A0BA-488ED5EF6A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809941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6F4404-2466-4D8A-B72F-EF00597776E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56" y="3298508"/>
            <a:ext cx="1469136" cy="116433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3FB0A82-80B2-4F7F-85F6-CBDB00DD8FD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298508"/>
            <a:ext cx="1469136" cy="11704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83F8B6-137C-4651-B2D0-84732540776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AFFF8"/>
              </a:clrFrom>
              <a:clrTo>
                <a:srgbClr val="FA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70" y="361950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4B705C9-228F-4049-BEAB-CE5A40E5D10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CFFF3"/>
              </a:clrFrom>
              <a:clrTo>
                <a:srgbClr val="FC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298508"/>
            <a:ext cx="1469136" cy="11643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069B25D-24F5-435D-8EF4-3DE95F8EA72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3298508"/>
            <a:ext cx="1469136" cy="11643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CEE73C9-44B1-4FC0-9961-8EAEC8A5EC6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1803692"/>
            <a:ext cx="1469136" cy="11643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88A96D-5069-46D5-9DC6-F8164D64B9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6" y="1775819"/>
            <a:ext cx="34194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1620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YE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MA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445114" y="47948"/>
            <a:ext cx="58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2EDC17-9200-4A56-A054-24822D4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61950"/>
            <a:ext cx="1469136" cy="1170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B309B6-9EC1-42AE-8ABA-AC65DF93D1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361950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782E97-F589-4C0A-AC80-D6E36C5994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49" y="1813697"/>
            <a:ext cx="1463040" cy="11704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6711B4-86D7-4B83-A07F-5FB37ABA93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1803692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5CC741-B753-441C-AB5D-51EABC1EBF9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61950"/>
            <a:ext cx="1469136" cy="11704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8EB923-F8F3-46FA-A0BA-488ED5EF6A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809941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6F4404-2466-4D8A-B72F-EF00597776E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56" y="3298508"/>
            <a:ext cx="1469136" cy="116433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3FB0A82-80B2-4F7F-85F6-CBDB00DD8FD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298508"/>
            <a:ext cx="1469136" cy="11704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83F8B6-137C-4651-B2D0-84732540776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AFFF8"/>
              </a:clrFrom>
              <a:clrTo>
                <a:srgbClr val="FA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70" y="361950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4B705C9-228F-4049-BEAB-CE5A40E5D10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CFFF3"/>
              </a:clrFrom>
              <a:clrTo>
                <a:srgbClr val="FC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298508"/>
            <a:ext cx="1469136" cy="11643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069B25D-24F5-435D-8EF4-3DE95F8EA72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3298508"/>
            <a:ext cx="1469136" cy="11643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AD027C8-2F2A-40FC-ABD4-40FCFEC68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8" y="1813697"/>
            <a:ext cx="3419475" cy="25717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BF05D3F-CBF6-401E-9DA3-4A6340766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78" y="1814486"/>
            <a:ext cx="1469136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9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86817" y="5053878"/>
            <a:ext cx="5409183" cy="1372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333508" y="47948"/>
            <a:ext cx="58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11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3FB0A82-80B2-4F7F-85F6-CBDB00DD8F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63" y="3270157"/>
            <a:ext cx="1469136" cy="11704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EB4D02-94CD-4239-AFB5-DFAFE34EA8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59" y="1874377"/>
            <a:ext cx="1463040" cy="11643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9D0E884-692B-44CA-950D-870FC94080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3" y="454420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7FF2F0E-D069-45B2-B66F-712D85F7CF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31" y="448324"/>
            <a:ext cx="1463040" cy="11704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CFDEBBC-8318-4632-A025-E80DCB9F10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88" y="1813697"/>
            <a:ext cx="1469136" cy="116433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E59E09-3EDA-4E0F-9D32-7F4B64F45C0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03" y="448324"/>
            <a:ext cx="1469136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C457FD7-E406-40D7-9148-7A39BFDC50B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AFE"/>
              </a:clrFrom>
              <a:clrTo>
                <a:srgbClr val="FF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1" y="406264"/>
            <a:ext cx="1469136" cy="117043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68C0C33-1F8B-44E0-AD08-189185CF025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31" y="3267933"/>
            <a:ext cx="1469136" cy="117043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C3800D7-3FE8-4D5C-8CBE-F714EA13A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03" y="3267933"/>
            <a:ext cx="1463040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CAE913C4-4D8F-4432-9E9A-01A1C44C82B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1" y="3267933"/>
            <a:ext cx="1469136" cy="11643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2A50643-2FF5-4E90-B917-71C9B65DD36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03" y="1807601"/>
            <a:ext cx="1469136" cy="117043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58F8EA4E-30FC-4C84-BFE5-202E1E28D2A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1" y="1807601"/>
            <a:ext cx="1469136" cy="1170432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5FD00535-E431-48E1-8309-206CC1CF58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6" y="1982058"/>
            <a:ext cx="3419475" cy="2571750"/>
          </a:xfrm>
          <a:prstGeom prst="rect">
            <a:avLst/>
          </a:prstGeom>
        </p:spPr>
      </p:pic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927029" y="5221576"/>
            <a:ext cx="1235623" cy="10391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BD853AA4-890F-4D7A-B472-8CEA9BF4AA3F}"/>
              </a:ext>
            </a:extLst>
          </p:cNvPr>
          <p:cNvSpPr/>
          <p:nvPr/>
        </p:nvSpPr>
        <p:spPr>
          <a:xfrm>
            <a:off x="2166186" y="5221576"/>
            <a:ext cx="1235623" cy="10391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0AAA6C2B-4312-4031-8317-CD1506E8708A}"/>
              </a:ext>
            </a:extLst>
          </p:cNvPr>
          <p:cNvSpPr/>
          <p:nvPr/>
        </p:nvSpPr>
        <p:spPr>
          <a:xfrm>
            <a:off x="3388466" y="5201230"/>
            <a:ext cx="1235623" cy="10391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E79FA448-8752-4387-BF7C-082B7DD7FDFE}"/>
              </a:ext>
            </a:extLst>
          </p:cNvPr>
          <p:cNvSpPr/>
          <p:nvPr/>
        </p:nvSpPr>
        <p:spPr>
          <a:xfrm>
            <a:off x="4620163" y="5201229"/>
            <a:ext cx="1235623" cy="10391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3C03865A-151B-4863-813F-9E79FFDE7435}"/>
              </a:ext>
            </a:extLst>
          </p:cNvPr>
          <p:cNvSpPr/>
          <p:nvPr/>
        </p:nvSpPr>
        <p:spPr>
          <a:xfrm>
            <a:off x="2148584" y="5231749"/>
            <a:ext cx="1235623" cy="103912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200" dirty="0">
                <a:solidFill>
                  <a:srgbClr val="FFFF00"/>
                </a:solidFill>
              </a:rPr>
              <a:t>SA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771D2054-45E5-41B9-A295-6C1C4AC03307}"/>
              </a:ext>
            </a:extLst>
          </p:cNvPr>
          <p:cNvSpPr/>
          <p:nvPr/>
        </p:nvSpPr>
        <p:spPr>
          <a:xfrm>
            <a:off x="3391154" y="5211403"/>
            <a:ext cx="1235623" cy="103912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200" dirty="0">
                <a:solidFill>
                  <a:srgbClr val="FFFF00"/>
                </a:solidFill>
              </a:rPr>
              <a:t>YU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AAAB753C-AA68-4AAC-A71F-7FB7238FBA73}"/>
              </a:ext>
            </a:extLst>
          </p:cNvPr>
          <p:cNvSpPr/>
          <p:nvPr/>
        </p:nvSpPr>
        <p:spPr>
          <a:xfrm>
            <a:off x="4616968" y="5201228"/>
            <a:ext cx="1235623" cy="103912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200" dirty="0">
                <a:solidFill>
                  <a:srgbClr val="FFFF00"/>
                </a:solidFill>
              </a:rPr>
              <a:t>NO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924341" y="5231749"/>
            <a:ext cx="1235623" cy="103912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200" dirty="0">
                <a:solidFill>
                  <a:srgbClr val="FFFF00"/>
                </a:solidFill>
              </a:rPr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42810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42998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ME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2418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DA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333508" y="47948"/>
            <a:ext cx="63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12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3FB0A82-80B2-4F7F-85F6-CBDB00DD8F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63" y="3270157"/>
            <a:ext cx="1469136" cy="1170432"/>
          </a:xfrm>
          <a:prstGeom prst="rect">
            <a:avLst/>
          </a:prstGeom>
        </p:spPr>
      </p:pic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8A84D735-1FF8-4651-AFE3-FB901D9385D0}"/>
              </a:ext>
            </a:extLst>
          </p:cNvPr>
          <p:cNvSpPr/>
          <p:nvPr/>
        </p:nvSpPr>
        <p:spPr>
          <a:xfrm>
            <a:off x="4146878" y="5002363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FA63C37B-5BF3-4A50-B8BE-5C1D989DD498}"/>
              </a:ext>
            </a:extLst>
          </p:cNvPr>
          <p:cNvSpPr/>
          <p:nvPr/>
        </p:nvSpPr>
        <p:spPr>
          <a:xfrm>
            <a:off x="4145165" y="5002363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LLA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EB4D02-94CD-4239-AFB5-DFAFE34EA8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59" y="1874377"/>
            <a:ext cx="1463040" cy="11643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9D0E884-692B-44CA-950D-870FC94080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3" y="454420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7FF2F0E-D069-45B2-B66F-712D85F7CF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31" y="448324"/>
            <a:ext cx="1463040" cy="11704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CFDEBBC-8318-4632-A025-E80DCB9F10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88" y="1813697"/>
            <a:ext cx="1469136" cy="116433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E59E09-3EDA-4E0F-9D32-7F4B64F45C0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03" y="448324"/>
            <a:ext cx="1469136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C457FD7-E406-40D7-9148-7A39BFDC50B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AFE"/>
              </a:clrFrom>
              <a:clrTo>
                <a:srgbClr val="FF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1" y="406264"/>
            <a:ext cx="1469136" cy="117043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68C0C33-1F8B-44E0-AD08-189185CF025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31" y="3267933"/>
            <a:ext cx="1469136" cy="117043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C3800D7-3FE8-4D5C-8CBE-F714EA13A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03" y="3267933"/>
            <a:ext cx="1463040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CAE913C4-4D8F-4432-9E9A-01A1C44C82B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1" y="3267933"/>
            <a:ext cx="1469136" cy="11643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2A50643-2FF5-4E90-B917-71C9B65DD36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03" y="1807601"/>
            <a:ext cx="1469136" cy="117043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58F8EA4E-30FC-4C84-BFE5-202E1E28D2A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1" y="1807601"/>
            <a:ext cx="1469136" cy="11704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878DC3-8389-4D54-A136-D965DFC2BE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3" y="1936067"/>
            <a:ext cx="34194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42998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PA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2418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E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333508" y="47948"/>
            <a:ext cx="61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13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3FB0A82-80B2-4F7F-85F6-CBDB00DD8F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63" y="3270157"/>
            <a:ext cx="1469136" cy="1170432"/>
          </a:xfrm>
          <a:prstGeom prst="rect">
            <a:avLst/>
          </a:prstGeom>
        </p:spPr>
      </p:pic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8A84D735-1FF8-4651-AFE3-FB901D9385D0}"/>
              </a:ext>
            </a:extLst>
          </p:cNvPr>
          <p:cNvSpPr/>
          <p:nvPr/>
        </p:nvSpPr>
        <p:spPr>
          <a:xfrm>
            <a:off x="4146878" y="5002363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FA63C37B-5BF3-4A50-B8BE-5C1D989DD498}"/>
              </a:ext>
            </a:extLst>
          </p:cNvPr>
          <p:cNvSpPr/>
          <p:nvPr/>
        </p:nvSpPr>
        <p:spPr>
          <a:xfrm>
            <a:off x="4145165" y="5002363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LLA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EB4D02-94CD-4239-AFB5-DFAFE34EA8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59" y="1874377"/>
            <a:ext cx="1463040" cy="11643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9D0E884-692B-44CA-950D-870FC94080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3" y="454420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7FF2F0E-D069-45B2-B66F-712D85F7CF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31" y="448324"/>
            <a:ext cx="1463040" cy="11704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CFDEBBC-8318-4632-A025-E80DCB9F10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88" y="1813697"/>
            <a:ext cx="1469136" cy="116433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E59E09-3EDA-4E0F-9D32-7F4B64F45C0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03" y="448324"/>
            <a:ext cx="1469136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C457FD7-E406-40D7-9148-7A39BFDC50B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AFE"/>
              </a:clrFrom>
              <a:clrTo>
                <a:srgbClr val="FF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1" y="406264"/>
            <a:ext cx="1469136" cy="117043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68C0C33-1F8B-44E0-AD08-189185CF025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31" y="3267933"/>
            <a:ext cx="1469136" cy="117043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C3800D7-3FE8-4D5C-8CBE-F714EA13A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03" y="3267933"/>
            <a:ext cx="1463040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CAE913C4-4D8F-4432-9E9A-01A1C44C82B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1" y="3267933"/>
            <a:ext cx="1469136" cy="11643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2A50643-2FF5-4E90-B917-71C9B65DD36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03" y="1807601"/>
            <a:ext cx="1469136" cy="117043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58F8EA4E-30FC-4C84-BFE5-202E1E28D2A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1" y="1807601"/>
            <a:ext cx="1469136" cy="1170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0A0A0C-5C1D-4381-8134-82BEA86E7F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8" y="1841510"/>
            <a:ext cx="34194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42998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PA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2418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YA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333508" y="47948"/>
            <a:ext cx="58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14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3FB0A82-80B2-4F7F-85F6-CBDB00DD8F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63" y="3270157"/>
            <a:ext cx="1469136" cy="1170432"/>
          </a:xfrm>
          <a:prstGeom prst="rect">
            <a:avLst/>
          </a:prstGeom>
        </p:spPr>
      </p:pic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8A84D735-1FF8-4651-AFE3-FB901D9385D0}"/>
              </a:ext>
            </a:extLst>
          </p:cNvPr>
          <p:cNvSpPr/>
          <p:nvPr/>
        </p:nvSpPr>
        <p:spPr>
          <a:xfrm>
            <a:off x="4146878" y="5002363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FA63C37B-5BF3-4A50-B8BE-5C1D989DD498}"/>
              </a:ext>
            </a:extLst>
          </p:cNvPr>
          <p:cNvSpPr/>
          <p:nvPr/>
        </p:nvSpPr>
        <p:spPr>
          <a:xfrm>
            <a:off x="4145165" y="5002363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EB4D02-94CD-4239-AFB5-DFAFE34EA8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59" y="1874377"/>
            <a:ext cx="1463040" cy="11643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9D0E884-692B-44CA-950D-870FC94080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3" y="454420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7FF2F0E-D069-45B2-B66F-712D85F7CF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31" y="448324"/>
            <a:ext cx="1463040" cy="11704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CFDEBBC-8318-4632-A025-E80DCB9F10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88" y="1813697"/>
            <a:ext cx="1469136" cy="116433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E59E09-3EDA-4E0F-9D32-7F4B64F45C0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03" y="448324"/>
            <a:ext cx="1469136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C457FD7-E406-40D7-9148-7A39BFDC50B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AFE"/>
              </a:clrFrom>
              <a:clrTo>
                <a:srgbClr val="FF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1" y="406264"/>
            <a:ext cx="1469136" cy="117043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68C0C33-1F8B-44E0-AD08-189185CF025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31" y="3267933"/>
            <a:ext cx="1469136" cy="117043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C3800D7-3FE8-4D5C-8CBE-F714EA13A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03" y="3267933"/>
            <a:ext cx="1463040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CAE913C4-4D8F-4432-9E9A-01A1C44C82B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1" y="3267933"/>
            <a:ext cx="1469136" cy="11643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2A50643-2FF5-4E90-B917-71C9B65DD36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03" y="1807601"/>
            <a:ext cx="1469136" cy="117043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58F8EA4E-30FC-4C84-BFE5-202E1E28D2A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1" y="1807601"/>
            <a:ext cx="1469136" cy="11704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2A0B12-A689-47DD-B6A0-1DA21322B9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3" y="1930183"/>
            <a:ext cx="34194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76588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YA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90468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TE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333508" y="47948"/>
            <a:ext cx="563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15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3FB0A82-80B2-4F7F-85F6-CBDB00DD8F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63" y="3270157"/>
            <a:ext cx="1469136" cy="11704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EB4D02-94CD-4239-AFB5-DFAFE34EA8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59" y="1874377"/>
            <a:ext cx="1463040" cy="11643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9D0E884-692B-44CA-950D-870FC94080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3" y="454420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7FF2F0E-D069-45B2-B66F-712D85F7CF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31" y="448324"/>
            <a:ext cx="1463040" cy="11704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CFDEBBC-8318-4632-A025-E80DCB9F10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88" y="1813697"/>
            <a:ext cx="1469136" cy="116433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E59E09-3EDA-4E0F-9D32-7F4B64F45C0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03" y="448324"/>
            <a:ext cx="1469136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C457FD7-E406-40D7-9148-7A39BFDC50B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AFE"/>
              </a:clrFrom>
              <a:clrTo>
                <a:srgbClr val="FF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1" y="406264"/>
            <a:ext cx="1469136" cy="117043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C3800D7-3FE8-4D5C-8CBE-F714EA13AF8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407" y="3267933"/>
            <a:ext cx="1463040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CAE913C4-4D8F-4432-9E9A-01A1C44C82B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1" y="3267933"/>
            <a:ext cx="1469136" cy="11643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2A50643-2FF5-4E90-B917-71C9B65DD36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03" y="1807601"/>
            <a:ext cx="1469136" cy="117043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58F8EA4E-30FC-4C84-BFE5-202E1E28D2A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1" y="1807601"/>
            <a:ext cx="1469136" cy="1170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E0BCA90-75F0-4632-931C-95BC04B8A8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5" y="2113935"/>
            <a:ext cx="3093588" cy="23266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850C1DB-AA72-4819-9EB4-BDC09069F33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88" y="3267933"/>
            <a:ext cx="1469136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A8C14237-0B36-4AC0-B459-85C6C1E42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62" y="1687068"/>
            <a:ext cx="3428999" cy="3483863"/>
          </a:xfrm>
          <a:prstGeom prst="rect">
            <a:avLst/>
          </a:prstGeom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DE13FC50-AED3-43DA-AAE3-0944C8DA5701}"/>
              </a:ext>
            </a:extLst>
          </p:cNvPr>
          <p:cNvSpPr/>
          <p:nvPr/>
        </p:nvSpPr>
        <p:spPr>
          <a:xfrm>
            <a:off x="6686550" y="1849183"/>
            <a:ext cx="3147563" cy="1579817"/>
          </a:xfrm>
          <a:prstGeom prst="cloudCallout">
            <a:avLst>
              <a:gd name="adj1" fmla="val 22282"/>
              <a:gd name="adj2" fmla="val 1006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Massallera" panose="02000000000000000000" pitchFamily="2" charset="0"/>
              </a:rPr>
              <a:t>Has terminado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BF06B2-5D85-49A5-8C5A-8DBDF6E261C9}"/>
              </a:ext>
            </a:extLst>
          </p:cNvPr>
          <p:cNvSpPr txBox="1"/>
          <p:nvPr/>
        </p:nvSpPr>
        <p:spPr>
          <a:xfrm>
            <a:off x="3490452" y="6486525"/>
            <a:ext cx="7503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Actividad interactiva creada por el autor para el alumnado de la EI “El Castillo”</a:t>
            </a:r>
          </a:p>
        </p:txBody>
      </p:sp>
      <p:sp>
        <p:nvSpPr>
          <p:cNvPr id="11" name="Flecha: hacia la izquierda 10">
            <a:hlinkClick r:id="rId4" action="ppaction://hlinksldjump"/>
            <a:extLst>
              <a:ext uri="{FF2B5EF4-FFF2-40B4-BE49-F238E27FC236}">
                <a16:creationId xmlns:a16="http://schemas.microsoft.com/office/drawing/2014/main" id="{F6CD8635-5B6A-4AA1-AD23-76F146FD9A49}"/>
              </a:ext>
            </a:extLst>
          </p:cNvPr>
          <p:cNvSpPr/>
          <p:nvPr/>
        </p:nvSpPr>
        <p:spPr>
          <a:xfrm>
            <a:off x="412826" y="5987427"/>
            <a:ext cx="785145" cy="49909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bg1"/>
                </a:solidFill>
                <a:hlinkClick r:id="" action="ppaction://hlinkshowjump?jump=previousslide"/>
              </a:rPr>
              <a:t>ATRÁ</a:t>
            </a:r>
            <a:r>
              <a:rPr lang="es-ES" sz="1100" dirty="0">
                <a:hlinkClick r:id="" action="ppaction://hlinkshowjump?jump=previousslide"/>
              </a:rPr>
              <a:t>S</a:t>
            </a:r>
            <a:endParaRPr lang="es-ES" sz="1100" dirty="0"/>
          </a:p>
        </p:txBody>
      </p:sp>
      <p:pic>
        <p:nvPicPr>
          <p:cNvPr id="13" name="12 Imagen" descr="Imagen_maest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3896" y="4359560"/>
            <a:ext cx="1274940" cy="1579817"/>
          </a:xfrm>
          <a:prstGeom prst="rect">
            <a:avLst/>
          </a:prstGeom>
        </p:spPr>
      </p:pic>
      <p:pic>
        <p:nvPicPr>
          <p:cNvPr id="14" name="13 Imagen" descr="Imagen_cop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171" y="167811"/>
            <a:ext cx="2742857" cy="2742857"/>
          </a:xfrm>
          <a:prstGeom prst="rect">
            <a:avLst/>
          </a:prstGeom>
        </p:spPr>
      </p:pic>
      <p:pic>
        <p:nvPicPr>
          <p:cNvPr id="3" name="Imagen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E30FFA4-ECAE-4016-A16C-8C9493E1C4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02" y="243750"/>
            <a:ext cx="988389" cy="9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DB7ACF-5AB9-432D-85F9-B20CB2724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83368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003F5E-1DA4-4989-A963-218C1E623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096" y="953309"/>
            <a:ext cx="1438275" cy="3381375"/>
          </a:xfrm>
          <a:prstGeom prst="rect">
            <a:avLst/>
          </a:prstGeom>
        </p:spPr>
      </p:pic>
      <p:pic>
        <p:nvPicPr>
          <p:cNvPr id="6" name="Imagen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02B282-7C57-4CE3-BAEA-A25BE0625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283" y="5422510"/>
            <a:ext cx="14859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42998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3054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NI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2EDC17-9200-4A56-A054-24822D4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61950"/>
            <a:ext cx="1469136" cy="1170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B309B6-9EC1-42AE-8ABA-AC65DF93D1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361950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782E97-F589-4C0A-AC80-D6E36C5994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49" y="1813697"/>
            <a:ext cx="1463040" cy="11704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6711B4-86D7-4B83-A07F-5FB37ABA93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1803692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5CC741-B753-441C-AB5D-51EABC1EBF9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61950"/>
            <a:ext cx="1469136" cy="11704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8EB923-F8F3-46FA-A0BA-488ED5EF6A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809941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6F4404-2466-4D8A-B72F-EF00597776E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56" y="3298508"/>
            <a:ext cx="1469136" cy="11643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CFADD42-F0C2-4218-96BB-A6E37FEF848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1819793"/>
            <a:ext cx="1469136" cy="116433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3FB0A82-80B2-4F7F-85F6-CBDB00DD8FD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298508"/>
            <a:ext cx="1469136" cy="11704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83F8B6-137C-4651-B2D0-84732540776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AFFF8"/>
              </a:clrFrom>
              <a:clrTo>
                <a:srgbClr val="FA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70" y="361950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4B705C9-228F-4049-BEAB-CE5A40E5D10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CFFF3"/>
              </a:clrFrom>
              <a:clrTo>
                <a:srgbClr val="FC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298508"/>
            <a:ext cx="1469136" cy="11643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069B25D-24F5-435D-8EF4-3DE95F8EA7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3298508"/>
            <a:ext cx="1469136" cy="1164336"/>
          </a:xfrm>
          <a:prstGeom prst="rect">
            <a:avLst/>
          </a:prstGeom>
        </p:spPr>
      </p:pic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8A84D735-1FF8-4651-AFE3-FB901D9385D0}"/>
              </a:ext>
            </a:extLst>
          </p:cNvPr>
          <p:cNvSpPr/>
          <p:nvPr/>
        </p:nvSpPr>
        <p:spPr>
          <a:xfrm>
            <a:off x="4146878" y="5002363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FA63C37B-5BF3-4A50-B8BE-5C1D989DD498}"/>
              </a:ext>
            </a:extLst>
          </p:cNvPr>
          <p:cNvSpPr/>
          <p:nvPr/>
        </p:nvSpPr>
        <p:spPr>
          <a:xfrm>
            <a:off x="4145165" y="5002363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LLO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9B207F0-A34E-4030-B648-88FB7C3E7B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" y="1901090"/>
            <a:ext cx="34194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741173" y="4835934"/>
            <a:ext cx="3658300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200" dirty="0">
                <a:solidFill>
                  <a:srgbClr val="FFFF00"/>
                </a:solidFill>
              </a:rPr>
              <a:t>MUE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90468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200" dirty="0">
                <a:solidFill>
                  <a:srgbClr val="FFFF00"/>
                </a:solidFill>
              </a:rPr>
              <a:t>LLE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2EDC17-9200-4A56-A054-24822D4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61950"/>
            <a:ext cx="1469136" cy="1170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B309B6-9EC1-42AE-8ABA-AC65DF93D1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361950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782E97-F589-4C0A-AC80-D6E36C5994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49" y="1813697"/>
            <a:ext cx="1463040" cy="11704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6711B4-86D7-4B83-A07F-5FB37ABA93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1803692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5CC741-B753-441C-AB5D-51EABC1EBF9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61950"/>
            <a:ext cx="1469136" cy="11704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8EB923-F8F3-46FA-A0BA-488ED5EF6A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809941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6F4404-2466-4D8A-B72F-EF00597776E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56" y="3298508"/>
            <a:ext cx="1469136" cy="11643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CFADD42-F0C2-4218-96BB-A6E37FEF848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1819793"/>
            <a:ext cx="1469136" cy="116433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3FB0A82-80B2-4F7F-85F6-CBDB00DD8FD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298508"/>
            <a:ext cx="1469136" cy="11704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83F8B6-137C-4651-B2D0-84732540776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AFFF8"/>
              </a:clrFrom>
              <a:clrTo>
                <a:srgbClr val="FA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70" y="361950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4B705C9-228F-4049-BEAB-CE5A40E5D10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CFFF3"/>
              </a:clrFrom>
              <a:clrTo>
                <a:srgbClr val="FC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298508"/>
            <a:ext cx="1469136" cy="11643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069B25D-24F5-435D-8EF4-3DE95F8EA7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3298508"/>
            <a:ext cx="1469136" cy="11643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76A63D8-2AC5-4EBE-99F5-C9FB346E8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7" y="1841510"/>
            <a:ext cx="34194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35934"/>
            <a:ext cx="3742082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JO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YA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2EDC17-9200-4A56-A054-24822D4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61950"/>
            <a:ext cx="1469136" cy="1170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B309B6-9EC1-42AE-8ABA-AC65DF93D1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361950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782E97-F589-4C0A-AC80-D6E36C5994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49" y="1813697"/>
            <a:ext cx="1463040" cy="11704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6711B4-86D7-4B83-A07F-5FB37ABA93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1803692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5CC741-B753-441C-AB5D-51EABC1EBF9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61950"/>
            <a:ext cx="1469136" cy="11704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8EB923-F8F3-46FA-A0BA-488ED5EF6A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809941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6F4404-2466-4D8A-B72F-EF00597776E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56" y="3298508"/>
            <a:ext cx="1469136" cy="11643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CFADD42-F0C2-4218-96BB-A6E37FEF848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1819793"/>
            <a:ext cx="1469136" cy="116433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3FB0A82-80B2-4F7F-85F6-CBDB00DD8FD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298508"/>
            <a:ext cx="1469136" cy="11704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83F8B6-137C-4651-B2D0-84732540776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AFFF8"/>
              </a:clrFrom>
              <a:clrTo>
                <a:srgbClr val="FA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70" y="361950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4B705C9-228F-4049-BEAB-CE5A40E5D10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CFFF3"/>
              </a:clrFrom>
              <a:clrTo>
                <a:srgbClr val="FC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298508"/>
            <a:ext cx="1469136" cy="11643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069B25D-24F5-435D-8EF4-3DE95F8EA7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3298508"/>
            <a:ext cx="1469136" cy="11643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BC33943-83AB-4F95-A4B0-FC088304E9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5" y="1939641"/>
            <a:ext cx="3134523" cy="23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3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50709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MA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2418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YO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2EDC17-9200-4A56-A054-24822D4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61950"/>
            <a:ext cx="1469136" cy="1170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B309B6-9EC1-42AE-8ABA-AC65DF93D1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361950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782E97-F589-4C0A-AC80-D6E36C5994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49" y="1813697"/>
            <a:ext cx="1463040" cy="11704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6711B4-86D7-4B83-A07F-5FB37ABA93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1803692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5CC741-B753-441C-AB5D-51EABC1EBF9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61950"/>
            <a:ext cx="1469136" cy="11704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8EB923-F8F3-46FA-A0BA-488ED5EF6A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809941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6F4404-2466-4D8A-B72F-EF00597776E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56" y="3298508"/>
            <a:ext cx="1469136" cy="11643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CFADD42-F0C2-4218-96BB-A6E37FEF848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1819793"/>
            <a:ext cx="1469136" cy="116433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3FB0A82-80B2-4F7F-85F6-CBDB00DD8FD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298508"/>
            <a:ext cx="1469136" cy="11704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83F8B6-137C-4651-B2D0-84732540776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AFFF8"/>
              </a:clrFrom>
              <a:clrTo>
                <a:srgbClr val="FA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70" y="361950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4B705C9-228F-4049-BEAB-CE5A40E5D10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CFFF3"/>
              </a:clrFrom>
              <a:clrTo>
                <a:srgbClr val="FC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298508"/>
            <a:ext cx="1469136" cy="11643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069B25D-24F5-435D-8EF4-3DE95F8EA7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3298508"/>
            <a:ext cx="1469136" cy="11643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2D6D9E3-A0DE-44E3-8B50-EE9EC6179F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5" y="1910750"/>
            <a:ext cx="3104271" cy="234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67961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600" dirty="0">
                <a:solidFill>
                  <a:srgbClr val="FFFF00"/>
                </a:solidFill>
              </a:rPr>
              <a:t>LLA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600" dirty="0">
                <a:solidFill>
                  <a:srgbClr val="FFFF00"/>
                </a:solidFill>
              </a:rPr>
              <a:t>MA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2EDC17-9200-4A56-A054-24822D4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61950"/>
            <a:ext cx="1469136" cy="1170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B309B6-9EC1-42AE-8ABA-AC65DF93D1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361950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782E97-F589-4C0A-AC80-D6E36C5994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49" y="1813697"/>
            <a:ext cx="1463040" cy="11704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6711B4-86D7-4B83-A07F-5FB37ABA93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1803692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5CC741-B753-441C-AB5D-51EABC1EBF9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61950"/>
            <a:ext cx="1469136" cy="11704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8EB923-F8F3-46FA-A0BA-488ED5EF6A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809941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6F4404-2466-4D8A-B72F-EF00597776E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56" y="3298508"/>
            <a:ext cx="1469136" cy="11643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CFADD42-F0C2-4218-96BB-A6E37FEF848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1819793"/>
            <a:ext cx="1469136" cy="116433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3FB0A82-80B2-4F7F-85F6-CBDB00DD8FD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298508"/>
            <a:ext cx="1469136" cy="11704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83F8B6-137C-4651-B2D0-84732540776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AFFF8"/>
              </a:clrFrom>
              <a:clrTo>
                <a:srgbClr val="FA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70" y="361950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4B705C9-228F-4049-BEAB-CE5A40E5D10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CFFF3"/>
              </a:clrFrom>
              <a:clrTo>
                <a:srgbClr val="FC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298508"/>
            <a:ext cx="1469136" cy="11643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069B25D-24F5-435D-8EF4-3DE95F8EA7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3298508"/>
            <a:ext cx="1469136" cy="11643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FA186E2-732D-40EB-9855-9F40AFFC7D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0" y="1812885"/>
            <a:ext cx="3243066" cy="243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8521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LLA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2EDC17-9200-4A56-A054-24822D4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61950"/>
            <a:ext cx="1469136" cy="1170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B309B6-9EC1-42AE-8ABA-AC65DF93D1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361950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782E97-F589-4C0A-AC80-D6E36C5994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49" y="1813697"/>
            <a:ext cx="1463040" cy="11704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6711B4-86D7-4B83-A07F-5FB37ABA93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1803692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5CC741-B753-441C-AB5D-51EABC1EBF9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61950"/>
            <a:ext cx="1469136" cy="11704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8EB923-F8F3-46FA-A0BA-488ED5EF6A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809941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6F4404-2466-4D8A-B72F-EF00597776E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56" y="3298508"/>
            <a:ext cx="1469136" cy="11643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CFADD42-F0C2-4218-96BB-A6E37FEF848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1819793"/>
            <a:ext cx="1469136" cy="116433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3FB0A82-80B2-4F7F-85F6-CBDB00DD8FD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298508"/>
            <a:ext cx="1469136" cy="11704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83F8B6-137C-4651-B2D0-84732540776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AFFF8"/>
              </a:clrFrom>
              <a:clrTo>
                <a:srgbClr val="FA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70" y="361950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4B705C9-228F-4049-BEAB-CE5A40E5D10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CFFF3"/>
              </a:clrFrom>
              <a:clrTo>
                <a:srgbClr val="FC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298508"/>
            <a:ext cx="1469136" cy="11643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069B25D-24F5-435D-8EF4-3DE95F8EA7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3298508"/>
            <a:ext cx="1469136" cy="11643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411A608-15E5-46FC-BA61-2834C51FCC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5" y="1813697"/>
            <a:ext cx="34194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82834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TA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90468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LLO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7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B309B6-9EC1-42AE-8ABA-AC65DF93D1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298508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782E97-F589-4C0A-AC80-D6E36C5994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49" y="1813697"/>
            <a:ext cx="1463040" cy="11704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6711B4-86D7-4B83-A07F-5FB37ABA93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9" y="1803692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5CC741-B753-441C-AB5D-51EABC1EBF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5" y="361950"/>
            <a:ext cx="1469136" cy="11704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8EB923-F8F3-46FA-A0BA-488ED5EF6AB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809941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6F4404-2466-4D8A-B72F-EF00597776E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56" y="3298508"/>
            <a:ext cx="1469136" cy="11643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CFADD42-F0C2-4218-96BB-A6E37FEF848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1819793"/>
            <a:ext cx="1469136" cy="116433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3FB0A82-80B2-4F7F-85F6-CBDB00DD8FD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3298508"/>
            <a:ext cx="1469136" cy="11704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83F8B6-137C-4651-B2D0-84732540776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AFFF8"/>
              </a:clrFrom>
              <a:clrTo>
                <a:srgbClr val="FA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70" y="361950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4B705C9-228F-4049-BEAB-CE5A40E5D10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CFFF3"/>
              </a:clrFrom>
              <a:clrTo>
                <a:srgbClr val="FC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56" y="355854"/>
            <a:ext cx="1469136" cy="11643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069B25D-24F5-435D-8EF4-3DE95F8EA72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4" y="3298508"/>
            <a:ext cx="1469136" cy="11643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FFF672-CEBD-49FA-B60A-9521D22A586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33" y="355854"/>
            <a:ext cx="1469136" cy="11704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B34FFD0-86CD-468E-AB78-909B6D16B4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9" y="1988837"/>
            <a:ext cx="3091991" cy="233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634</Words>
  <Application>Microsoft Office PowerPoint</Application>
  <PresentationFormat>Panorámica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Massallera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140</cp:revision>
  <dcterms:created xsi:type="dcterms:W3CDTF">2021-11-13T17:42:04Z</dcterms:created>
  <dcterms:modified xsi:type="dcterms:W3CDTF">2022-02-02T20:30:35Z</dcterms:modified>
</cp:coreProperties>
</file>