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1" r:id="rId3"/>
    <p:sldId id="306" r:id="rId4"/>
    <p:sldId id="332" r:id="rId5"/>
    <p:sldId id="334" r:id="rId6"/>
    <p:sldId id="333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275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4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77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D503A-21DD-4466-88B9-51DF76968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EE07EB-E10E-4F5D-90B7-7F88206B5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25E935-605A-4780-BD60-38AC0261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B5467B-8142-42F8-98CE-EAC0BB34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20AD7-05BE-436F-A8CC-2FFA28CD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1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BDFB1-B926-4A00-9E49-8D709E69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FC1317-C83D-4D44-B744-F0C8AA076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BE9DEF-28E6-4C66-A04B-02FC1D2F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225A5-64F6-49A2-9700-98D266E7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65A6F2-3502-490C-B19D-8144752CE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41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9EC280-202E-4BEC-B607-C3AD3422D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2B93D7-A37E-448F-81F4-9D922EEB6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54B004-D85B-4F60-BA35-2FC5A290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296AFF-649E-4339-A23B-ECC2873C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549E17-941E-4D61-ABC3-54176A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81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D8E8B-681F-4801-8917-F71BFB10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5E757F-C518-4069-BFA2-5D4C1BA96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0A756F-F312-442D-BDD9-E2E87A6D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86CDCB-E565-4A99-A974-82B79DC6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67DE3-154F-4777-90C8-AA7D42F5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15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7C822-85A1-451D-A82E-786F6D79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01D108-7520-401C-A7EC-2B7C7D92F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05C6D2-09B5-4CC4-82AC-6B436191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F89189-9586-42C4-8660-93B33997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B7609B-15AA-4F47-8709-01570DF8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70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46ED2-B00D-491E-89D4-1A018E29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FE66A1-C909-4674-BC4A-AA1565069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98C31D-DA69-48D2-9E50-D59BACB82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E0A54B-51D6-4539-BBED-375E3620B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E30AA-99B1-4B42-BDF0-846F09923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80C7D9-AFED-4783-8972-EA49D2E1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10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7B581-C07D-4EA0-8B97-3E3F9B9F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23A905-DD74-4F69-BFF3-AB7F57D59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84E528-1975-4A98-BC19-62A49830C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B5B2DD-79E8-49D1-B376-39F59A1A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718C13-0CD4-469C-9392-DAA46EDB0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DC83AA-DCA9-41F5-AB80-4253444D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33D50D-CF43-4343-9C49-89954832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DF6A24-B0E5-4291-B39A-ED850575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34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ABDD6-5F85-410C-B608-D5004591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159C3C-7D9A-4EDB-B023-3724868F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168B6C-4D79-4535-B727-B3B04D65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061A57-08DC-427B-A976-039F80E1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61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A75BD7C-B815-4E6C-9AAA-E95450FA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48B9B8-23FB-4A79-BDD8-FB56AD7C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68B025-8373-4CF6-AF1F-ED678BD7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20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E55E7-A582-417C-A52D-7F11E8AE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28DDB9-FB60-4706-A573-3C7019EB7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1CA0EC-9E63-4C33-8619-B51BE03E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CAE32F-0F00-45A4-B823-83A29968D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60C6CC-C8C9-49DD-B210-F081B1D4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0129F3-E59A-4858-8B7A-A95E7D60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8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2A147-6E23-4B2D-B5BD-A9028809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F4CEB8-9804-432D-91F7-D05C04381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1AA9E6-56F7-4DBB-BF8B-AE3E44862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09A53B-F73C-478B-8B75-46864C97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A33E8C-C24C-4D9C-9136-AA6623DC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EBE082-C704-4467-A1D9-E96A2E2E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31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6">
                <a:lumMod val="60000"/>
                <a:lumOff val="40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303E60-7C48-4E02-BBA7-2487D74CA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F7499F-B231-4907-AAE7-53AEAC32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B007E-27A4-48AF-B3C9-0699DBBD3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CB97B-3060-4FE4-95C6-AFFF11CF9954}" type="datetimeFigureOut">
              <a:rPr lang="es-ES" smtClean="0"/>
              <a:pPr/>
              <a:t>11/02/2022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72ECC5-6EF8-4613-A93B-3726A3A4D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FA2C26-35E5-45C4-8898-6C6997C2D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3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3" Type="http://schemas.openxmlformats.org/officeDocument/2006/relationships/image" Target="../media/image15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image" Target="../media/image24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5" Type="http://schemas.openxmlformats.org/officeDocument/2006/relationships/image" Target="../media/image18.pn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Relationship Id="rId1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3" Type="http://schemas.openxmlformats.org/officeDocument/2006/relationships/image" Target="../media/image15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image" Target="../media/image24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5" Type="http://schemas.openxmlformats.org/officeDocument/2006/relationships/image" Target="../media/image18.pn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Relationship Id="rId1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3" Type="http://schemas.openxmlformats.org/officeDocument/2006/relationships/image" Target="../media/image15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image" Target="../media/image24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5" Type="http://schemas.openxmlformats.org/officeDocument/2006/relationships/image" Target="../media/image18.pn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Relationship Id="rId1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3" Type="http://schemas.openxmlformats.org/officeDocument/2006/relationships/image" Target="../media/image15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image" Target="../media/image24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5" Type="http://schemas.openxmlformats.org/officeDocument/2006/relationships/image" Target="../media/image18.pn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Relationship Id="rId1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image" Target="../media/image9.jpg"/><Relationship Id="rId3" Type="http://schemas.openxmlformats.org/officeDocument/2006/relationships/image" Target="../media/image31.jpg"/><Relationship Id="rId7" Type="http://schemas.openxmlformats.org/officeDocument/2006/relationships/image" Target="../media/image44.jpg"/><Relationship Id="rId12" Type="http://schemas.openxmlformats.org/officeDocument/2006/relationships/image" Target="../media/image48.jpg"/><Relationship Id="rId2" Type="http://schemas.openxmlformats.org/officeDocument/2006/relationships/image" Target="../media/image25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11" Type="http://schemas.openxmlformats.org/officeDocument/2006/relationships/image" Target="../media/image47.jpg"/><Relationship Id="rId5" Type="http://schemas.openxmlformats.org/officeDocument/2006/relationships/image" Target="../media/image42.jpg"/><Relationship Id="rId15" Type="http://schemas.openxmlformats.org/officeDocument/2006/relationships/image" Target="../media/image18.png"/><Relationship Id="rId10" Type="http://schemas.openxmlformats.org/officeDocument/2006/relationships/image" Target="../media/image34.jpg"/><Relationship Id="rId4" Type="http://schemas.openxmlformats.org/officeDocument/2006/relationships/image" Target="../media/image41.jpg"/><Relationship Id="rId9" Type="http://schemas.openxmlformats.org/officeDocument/2006/relationships/image" Target="../media/image46.jpg"/><Relationship Id="rId14" Type="http://schemas.openxmlformats.org/officeDocument/2006/relationships/image" Target="../media/image4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image" Target="../media/image9.jpg"/><Relationship Id="rId3" Type="http://schemas.openxmlformats.org/officeDocument/2006/relationships/image" Target="../media/image31.jpg"/><Relationship Id="rId7" Type="http://schemas.openxmlformats.org/officeDocument/2006/relationships/image" Target="../media/image44.jpg"/><Relationship Id="rId12" Type="http://schemas.openxmlformats.org/officeDocument/2006/relationships/image" Target="../media/image48.jpg"/><Relationship Id="rId2" Type="http://schemas.openxmlformats.org/officeDocument/2006/relationships/image" Target="../media/image25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11" Type="http://schemas.openxmlformats.org/officeDocument/2006/relationships/image" Target="../media/image47.jpg"/><Relationship Id="rId5" Type="http://schemas.openxmlformats.org/officeDocument/2006/relationships/image" Target="../media/image42.jpg"/><Relationship Id="rId15" Type="http://schemas.openxmlformats.org/officeDocument/2006/relationships/image" Target="../media/image18.png"/><Relationship Id="rId10" Type="http://schemas.openxmlformats.org/officeDocument/2006/relationships/image" Target="../media/image34.jpg"/><Relationship Id="rId4" Type="http://schemas.openxmlformats.org/officeDocument/2006/relationships/image" Target="../media/image41.jpg"/><Relationship Id="rId9" Type="http://schemas.openxmlformats.org/officeDocument/2006/relationships/image" Target="../media/image46.jpg"/><Relationship Id="rId14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image" Target="../media/image9.jpg"/><Relationship Id="rId3" Type="http://schemas.openxmlformats.org/officeDocument/2006/relationships/image" Target="../media/image31.jpg"/><Relationship Id="rId7" Type="http://schemas.openxmlformats.org/officeDocument/2006/relationships/image" Target="../media/image44.jpg"/><Relationship Id="rId12" Type="http://schemas.openxmlformats.org/officeDocument/2006/relationships/image" Target="../media/image48.jpg"/><Relationship Id="rId2" Type="http://schemas.openxmlformats.org/officeDocument/2006/relationships/image" Target="../media/image25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11" Type="http://schemas.openxmlformats.org/officeDocument/2006/relationships/image" Target="../media/image47.jpg"/><Relationship Id="rId5" Type="http://schemas.openxmlformats.org/officeDocument/2006/relationships/image" Target="../media/image42.jpg"/><Relationship Id="rId15" Type="http://schemas.openxmlformats.org/officeDocument/2006/relationships/image" Target="../media/image18.png"/><Relationship Id="rId10" Type="http://schemas.openxmlformats.org/officeDocument/2006/relationships/image" Target="../media/image34.jpg"/><Relationship Id="rId4" Type="http://schemas.openxmlformats.org/officeDocument/2006/relationships/image" Target="../media/image41.jpg"/><Relationship Id="rId9" Type="http://schemas.openxmlformats.org/officeDocument/2006/relationships/image" Target="../media/image46.jpg"/><Relationship Id="rId14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image" Target="../media/image9.jpg"/><Relationship Id="rId3" Type="http://schemas.openxmlformats.org/officeDocument/2006/relationships/image" Target="../media/image31.jpg"/><Relationship Id="rId7" Type="http://schemas.openxmlformats.org/officeDocument/2006/relationships/image" Target="../media/image44.jpg"/><Relationship Id="rId12" Type="http://schemas.openxmlformats.org/officeDocument/2006/relationships/image" Target="../media/image48.jpg"/><Relationship Id="rId2" Type="http://schemas.openxmlformats.org/officeDocument/2006/relationships/image" Target="../media/image25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11" Type="http://schemas.openxmlformats.org/officeDocument/2006/relationships/image" Target="../media/image47.jpg"/><Relationship Id="rId5" Type="http://schemas.openxmlformats.org/officeDocument/2006/relationships/image" Target="../media/image42.jpg"/><Relationship Id="rId15" Type="http://schemas.openxmlformats.org/officeDocument/2006/relationships/image" Target="../media/image18.png"/><Relationship Id="rId10" Type="http://schemas.openxmlformats.org/officeDocument/2006/relationships/image" Target="../media/image34.jpg"/><Relationship Id="rId4" Type="http://schemas.openxmlformats.org/officeDocument/2006/relationships/image" Target="../media/image41.jpg"/><Relationship Id="rId9" Type="http://schemas.openxmlformats.org/officeDocument/2006/relationships/image" Target="../media/image46.jpg"/><Relationship Id="rId14" Type="http://schemas.openxmlformats.org/officeDocument/2006/relationships/image" Target="../media/image5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pn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pn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pn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pn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pn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3" Type="http://schemas.openxmlformats.org/officeDocument/2006/relationships/image" Target="../media/image15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image" Target="../media/image24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5" Type="http://schemas.openxmlformats.org/officeDocument/2006/relationships/image" Target="../media/image18.pn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Relationship Id="rId1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3" Type="http://schemas.openxmlformats.org/officeDocument/2006/relationships/image" Target="../media/image15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image" Target="../media/image24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5" Type="http://schemas.openxmlformats.org/officeDocument/2006/relationships/image" Target="../media/image18.pn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Relationship Id="rId1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ángulo 75">
            <a:extLst>
              <a:ext uri="{FF2B5EF4-FFF2-40B4-BE49-F238E27FC236}">
                <a16:creationId xmlns:a16="http://schemas.microsoft.com/office/drawing/2014/main" id="{6C6B66C1-AFF7-490C-96C6-117751D20C49}"/>
              </a:ext>
            </a:extLst>
          </p:cNvPr>
          <p:cNvSpPr/>
          <p:nvPr/>
        </p:nvSpPr>
        <p:spPr>
          <a:xfrm>
            <a:off x="806331" y="639090"/>
            <a:ext cx="70264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Formando palabras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1DABD90A-2062-4862-A2B7-5C97B2394BD6}"/>
              </a:ext>
            </a:extLst>
          </p:cNvPr>
          <p:cNvSpPr txBox="1"/>
          <p:nvPr/>
        </p:nvSpPr>
        <p:spPr>
          <a:xfrm>
            <a:off x="609599" y="293591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F0000"/>
                </a:solidFill>
              </a:rPr>
              <a:t>Mira la imagen que aparece en cada actividad, piensa cómo se escribiría.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F0000"/>
                </a:solidFill>
              </a:rPr>
              <a:t>Toca en las tarjetas amarillas que necesites para formar la palabra, pero en orden.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54BDD8F2-1B01-4FB3-AE4D-6672C4B059AA}"/>
              </a:ext>
            </a:extLst>
          </p:cNvPr>
          <p:cNvSpPr/>
          <p:nvPr/>
        </p:nvSpPr>
        <p:spPr>
          <a:xfrm>
            <a:off x="2499165" y="4278636"/>
            <a:ext cx="5591333" cy="1446550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s-ES" sz="8800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 – C </a:t>
            </a:r>
            <a:r>
              <a:rPr lang="es-ES" sz="3200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(ce-ci)</a:t>
            </a:r>
            <a:endParaRPr lang="es-ES" sz="3200" b="1" cap="none" spc="0" dirty="0">
              <a:ln w="13462">
                <a:solidFill>
                  <a:srgbClr val="FFFF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CBC32DC6-5AB1-4477-B009-E4952D3A267F}"/>
              </a:ext>
            </a:extLst>
          </p:cNvPr>
          <p:cNvSpPr txBox="1"/>
          <p:nvPr/>
        </p:nvSpPr>
        <p:spPr>
          <a:xfrm>
            <a:off x="9096446" y="6165284"/>
            <a:ext cx="232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Autor: maestro Blas</a:t>
            </a:r>
          </a:p>
        </p:txBody>
      </p:sp>
      <p:pic>
        <p:nvPicPr>
          <p:cNvPr id="3" name="Imagen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BA1C50-883B-45B0-A84A-BEBE7778C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204" y="782885"/>
            <a:ext cx="2436199" cy="123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16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370065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06580" y="4955614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CE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30269" y="496339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JA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7AFC7E20-786C-4DE7-AD41-0BEF7220594E}"/>
              </a:ext>
            </a:extLst>
          </p:cNvPr>
          <p:cNvSpPr/>
          <p:nvPr/>
        </p:nvSpPr>
        <p:spPr>
          <a:xfrm>
            <a:off x="1011936" y="461715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635694AB-E203-4B9A-9CDA-3D5792196A41}"/>
              </a:ext>
            </a:extLst>
          </p:cNvPr>
          <p:cNvSpPr/>
          <p:nvPr/>
        </p:nvSpPr>
        <p:spPr>
          <a:xfrm>
            <a:off x="2852113" y="4613532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7061FC-A7F8-4190-A80C-578F729461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57" y="1632273"/>
            <a:ext cx="1469136" cy="11643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3336550-513D-48BC-B8E4-B633862CEC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87" y="3000942"/>
            <a:ext cx="1469136" cy="11643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A2474D6-5877-451F-83C7-35796F2210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BFF"/>
              </a:clrFrom>
              <a:clrTo>
                <a:srgbClr val="FC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57" y="1614368"/>
            <a:ext cx="1469136" cy="11643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251828D-AD19-43BF-8B1A-5DFD5FD030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95" y="1632398"/>
            <a:ext cx="1469136" cy="116433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EEBF9D8-ADA1-4099-873B-4BE1B93F9EB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FDF7"/>
              </a:clrFrom>
              <a:clrTo>
                <a:srgbClr val="FCF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48" y="284680"/>
            <a:ext cx="1469136" cy="116433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3D21866-E1F7-494F-915E-E442215B722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476" y="263729"/>
            <a:ext cx="1463040" cy="116433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38CFE87-AAD6-4D32-B636-48D62B0D180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633"/>
            <a:ext cx="1469136" cy="117043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58B3582-0D49-475F-A1C9-1ED027B33F8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50" y="290168"/>
            <a:ext cx="1469136" cy="116433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B6908A1-3E6A-495F-9DC2-4E4DF683FBF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48" y="1614368"/>
            <a:ext cx="1469136" cy="116433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C94966B-5BA2-4074-8F08-622881E96B3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57" y="3000942"/>
            <a:ext cx="1469136" cy="1170432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0734380-D82E-455F-A84A-9F634AA00DF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42" y="3000942"/>
            <a:ext cx="1469136" cy="116433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BA3A727F-474D-4130-8ABE-B58F84E9A6C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733" y="2994846"/>
            <a:ext cx="1469136" cy="11704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20B3E20-6E26-4725-A97E-DDA568384C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6" y="2031268"/>
            <a:ext cx="2823776" cy="211289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8AADBD5-E1CC-4E18-954A-B33F0D101F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E126EBA-F609-4B8A-AE3E-EA2B175235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0" grpId="1" animBg="1"/>
      <p:bldP spid="5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5451281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06580" y="4955614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CE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30269" y="496339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PI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7AFC7E20-786C-4DE7-AD41-0BEF7220594E}"/>
              </a:ext>
            </a:extLst>
          </p:cNvPr>
          <p:cNvSpPr/>
          <p:nvPr/>
        </p:nvSpPr>
        <p:spPr>
          <a:xfrm>
            <a:off x="1011936" y="461715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635694AB-E203-4B9A-9CDA-3D5792196A41}"/>
              </a:ext>
            </a:extLst>
          </p:cNvPr>
          <p:cNvSpPr/>
          <p:nvPr/>
        </p:nvSpPr>
        <p:spPr>
          <a:xfrm>
            <a:off x="2852113" y="4613532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7061FC-A7F8-4190-A80C-578F729461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50" y="1644343"/>
            <a:ext cx="1469136" cy="11643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3336550-513D-48BC-B8E4-B633862CEC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80" y="3017713"/>
            <a:ext cx="1469136" cy="11643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A2474D6-5877-451F-83C7-35796F2210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BFF"/>
              </a:clrFrom>
              <a:clrTo>
                <a:srgbClr val="FC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50" y="1626438"/>
            <a:ext cx="1469136" cy="11643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251828D-AD19-43BF-8B1A-5DFD5FD030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88" y="1644468"/>
            <a:ext cx="1469136" cy="116433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EEBF9D8-ADA1-4099-873B-4BE1B93F9EB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FDF7"/>
              </a:clrFrom>
              <a:clrTo>
                <a:srgbClr val="FCF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48" y="284680"/>
            <a:ext cx="1469136" cy="116433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3D21866-E1F7-494F-915E-E442215B722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476" y="263729"/>
            <a:ext cx="1463040" cy="116433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38CFE87-AAD6-4D32-B636-48D62B0D180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633"/>
            <a:ext cx="1469136" cy="117043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58B3582-0D49-475F-A1C9-1ED027B33F8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50" y="290168"/>
            <a:ext cx="1469136" cy="116433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B6908A1-3E6A-495F-9DC2-4E4DF683FBF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441" y="1626438"/>
            <a:ext cx="1469136" cy="116433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C94966B-5BA2-4074-8F08-622881E96B3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50" y="3017713"/>
            <a:ext cx="1469136" cy="1170432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0734380-D82E-455F-A84A-9F634AA00DF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135" y="3017713"/>
            <a:ext cx="1469136" cy="116433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BA3A727F-474D-4130-8ABE-B58F84E9A6C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426" y="3011617"/>
            <a:ext cx="1469136" cy="11704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BECA12B-E0B1-4F51-8F87-D2A0B94DFD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8" y="1968521"/>
            <a:ext cx="2887109" cy="2167864"/>
          </a:xfrm>
          <a:prstGeom prst="rect">
            <a:avLst/>
          </a:prstGeom>
        </p:spPr>
      </p:pic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51FAD344-0CE4-417B-A62C-67F651F9F8B4}"/>
              </a:ext>
            </a:extLst>
          </p:cNvPr>
          <p:cNvSpPr/>
          <p:nvPr/>
        </p:nvSpPr>
        <p:spPr>
          <a:xfrm>
            <a:off x="3772073" y="496339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LLO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AB6AF641-3EEF-49E3-B881-EBE0B1BC6CC9}"/>
              </a:ext>
            </a:extLst>
          </p:cNvPr>
          <p:cNvSpPr/>
          <p:nvPr/>
        </p:nvSpPr>
        <p:spPr>
          <a:xfrm>
            <a:off x="4473306" y="4606067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8D60107B-4E9D-4F0B-BE79-5D47C106F68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4E0CB940-AD8F-474E-A9F3-391C18C8CD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370065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06580" y="4955614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CES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30269" y="496339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TA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7AFC7E20-786C-4DE7-AD41-0BEF7220594E}"/>
              </a:ext>
            </a:extLst>
          </p:cNvPr>
          <p:cNvSpPr/>
          <p:nvPr/>
        </p:nvSpPr>
        <p:spPr>
          <a:xfrm>
            <a:off x="1011936" y="461715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635694AB-E203-4B9A-9CDA-3D5792196A41}"/>
              </a:ext>
            </a:extLst>
          </p:cNvPr>
          <p:cNvSpPr/>
          <p:nvPr/>
        </p:nvSpPr>
        <p:spPr>
          <a:xfrm>
            <a:off x="2852113" y="4613532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7061FC-A7F8-4190-A80C-578F729461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98" y="1632273"/>
            <a:ext cx="1469136" cy="11643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3336550-513D-48BC-B8E4-B633862CEC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28" y="3011954"/>
            <a:ext cx="1469136" cy="11643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A2474D6-5877-451F-83C7-35796F2210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BFF"/>
              </a:clrFrom>
              <a:clrTo>
                <a:srgbClr val="FC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98" y="1614368"/>
            <a:ext cx="1469136" cy="11643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251828D-AD19-43BF-8B1A-5DFD5FD030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36" y="1632398"/>
            <a:ext cx="1469136" cy="116433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EEBF9D8-ADA1-4099-873B-4BE1B93F9EB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FDF7"/>
              </a:clrFrom>
              <a:clrTo>
                <a:srgbClr val="FCF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48" y="284680"/>
            <a:ext cx="1469136" cy="116433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3D21866-E1F7-494F-915E-E442215B722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476" y="263729"/>
            <a:ext cx="1463040" cy="116433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38CFE87-AAD6-4D32-B636-48D62B0D180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633"/>
            <a:ext cx="1469136" cy="117043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58B3582-0D49-475F-A1C9-1ED027B33F8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50" y="290168"/>
            <a:ext cx="1469136" cy="116433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B6908A1-3E6A-495F-9DC2-4E4DF683FBF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089" y="1614368"/>
            <a:ext cx="1469136" cy="116433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C94966B-5BA2-4074-8F08-622881E96B3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98" y="3011954"/>
            <a:ext cx="1469136" cy="1170432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0734380-D82E-455F-A84A-9F634AA00DF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83" y="3011954"/>
            <a:ext cx="1469136" cy="116433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BA3A727F-474D-4130-8ABE-B58F84E9A6C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074" y="3005858"/>
            <a:ext cx="1469136" cy="11704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C221031-CF38-41F4-AB70-5F36BA04B8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8" y="1989283"/>
            <a:ext cx="2861423" cy="215107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210CDA5-16D8-448A-93ED-F4AD86098A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1677F44-0623-4832-959C-820B39C0E0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370065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11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06580" y="4955614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CIS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30269" y="496339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NE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7AFC7E20-786C-4DE7-AD41-0BEF7220594E}"/>
              </a:ext>
            </a:extLst>
          </p:cNvPr>
          <p:cNvSpPr/>
          <p:nvPr/>
        </p:nvSpPr>
        <p:spPr>
          <a:xfrm>
            <a:off x="1011936" y="461715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635694AB-E203-4B9A-9CDA-3D5792196A41}"/>
              </a:ext>
            </a:extLst>
          </p:cNvPr>
          <p:cNvSpPr/>
          <p:nvPr/>
        </p:nvSpPr>
        <p:spPr>
          <a:xfrm>
            <a:off x="2852113" y="4613532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7061FC-A7F8-4190-A80C-578F729461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226" y="1628322"/>
            <a:ext cx="1469136" cy="11643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3336550-513D-48BC-B8E4-B633862CEC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02" y="3006930"/>
            <a:ext cx="1469136" cy="11643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A2474D6-5877-451F-83C7-35796F2210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BFF"/>
              </a:clrFrom>
              <a:clrTo>
                <a:srgbClr val="FC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26" y="1610417"/>
            <a:ext cx="1469136" cy="11643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251828D-AD19-43BF-8B1A-5DFD5FD030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64" y="1628447"/>
            <a:ext cx="1469136" cy="116433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EEBF9D8-ADA1-4099-873B-4BE1B93F9EB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FDF7"/>
              </a:clrFrom>
              <a:clrTo>
                <a:srgbClr val="FCF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48" y="284680"/>
            <a:ext cx="1469136" cy="116433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3D21866-E1F7-494F-915E-E442215B722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476" y="263729"/>
            <a:ext cx="1463040" cy="116433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38CFE87-AAD6-4D32-B636-48D62B0D180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633"/>
            <a:ext cx="1469136" cy="117043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58B3582-0D49-475F-A1C9-1ED027B33F8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50" y="290168"/>
            <a:ext cx="1469136" cy="116433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B6908A1-3E6A-495F-9DC2-4E4DF683FBF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817" y="1610417"/>
            <a:ext cx="1469136" cy="116433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C94966B-5BA2-4074-8F08-622881E96B3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226" y="3000834"/>
            <a:ext cx="1469136" cy="1170432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0734380-D82E-455F-A84A-9F634AA00DF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57" y="3006930"/>
            <a:ext cx="1469136" cy="116433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BA3A727F-474D-4130-8ABE-B58F84E9A6C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48" y="3000834"/>
            <a:ext cx="1469136" cy="11704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6FB16F6-E509-4F4A-9AFD-9FBFF26954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8" y="1974501"/>
            <a:ext cx="2881087" cy="216585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D41E4B6-CB8C-45FC-86F4-9FE2FFE936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5B48000-BF9A-413E-9CCD-9D6D9E8692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6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370065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06580" y="4955614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DO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30269" y="496339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CE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7AFC7E20-786C-4DE7-AD41-0BEF7220594E}"/>
              </a:ext>
            </a:extLst>
          </p:cNvPr>
          <p:cNvSpPr/>
          <p:nvPr/>
        </p:nvSpPr>
        <p:spPr>
          <a:xfrm>
            <a:off x="1011936" y="461715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635694AB-E203-4B9A-9CDA-3D5792196A41}"/>
              </a:ext>
            </a:extLst>
          </p:cNvPr>
          <p:cNvSpPr/>
          <p:nvPr/>
        </p:nvSpPr>
        <p:spPr>
          <a:xfrm>
            <a:off x="2852113" y="4613532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1CCCE9-0A0E-49DA-A06C-BEB9B60ADF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32" y="3094427"/>
            <a:ext cx="1469136" cy="11643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EFEF2AD-E9A3-4C06-9CDE-098C226D6C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32" y="1698276"/>
            <a:ext cx="1469136" cy="11643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D50C60-5E95-456E-976F-68FF2EDF9D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8276"/>
            <a:ext cx="1469136" cy="116433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542809E-F6C7-4F59-A934-96B54A7388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34" y="1698276"/>
            <a:ext cx="1469136" cy="11643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FF7E117-3908-4621-B6FA-7074E159DA9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836" y="1698276"/>
            <a:ext cx="1469136" cy="117043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451471F-47CA-4F37-A3E2-7D38849EF27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36" y="323229"/>
            <a:ext cx="1469136" cy="116433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24A1763-65EE-4A7C-8EA1-C2C4FEE0C9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34" y="3130076"/>
            <a:ext cx="1469136" cy="11643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334014A-00A2-4F10-AA60-CDD7EC8F3AC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34" y="317133"/>
            <a:ext cx="1469136" cy="117043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DD955CD-A6F2-4FBD-BDF4-30084EFB94F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CFCF4"/>
              </a:clrFrom>
              <a:clrTo>
                <a:srgbClr val="FCFC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70" y="295462"/>
            <a:ext cx="1469136" cy="117043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F7F3B39-C595-4B05-8162-67A1D8140A7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36" y="3112408"/>
            <a:ext cx="1469136" cy="117043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65EE83D7-9C7D-4CA6-AA7D-29525BDDF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3229"/>
            <a:ext cx="1469136" cy="1164336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BAA39961-63CE-4A18-AC8B-D08478E0C90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32" y="3095399"/>
            <a:ext cx="1469136" cy="1164336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7DD76CB0-0550-464D-96DF-2AF1BC5717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5" y="2002838"/>
            <a:ext cx="2833450" cy="213751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40C01CB-435F-4BA2-A4FE-2A9E502B0A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737756BE-84CB-40D5-981B-0493F4D7B0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3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370065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13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06580" y="4955614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LÁ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30269" y="496339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PIZ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7AFC7E20-786C-4DE7-AD41-0BEF7220594E}"/>
              </a:ext>
            </a:extLst>
          </p:cNvPr>
          <p:cNvSpPr/>
          <p:nvPr/>
        </p:nvSpPr>
        <p:spPr>
          <a:xfrm>
            <a:off x="1011936" y="461715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635694AB-E203-4B9A-9CDA-3D5792196A41}"/>
              </a:ext>
            </a:extLst>
          </p:cNvPr>
          <p:cNvSpPr/>
          <p:nvPr/>
        </p:nvSpPr>
        <p:spPr>
          <a:xfrm>
            <a:off x="2852113" y="4613532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1CCCE9-0A0E-49DA-A06C-BEB9B60ADF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32" y="3094427"/>
            <a:ext cx="1469136" cy="11643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EFEF2AD-E9A3-4C06-9CDE-098C226D6C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32" y="1698276"/>
            <a:ext cx="1469136" cy="11643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D50C60-5E95-456E-976F-68FF2EDF9D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8276"/>
            <a:ext cx="1469136" cy="116433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542809E-F6C7-4F59-A934-96B54A7388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34" y="1698276"/>
            <a:ext cx="1469136" cy="11643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FF7E117-3908-4621-B6FA-7074E159DA9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836" y="1698276"/>
            <a:ext cx="1469136" cy="117043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451471F-47CA-4F37-A3E2-7D38849EF27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36" y="323229"/>
            <a:ext cx="1469136" cy="116433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24A1763-65EE-4A7C-8EA1-C2C4FEE0C9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34" y="3130076"/>
            <a:ext cx="1469136" cy="11643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334014A-00A2-4F10-AA60-CDD7EC8F3AC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34" y="317133"/>
            <a:ext cx="1469136" cy="117043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DD955CD-A6F2-4FBD-BDF4-30084EFB94F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CFCF4"/>
              </a:clrFrom>
              <a:clrTo>
                <a:srgbClr val="FCFC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70" y="295462"/>
            <a:ext cx="1469136" cy="117043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F7F3B39-C595-4B05-8162-67A1D8140A7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36" y="3112408"/>
            <a:ext cx="1469136" cy="117043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65EE83D7-9C7D-4CA6-AA7D-29525BDDF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3229"/>
            <a:ext cx="1469136" cy="1164336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BAA39961-63CE-4A18-AC8B-D08478E0C90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32" y="3095399"/>
            <a:ext cx="1469136" cy="11643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C9E130-5ED2-4B2A-9116-46A4A174B3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4" y="2015742"/>
            <a:ext cx="2826227" cy="212461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69CF271-D492-4DBD-AD69-5A6E194D20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DEEDA62-1247-4534-90CE-1184739613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3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6" y="4808859"/>
            <a:ext cx="2086198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14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06580" y="4955614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LUZ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7AFC7E20-786C-4DE7-AD41-0BEF7220594E}"/>
              </a:ext>
            </a:extLst>
          </p:cNvPr>
          <p:cNvSpPr/>
          <p:nvPr/>
        </p:nvSpPr>
        <p:spPr>
          <a:xfrm>
            <a:off x="1233889" y="4612237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1CCCE9-0A0E-49DA-A06C-BEB9B60ADF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32" y="3094427"/>
            <a:ext cx="1469136" cy="11643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EFEF2AD-E9A3-4C06-9CDE-098C226D6C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32" y="1698276"/>
            <a:ext cx="1469136" cy="11643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D50C60-5E95-456E-976F-68FF2EDF9D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8276"/>
            <a:ext cx="1469136" cy="116433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542809E-F6C7-4F59-A934-96B54A7388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34" y="1698276"/>
            <a:ext cx="1469136" cy="11643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FF7E117-3908-4621-B6FA-7074E159DA9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836" y="1698276"/>
            <a:ext cx="1469136" cy="117043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451471F-47CA-4F37-A3E2-7D38849EF27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36" y="323229"/>
            <a:ext cx="1469136" cy="116433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24A1763-65EE-4A7C-8EA1-C2C4FEE0C9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34" y="3130076"/>
            <a:ext cx="1469136" cy="11643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334014A-00A2-4F10-AA60-CDD7EC8F3AC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34" y="317133"/>
            <a:ext cx="1469136" cy="117043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DD955CD-A6F2-4FBD-BDF4-30084EFB94F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CFCF4"/>
              </a:clrFrom>
              <a:clrTo>
                <a:srgbClr val="FCFC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70" y="295462"/>
            <a:ext cx="1469136" cy="117043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F7F3B39-C595-4B05-8162-67A1D8140A7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36" y="3112408"/>
            <a:ext cx="1469136" cy="117043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65EE83D7-9C7D-4CA6-AA7D-29525BDDF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3229"/>
            <a:ext cx="1469136" cy="1164336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BAA39961-63CE-4A18-AC8B-D08478E0C90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32" y="3095399"/>
            <a:ext cx="1469136" cy="11643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E9F37F-7185-46B4-A810-631F513CB6A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5" y="1995421"/>
            <a:ext cx="2843282" cy="214493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6000431-94BB-4401-A9C2-27269AB022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44C57AA-49B2-4696-BA5A-443B9B50C0F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6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5212856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06580" y="4955614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MA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30269" y="496339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CE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7AFC7E20-786C-4DE7-AD41-0BEF7220594E}"/>
              </a:ext>
            </a:extLst>
          </p:cNvPr>
          <p:cNvSpPr/>
          <p:nvPr/>
        </p:nvSpPr>
        <p:spPr>
          <a:xfrm>
            <a:off x="1011936" y="461715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635694AB-E203-4B9A-9CDA-3D5792196A41}"/>
              </a:ext>
            </a:extLst>
          </p:cNvPr>
          <p:cNvSpPr/>
          <p:nvPr/>
        </p:nvSpPr>
        <p:spPr>
          <a:xfrm>
            <a:off x="2852113" y="4613532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1CCCE9-0A0E-49DA-A06C-BEB9B60ADF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32" y="3094427"/>
            <a:ext cx="1469136" cy="11643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EFEF2AD-E9A3-4C06-9CDE-098C226D6C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32" y="1698276"/>
            <a:ext cx="1469136" cy="11643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D50C60-5E95-456E-976F-68FF2EDF9D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8276"/>
            <a:ext cx="1469136" cy="116433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542809E-F6C7-4F59-A934-96B54A7388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34" y="1698276"/>
            <a:ext cx="1469136" cy="11643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FF7E117-3908-4621-B6FA-7074E159DA9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836" y="1698276"/>
            <a:ext cx="1469136" cy="117043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451471F-47CA-4F37-A3E2-7D38849EF27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36" y="323229"/>
            <a:ext cx="1469136" cy="116433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24A1763-65EE-4A7C-8EA1-C2C4FEE0C9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34" y="3130076"/>
            <a:ext cx="1469136" cy="11643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334014A-00A2-4F10-AA60-CDD7EC8F3AC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34" y="317133"/>
            <a:ext cx="1469136" cy="117043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DD955CD-A6F2-4FBD-BDF4-30084EFB94F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CFCF4"/>
              </a:clrFrom>
              <a:clrTo>
                <a:srgbClr val="FCFC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70" y="295462"/>
            <a:ext cx="1469136" cy="117043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F7F3B39-C595-4B05-8162-67A1D8140A7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36" y="3112408"/>
            <a:ext cx="1469136" cy="117043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65EE83D7-9C7D-4CA6-AA7D-29525BDDF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3229"/>
            <a:ext cx="1469136" cy="1164336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BAA39961-63CE-4A18-AC8B-D08478E0C90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32" y="3095399"/>
            <a:ext cx="1469136" cy="11643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90C72A-592E-44B6-838D-510331F462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8" y="1966452"/>
            <a:ext cx="2967561" cy="2230859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51B1DBF7-BE9A-456E-9772-60B2DB43FC63}"/>
              </a:ext>
            </a:extLst>
          </p:cNvPr>
          <p:cNvSpPr/>
          <p:nvPr/>
        </p:nvSpPr>
        <p:spPr>
          <a:xfrm>
            <a:off x="3753957" y="4982639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TA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7BF0BD72-44A1-47CF-80A6-0577C1DB9468}"/>
              </a:ext>
            </a:extLst>
          </p:cNvPr>
          <p:cNvSpPr/>
          <p:nvPr/>
        </p:nvSpPr>
        <p:spPr>
          <a:xfrm>
            <a:off x="4475802" y="462067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944EFA05-08E6-4938-A89F-BB5D17EDBC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D56DCC45-6CCB-4B7B-BD8A-02BC712836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  <p:bldP spid="29" grpId="0" animBg="1"/>
      <p:bldP spid="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" action="ppaction://noaction">
              <a:snd r:embed="rId2" name="applause.wav"/>
            </a:hlinkClick>
            <a:hlinkHover r:id="" action="ppaction://noaction">
              <a:snd r:embed="rId2" name="applause.wav"/>
            </a:hlinkHover>
            <a:extLst>
              <a:ext uri="{FF2B5EF4-FFF2-40B4-BE49-F238E27FC236}">
                <a16:creationId xmlns:a16="http://schemas.microsoft.com/office/drawing/2014/main" id="{A8C14237-0B36-4AC0-B459-85C6C1E42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62" y="1687068"/>
            <a:ext cx="3428999" cy="3483863"/>
          </a:xfrm>
          <a:prstGeom prst="rect">
            <a:avLst/>
          </a:prstGeom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DE13FC50-AED3-43DA-AAE3-0944C8DA5701}"/>
              </a:ext>
            </a:extLst>
          </p:cNvPr>
          <p:cNvSpPr/>
          <p:nvPr/>
        </p:nvSpPr>
        <p:spPr>
          <a:xfrm>
            <a:off x="6686550" y="1849183"/>
            <a:ext cx="3147563" cy="1579817"/>
          </a:xfrm>
          <a:prstGeom prst="cloudCallout">
            <a:avLst>
              <a:gd name="adj1" fmla="val 22282"/>
              <a:gd name="adj2" fmla="val 10063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Massallera" panose="02000000000000000000" pitchFamily="2" charset="0"/>
              </a:rPr>
              <a:t>Has terminado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CBF06B2-5D85-49A5-8C5A-8DBDF6E261C9}"/>
              </a:ext>
            </a:extLst>
          </p:cNvPr>
          <p:cNvSpPr txBox="1"/>
          <p:nvPr/>
        </p:nvSpPr>
        <p:spPr>
          <a:xfrm>
            <a:off x="3080261" y="6371109"/>
            <a:ext cx="6753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Actividad interactiva creada por el autor para el alumnado de la EI “El Castillo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Flecha: hacia la izquierda 10">
            <a:hlinkClick r:id="rId4" action="ppaction://hlinksldjump"/>
            <a:extLst>
              <a:ext uri="{FF2B5EF4-FFF2-40B4-BE49-F238E27FC236}">
                <a16:creationId xmlns:a16="http://schemas.microsoft.com/office/drawing/2014/main" id="{F6CD8635-5B6A-4AA1-AD23-76F146FD9A49}"/>
              </a:ext>
            </a:extLst>
          </p:cNvPr>
          <p:cNvSpPr/>
          <p:nvPr/>
        </p:nvSpPr>
        <p:spPr>
          <a:xfrm>
            <a:off x="412826" y="5987427"/>
            <a:ext cx="785145" cy="49909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/>
          </a:p>
        </p:txBody>
      </p:sp>
      <p:pic>
        <p:nvPicPr>
          <p:cNvPr id="13" name="12 Imagen" descr="Imagen_maestr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3896" y="4359560"/>
            <a:ext cx="1274940" cy="1579817"/>
          </a:xfrm>
          <a:prstGeom prst="rect">
            <a:avLst/>
          </a:prstGeom>
        </p:spPr>
      </p:pic>
      <p:pic>
        <p:nvPicPr>
          <p:cNvPr id="14" name="13 Imagen" descr="Imagen_cop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171" y="167811"/>
            <a:ext cx="2742857" cy="2742857"/>
          </a:xfrm>
          <a:prstGeom prst="rect">
            <a:avLst/>
          </a:prstGeom>
        </p:spPr>
      </p:pic>
      <p:pic>
        <p:nvPicPr>
          <p:cNvPr id="3" name="Imagen 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9E30FFA4-ECAE-4016-A16C-8C9493E1C4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02" y="243750"/>
            <a:ext cx="988389" cy="98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2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3002B7D-5BBB-4DD8-A8F5-743BD7D65C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7051" y="729022"/>
            <a:ext cx="1438275" cy="3381375"/>
          </a:xfrm>
          <a:prstGeom prst="rect">
            <a:avLst/>
          </a:prstGeom>
        </p:spPr>
      </p:pic>
      <p:pic>
        <p:nvPicPr>
          <p:cNvPr id="5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1F378AE-E6F2-4116-8B26-A85D6CFBFD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46152" y="5439763"/>
            <a:ext cx="1485900" cy="11715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5D921C3-FCA3-416D-881B-5F8D23C3A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2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8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5351326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46021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CEI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7A327CD-AEFB-4EA9-BCFD-55ADACB6C775}"/>
              </a:ext>
            </a:extLst>
          </p:cNvPr>
          <p:cNvSpPr/>
          <p:nvPr/>
        </p:nvSpPr>
        <p:spPr>
          <a:xfrm>
            <a:off x="3776339" y="4992517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TE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DFCCC1-9B1D-4B87-8DBC-3D1D384D56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45" y="144455"/>
            <a:ext cx="1469136" cy="11704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292941-AEC9-4521-92B7-5DA15C420E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43" y="1574332"/>
            <a:ext cx="1469136" cy="11643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37B95F-B444-439A-8D8F-CAB31192818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43" y="144455"/>
            <a:ext cx="1463040" cy="11643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987383C-4F0F-42EA-924F-4FE1EFFD37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43" y="144455"/>
            <a:ext cx="1463040" cy="116433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8B7B489-0606-423F-964C-58C978A352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23" y="144455"/>
            <a:ext cx="1469136" cy="11643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450C682-ADC6-4908-A87B-89028F2DA25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921" y="1567266"/>
            <a:ext cx="1469136" cy="116433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3185F44-D929-491F-9375-F24E07FF077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41" y="1567266"/>
            <a:ext cx="1463040" cy="11704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139F01F-E95C-4944-92D7-2D376CFE6AA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23" y="3003705"/>
            <a:ext cx="1469136" cy="11643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F6111D2-661B-4B10-954E-5FF03406DAF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23" y="1567266"/>
            <a:ext cx="1469136" cy="117043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497407A-92AE-4DC4-BBAA-2D0187D4B42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49" y="2947702"/>
            <a:ext cx="1469136" cy="1164336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7C8B5D49-7D5C-453D-8678-3C58D6DEC5B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239" y="3003705"/>
            <a:ext cx="1469136" cy="1164336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977FF044-88FC-437E-9E06-4C433833C59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83" y="2970526"/>
            <a:ext cx="1469136" cy="1164336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DC35A164-04BB-4735-88A1-1E54F3EC8F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1976284"/>
            <a:ext cx="2816394" cy="2191757"/>
          </a:xfrm>
          <a:prstGeom prst="rect">
            <a:avLst/>
          </a:prstGeom>
        </p:spPr>
      </p:pic>
      <p:sp>
        <p:nvSpPr>
          <p:cNvPr id="64" name="Elipse 63">
            <a:extLst>
              <a:ext uri="{FF2B5EF4-FFF2-40B4-BE49-F238E27FC236}">
                <a16:creationId xmlns:a16="http://schemas.microsoft.com/office/drawing/2014/main" id="{C93E741A-7445-401D-A43F-44231ADEDE16}"/>
              </a:ext>
            </a:extLst>
          </p:cNvPr>
          <p:cNvSpPr/>
          <p:nvPr/>
        </p:nvSpPr>
        <p:spPr>
          <a:xfrm>
            <a:off x="4489124" y="4612207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0EDCD17-DA90-43CF-BFB0-A2AF4AB9C431}"/>
              </a:ext>
            </a:extLst>
          </p:cNvPr>
          <p:cNvSpPr/>
          <p:nvPr/>
        </p:nvSpPr>
        <p:spPr>
          <a:xfrm>
            <a:off x="2865436" y="462971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68400687-FA52-4DA8-BC79-1295270C64F5}"/>
              </a:ext>
            </a:extLst>
          </p:cNvPr>
          <p:cNvSpPr/>
          <p:nvPr/>
        </p:nvSpPr>
        <p:spPr>
          <a:xfrm>
            <a:off x="1151748" y="462108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682CAE-0235-4659-A351-79FA5EA17B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A84C5E-F971-459A-8C8E-046DD12384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3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  <p:bldP spid="60" grpId="0" animBg="1"/>
      <p:bldP spid="6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5351326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19903" y="4975101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43592" y="496339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ZA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7A327CD-AEFB-4EA9-BCFD-55ADACB6C775}"/>
              </a:ext>
            </a:extLst>
          </p:cNvPr>
          <p:cNvSpPr/>
          <p:nvPr/>
        </p:nvSpPr>
        <p:spPr>
          <a:xfrm>
            <a:off x="3776339" y="4992517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DA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DFCCC1-9B1D-4B87-8DBC-3D1D384D56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45" y="144455"/>
            <a:ext cx="1469136" cy="11704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292941-AEC9-4521-92B7-5DA15C420E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43" y="1574332"/>
            <a:ext cx="1469136" cy="11643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37B95F-B444-439A-8D8F-CAB31192818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43" y="144455"/>
            <a:ext cx="1463040" cy="11643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987383C-4F0F-42EA-924F-4FE1EFFD37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43" y="144455"/>
            <a:ext cx="1463040" cy="116433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8B7B489-0606-423F-964C-58C978A352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23" y="144455"/>
            <a:ext cx="1469136" cy="11643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450C682-ADC6-4908-A87B-89028F2DA25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921" y="1567266"/>
            <a:ext cx="1469136" cy="116433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3185F44-D929-491F-9375-F24E07FF077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41" y="1567266"/>
            <a:ext cx="1463040" cy="11704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139F01F-E95C-4944-92D7-2D376CFE6AA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23" y="3003705"/>
            <a:ext cx="1469136" cy="11643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F6111D2-661B-4B10-954E-5FF03406DAF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23" y="1567266"/>
            <a:ext cx="1469136" cy="117043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497407A-92AE-4DC4-BBAA-2D0187D4B42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49" y="2947702"/>
            <a:ext cx="1469136" cy="1164336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7C8B5D49-7D5C-453D-8678-3C58D6DEC5B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239" y="3003705"/>
            <a:ext cx="1469136" cy="1164336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977FF044-88FC-437E-9E06-4C433833C59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83" y="2970526"/>
            <a:ext cx="1469136" cy="11643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8C618DC-140E-4BC9-9C7D-0BD0CCD91B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9" y="1988897"/>
            <a:ext cx="2851590" cy="2143678"/>
          </a:xfrm>
          <a:prstGeom prst="rect">
            <a:avLst/>
          </a:prstGeom>
        </p:spPr>
      </p:pic>
      <p:sp>
        <p:nvSpPr>
          <p:cNvPr id="32" name="Elipse 31">
            <a:extLst>
              <a:ext uri="{FF2B5EF4-FFF2-40B4-BE49-F238E27FC236}">
                <a16:creationId xmlns:a16="http://schemas.microsoft.com/office/drawing/2014/main" id="{5DF7760F-7443-4CE6-AFC5-0D2A5AC8BE26}"/>
              </a:ext>
            </a:extLst>
          </p:cNvPr>
          <p:cNvSpPr/>
          <p:nvPr/>
        </p:nvSpPr>
        <p:spPr>
          <a:xfrm>
            <a:off x="1151747" y="4606206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40746357-DFCF-4A36-B762-0B7034F9BCE8}"/>
              </a:ext>
            </a:extLst>
          </p:cNvPr>
          <p:cNvSpPr/>
          <p:nvPr/>
        </p:nvSpPr>
        <p:spPr>
          <a:xfrm>
            <a:off x="2865436" y="461715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007C710B-9BD7-4D08-AEBE-449AB55C7794}"/>
              </a:ext>
            </a:extLst>
          </p:cNvPr>
          <p:cNvSpPr/>
          <p:nvPr/>
        </p:nvSpPr>
        <p:spPr>
          <a:xfrm>
            <a:off x="4498183" y="4606206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E38A3869-7B6A-4568-AD60-A4C151EA55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084B4D0B-098E-415A-A059-BD2F42D6052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7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  <p:bldP spid="60" grpId="0" animBg="1"/>
      <p:bldP spid="6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3718353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467415" y="496339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09219" y="500420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ZUL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DFCCC1-9B1D-4B87-8DBC-3D1D384D56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45" y="144455"/>
            <a:ext cx="1469136" cy="11704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292941-AEC9-4521-92B7-5DA15C420E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43" y="1574332"/>
            <a:ext cx="1469136" cy="11643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37B95F-B444-439A-8D8F-CAB31192818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43" y="144455"/>
            <a:ext cx="1463040" cy="11643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987383C-4F0F-42EA-924F-4FE1EFFD37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43" y="144455"/>
            <a:ext cx="1463040" cy="116433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8B7B489-0606-423F-964C-58C978A352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23" y="144455"/>
            <a:ext cx="1469136" cy="11643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450C682-ADC6-4908-A87B-89028F2DA25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921" y="1567266"/>
            <a:ext cx="1469136" cy="116433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3185F44-D929-491F-9375-F24E07FF077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41" y="1567266"/>
            <a:ext cx="1463040" cy="11704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139F01F-E95C-4944-92D7-2D376CFE6AA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23" y="3003705"/>
            <a:ext cx="1469136" cy="11643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F6111D2-661B-4B10-954E-5FF03406DAF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23" y="1567266"/>
            <a:ext cx="1469136" cy="117043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497407A-92AE-4DC4-BBAA-2D0187D4B42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49" y="2947702"/>
            <a:ext cx="1469136" cy="1164336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7C8B5D49-7D5C-453D-8678-3C58D6DEC5B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239" y="3003705"/>
            <a:ext cx="1469136" cy="1164336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977FF044-88FC-437E-9E06-4C433833C59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83" y="2970526"/>
            <a:ext cx="1469136" cy="11643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D2E7D3-A770-4461-A77B-F625B80A0E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4" y="1992366"/>
            <a:ext cx="2847331" cy="2147987"/>
          </a:xfrm>
          <a:prstGeom prst="rect">
            <a:avLst/>
          </a:prstGeom>
        </p:spPr>
      </p:pic>
      <p:sp>
        <p:nvSpPr>
          <p:cNvPr id="32" name="Elipse 31">
            <a:extLst>
              <a:ext uri="{FF2B5EF4-FFF2-40B4-BE49-F238E27FC236}">
                <a16:creationId xmlns:a16="http://schemas.microsoft.com/office/drawing/2014/main" id="{9873D26A-6008-432A-A8D7-D3FD1F2CAD90}"/>
              </a:ext>
            </a:extLst>
          </p:cNvPr>
          <p:cNvSpPr/>
          <p:nvPr/>
        </p:nvSpPr>
        <p:spPr>
          <a:xfrm>
            <a:off x="1011936" y="461715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0F555AD9-F68E-4159-8E34-A9AC8D9F7827}"/>
              </a:ext>
            </a:extLst>
          </p:cNvPr>
          <p:cNvSpPr/>
          <p:nvPr/>
        </p:nvSpPr>
        <p:spPr>
          <a:xfrm>
            <a:off x="2798064" y="461715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6EF2705F-75C1-45CE-AC7C-E2B15154C9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1D3AC8B5-6889-4794-9DDD-A308878E30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6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4" y="4808860"/>
            <a:ext cx="5541647" cy="1348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43936" y="4997323"/>
            <a:ext cx="1296000" cy="97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1857799" y="5010507"/>
            <a:ext cx="1296000" cy="97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ZU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7A327CD-AEFB-4EA9-BCFD-55ADACB6C775}"/>
              </a:ext>
            </a:extLst>
          </p:cNvPr>
          <p:cNvSpPr/>
          <p:nvPr/>
        </p:nvSpPr>
        <p:spPr>
          <a:xfrm>
            <a:off x="3171662" y="5016370"/>
            <a:ext cx="1296000" cy="97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LE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DFCCC1-9B1D-4B87-8DBC-3D1D384D56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45" y="144455"/>
            <a:ext cx="1469136" cy="11704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292941-AEC9-4521-92B7-5DA15C420E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43" y="1574332"/>
            <a:ext cx="1469136" cy="11643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37B95F-B444-439A-8D8F-CAB31192818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43" y="144455"/>
            <a:ext cx="1463040" cy="11643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987383C-4F0F-42EA-924F-4FE1EFFD37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43" y="144455"/>
            <a:ext cx="1463040" cy="116433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8B7B489-0606-423F-964C-58C978A352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23" y="144455"/>
            <a:ext cx="1469136" cy="11643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450C682-ADC6-4908-A87B-89028F2DA25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921" y="1567266"/>
            <a:ext cx="1469136" cy="116433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3185F44-D929-491F-9375-F24E07FF077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41" y="1567266"/>
            <a:ext cx="1463040" cy="11704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139F01F-E95C-4944-92D7-2D376CFE6AA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23" y="3003705"/>
            <a:ext cx="1469136" cy="11643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F6111D2-661B-4B10-954E-5FF03406DAF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23" y="1567266"/>
            <a:ext cx="1469136" cy="117043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497407A-92AE-4DC4-BBAA-2D0187D4B42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49" y="2947702"/>
            <a:ext cx="1469136" cy="1164336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7C8B5D49-7D5C-453D-8678-3C58D6DEC5B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239" y="3003705"/>
            <a:ext cx="1469136" cy="1164336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977FF044-88FC-437E-9E06-4C433833C59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83" y="2970526"/>
            <a:ext cx="1469136" cy="11643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28A50AD-6117-42BF-B658-297C746045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8" y="2002189"/>
            <a:ext cx="2881087" cy="2165852"/>
          </a:xfrm>
          <a:prstGeom prst="rect">
            <a:avLst/>
          </a:prstGeom>
        </p:spPr>
      </p:pic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CE5ADB77-E899-46D2-80DF-63D4BE4A3D6F}"/>
              </a:ext>
            </a:extLst>
          </p:cNvPr>
          <p:cNvSpPr/>
          <p:nvPr/>
        </p:nvSpPr>
        <p:spPr>
          <a:xfrm>
            <a:off x="4467662" y="5023771"/>
            <a:ext cx="1296000" cy="97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JO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067CF9D-FC35-4777-BA99-30139659C755}"/>
              </a:ext>
            </a:extLst>
          </p:cNvPr>
          <p:cNvSpPr/>
          <p:nvPr/>
        </p:nvSpPr>
        <p:spPr>
          <a:xfrm>
            <a:off x="1011936" y="461715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1743393-97C5-41DA-A0C9-89855ABC2B5A}"/>
              </a:ext>
            </a:extLst>
          </p:cNvPr>
          <p:cNvSpPr/>
          <p:nvPr/>
        </p:nvSpPr>
        <p:spPr>
          <a:xfrm>
            <a:off x="4994080" y="462516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ECEFCDD-A469-4D97-9C27-AD0B94695D59}"/>
              </a:ext>
            </a:extLst>
          </p:cNvPr>
          <p:cNvSpPr/>
          <p:nvPr/>
        </p:nvSpPr>
        <p:spPr>
          <a:xfrm>
            <a:off x="2448745" y="461715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6E748549-A7D3-4911-9CA2-D2B086BD0CF4}"/>
              </a:ext>
            </a:extLst>
          </p:cNvPr>
          <p:cNvSpPr/>
          <p:nvPr/>
        </p:nvSpPr>
        <p:spPr>
          <a:xfrm>
            <a:off x="3736152" y="4615105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ADCED6CC-0EEB-4C51-AB73-6FE151B174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AA60BD30-6701-40A5-AB74-12D833655B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6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  <p:bldP spid="60" grpId="0" animBg="1"/>
      <p:bldP spid="60" grpId="1" animBg="1"/>
      <p:bldP spid="32" grpId="0" animBg="1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370065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06580" y="4955614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BI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30269" y="496339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CI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DFCCC1-9B1D-4B87-8DBC-3D1D384D56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45" y="144455"/>
            <a:ext cx="1469136" cy="11704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292941-AEC9-4521-92B7-5DA15C420E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43" y="1574332"/>
            <a:ext cx="1469136" cy="11643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37B95F-B444-439A-8D8F-CAB31192818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43" y="144455"/>
            <a:ext cx="1463040" cy="11643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987383C-4F0F-42EA-924F-4FE1EFFD37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43" y="144455"/>
            <a:ext cx="1463040" cy="116433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8B7B489-0606-423F-964C-58C978A352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23" y="144455"/>
            <a:ext cx="1469136" cy="11643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450C682-ADC6-4908-A87B-89028F2DA25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921" y="1567266"/>
            <a:ext cx="1469136" cy="116433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3185F44-D929-491F-9375-F24E07FF077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41" y="1567266"/>
            <a:ext cx="1463040" cy="11704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139F01F-E95C-4944-92D7-2D376CFE6AA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23" y="3003705"/>
            <a:ext cx="1469136" cy="11643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F6111D2-661B-4B10-954E-5FF03406DAF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23" y="1567266"/>
            <a:ext cx="1469136" cy="117043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497407A-92AE-4DC4-BBAA-2D0187D4B42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49" y="2947702"/>
            <a:ext cx="1469136" cy="1164336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7C8B5D49-7D5C-453D-8678-3C58D6DEC5B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239" y="3003705"/>
            <a:ext cx="1469136" cy="1164336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977FF044-88FC-437E-9E06-4C433833C59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83" y="2970526"/>
            <a:ext cx="1469136" cy="1164336"/>
          </a:xfrm>
          <a:prstGeom prst="rect">
            <a:avLst/>
          </a:prstGeom>
        </p:spPr>
      </p:pic>
      <p:sp>
        <p:nvSpPr>
          <p:cNvPr id="30" name="Elipse 29">
            <a:extLst>
              <a:ext uri="{FF2B5EF4-FFF2-40B4-BE49-F238E27FC236}">
                <a16:creationId xmlns:a16="http://schemas.microsoft.com/office/drawing/2014/main" id="{7AFC7E20-786C-4DE7-AD41-0BEF7220594E}"/>
              </a:ext>
            </a:extLst>
          </p:cNvPr>
          <p:cNvSpPr/>
          <p:nvPr/>
        </p:nvSpPr>
        <p:spPr>
          <a:xfrm>
            <a:off x="1011936" y="461715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635694AB-E203-4B9A-9CDA-3D5792196A41}"/>
              </a:ext>
            </a:extLst>
          </p:cNvPr>
          <p:cNvSpPr/>
          <p:nvPr/>
        </p:nvSpPr>
        <p:spPr>
          <a:xfrm>
            <a:off x="2852113" y="4613532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2D1589-DBAF-440D-97CA-27FCEAFBA8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6" y="1966940"/>
            <a:ext cx="2880704" cy="216556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1262393D-17EC-4986-AA39-FDE25C58DE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8F524B7D-9A98-432D-8616-FD03BF52E2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3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370065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06580" y="4955614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BU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30269" y="496339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ZO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7AFC7E20-786C-4DE7-AD41-0BEF7220594E}"/>
              </a:ext>
            </a:extLst>
          </p:cNvPr>
          <p:cNvSpPr/>
          <p:nvPr/>
        </p:nvSpPr>
        <p:spPr>
          <a:xfrm>
            <a:off x="1011936" y="461715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635694AB-E203-4B9A-9CDA-3D5792196A41}"/>
              </a:ext>
            </a:extLst>
          </p:cNvPr>
          <p:cNvSpPr/>
          <p:nvPr/>
        </p:nvSpPr>
        <p:spPr>
          <a:xfrm>
            <a:off x="2852113" y="4613532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7061FC-A7F8-4190-A80C-578F729461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50" y="1755153"/>
            <a:ext cx="1469136" cy="11643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3336550-513D-48BC-B8E4-B633862CEC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95" y="3264951"/>
            <a:ext cx="1469136" cy="11643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A2474D6-5877-451F-83C7-35796F2210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BFF"/>
              </a:clrFrom>
              <a:clrTo>
                <a:srgbClr val="FC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50" y="1737248"/>
            <a:ext cx="1469136" cy="11643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251828D-AD19-43BF-8B1A-5DFD5FD030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88" y="1755278"/>
            <a:ext cx="1469136" cy="116433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EEBF9D8-ADA1-4099-873B-4BE1B93F9EB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FDF7"/>
              </a:clrFrom>
              <a:clrTo>
                <a:srgbClr val="FCF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48" y="284680"/>
            <a:ext cx="1469136" cy="116433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3D21866-E1F7-494F-915E-E442215B722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476" y="263729"/>
            <a:ext cx="1463040" cy="116433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38CFE87-AAD6-4D32-B636-48D62B0D180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633"/>
            <a:ext cx="1469136" cy="117043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58B3582-0D49-475F-A1C9-1ED027B33F8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50" y="290168"/>
            <a:ext cx="1469136" cy="116433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B6908A1-3E6A-495F-9DC2-4E4DF683FBF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441" y="1737248"/>
            <a:ext cx="1469136" cy="116433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C94966B-5BA2-4074-8F08-622881E96B3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65" y="3264951"/>
            <a:ext cx="1469136" cy="1170432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0734380-D82E-455F-A84A-9F634AA00DF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50" y="3264951"/>
            <a:ext cx="1469136" cy="116433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BA3A727F-474D-4130-8ABE-B58F84E9A6C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441" y="3258855"/>
            <a:ext cx="1469136" cy="1170432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83E2AF36-8B29-439E-8C1D-F853CEEC42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2" y="1999286"/>
            <a:ext cx="2838159" cy="214106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A8AE2E9-31D4-4627-9E6A-9FF8A7A54D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08A443F-4102-49FE-AAB7-9268463F56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4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322705" y="4808859"/>
            <a:ext cx="532271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85198" y="90643"/>
            <a:ext cx="61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506580" y="4955614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CE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130269" y="496339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BO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7AFC7E20-786C-4DE7-AD41-0BEF7220594E}"/>
              </a:ext>
            </a:extLst>
          </p:cNvPr>
          <p:cNvSpPr/>
          <p:nvPr/>
        </p:nvSpPr>
        <p:spPr>
          <a:xfrm>
            <a:off x="1011936" y="461715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635694AB-E203-4B9A-9CDA-3D5792196A41}"/>
              </a:ext>
            </a:extLst>
          </p:cNvPr>
          <p:cNvSpPr/>
          <p:nvPr/>
        </p:nvSpPr>
        <p:spPr>
          <a:xfrm>
            <a:off x="2852113" y="4613532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7061FC-A7F8-4190-A80C-578F729461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50" y="1631050"/>
            <a:ext cx="1469136" cy="11643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3336550-513D-48BC-B8E4-B633862CEC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80" y="3005145"/>
            <a:ext cx="1469136" cy="11643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A2474D6-5877-451F-83C7-35796F2210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BFF"/>
              </a:clrFrom>
              <a:clrTo>
                <a:srgbClr val="FC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50" y="1613145"/>
            <a:ext cx="1469136" cy="11643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251828D-AD19-43BF-8B1A-5DFD5FD030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88" y="1631175"/>
            <a:ext cx="1469136" cy="116433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EEBF9D8-ADA1-4099-873B-4BE1B93F9EB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FDF7"/>
              </a:clrFrom>
              <a:clrTo>
                <a:srgbClr val="FCF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48" y="284680"/>
            <a:ext cx="1469136" cy="116433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3D21866-E1F7-494F-915E-E442215B722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476" y="263729"/>
            <a:ext cx="1463040" cy="116433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38CFE87-AAD6-4D32-B636-48D62B0D180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633"/>
            <a:ext cx="1469136" cy="117043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58B3582-0D49-475F-A1C9-1ED027B33F8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50" y="290168"/>
            <a:ext cx="1469136" cy="116433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B6908A1-3E6A-495F-9DC2-4E4DF683FBF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441" y="1613145"/>
            <a:ext cx="1469136" cy="116433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C94966B-5BA2-4074-8F08-622881E96B3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50" y="3005145"/>
            <a:ext cx="1469136" cy="1170432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0734380-D82E-455F-A84A-9F634AA00DF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135" y="3005145"/>
            <a:ext cx="1469136" cy="116433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BA3A727F-474D-4130-8ABE-B58F84E9A6C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426" y="2999049"/>
            <a:ext cx="1469136" cy="11704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F24D48-3C29-420C-BB81-02074B10A3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9" y="1974738"/>
            <a:ext cx="2900752" cy="2170493"/>
          </a:xfrm>
          <a:prstGeom prst="rect">
            <a:avLst/>
          </a:prstGeom>
        </p:spPr>
      </p:pic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6130A78C-12BA-47EB-B0EC-8E8A0959C7A8}"/>
              </a:ext>
            </a:extLst>
          </p:cNvPr>
          <p:cNvSpPr/>
          <p:nvPr/>
        </p:nvSpPr>
        <p:spPr>
          <a:xfrm>
            <a:off x="3753958" y="4981737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>
                <a:solidFill>
                  <a:srgbClr val="FFFF00"/>
                </a:solidFill>
              </a:rPr>
              <a:t>LLA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69DE05FE-8512-4E5A-BC40-C90525B87CFE}"/>
              </a:ext>
            </a:extLst>
          </p:cNvPr>
          <p:cNvSpPr/>
          <p:nvPr/>
        </p:nvSpPr>
        <p:spPr>
          <a:xfrm>
            <a:off x="4512290" y="4613532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68E121DF-8157-4B8F-A924-6F3CBB084A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5" y="210998"/>
            <a:ext cx="2267909" cy="1444877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D33FBBFD-90FC-4628-A373-2E21EB05E3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9" y="5620581"/>
            <a:ext cx="3346994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1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2" grpId="0" animBg="1"/>
      <p:bldP spid="52" grpId="1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126</Words>
  <Application>Microsoft Office PowerPoint</Application>
  <PresentationFormat>Panorámica</PresentationFormat>
  <Paragraphs>73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Massallera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157</cp:revision>
  <dcterms:created xsi:type="dcterms:W3CDTF">2021-11-13T17:42:04Z</dcterms:created>
  <dcterms:modified xsi:type="dcterms:W3CDTF">2022-02-11T20:53:30Z</dcterms:modified>
</cp:coreProperties>
</file>