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792"/>
      </p:cViewPr>
      <p:guideLst>
        <p:guide orient="horz" pos="2160"/>
        <p:guide pos="9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2D8B0-45CF-4766-93C5-EC52CAD4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EC0138-905E-41F6-973E-22C10086B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F24BEE-8255-4D6C-98E6-81F08713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2C36F-4C4F-4C41-A064-5702CC05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89512D-09A2-415A-B39A-660C6098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99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69D90-A17A-479F-B9C6-99667F4E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821583-BAF9-4A4D-A7CB-3535C649F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F1C530-E5FC-4199-9293-AD355A23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F53EE-FA62-44B1-AD77-D0713E7D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1597E9-559D-4E77-AA7D-26B4114B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57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352BBC-3374-43DB-8AA8-D77FDBC39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0A7E6-232F-4261-9481-E703B9C74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CA3C0B-6490-4B42-A48C-9B919D79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F2A9A1-C11D-4E8F-95FE-D0A4B518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7FA05F-7AB5-4D94-98B3-0A033DDB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0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1FAD7-9731-4939-9C89-46F4BB73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F489C-870A-40CC-BD2E-DDD6DB3BE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D9AFF3-3F5D-40EB-8613-C041AD0B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0D7C15-E88E-414B-861D-A2B3A50C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C8CD62-20B5-4028-AEA3-BE5B4656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88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372A2-E24F-4A00-9D15-CD97EDAF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32CF30-82A9-490D-8269-44FC8A202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EAA2B-E8BF-49DC-81D3-273C7130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5EE0ED-D788-4F28-86C2-9A77F72D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630F5F-075E-4A55-8AA2-42AC1812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14DEC-C51D-4143-BFF0-87FFB139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6A67D-6AA4-438B-85B0-3EEA142CE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6BF811-2FE7-4E2A-A6DB-A457640B4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906E82-097A-4523-B9EB-0E28613D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11EA48-233F-4394-AAF2-C1CF1621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15252E-0F20-469D-81A9-B1B6F1C2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89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904FB-FE9E-4129-89F1-75A5FB39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CE10CA-BA2D-48E2-876C-10099C4A2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13254-16D3-43CD-9FF1-D8A6903B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BB9AE7-0FE5-48FC-B5FC-20A31C9AB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D8D69E-1EC5-4AFC-B616-DBA8D18BC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D48F58-6627-4B6E-BDE1-ACD756BC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F7FAE2-D9EE-4BB3-B4B6-EC65FF07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049FEF-9CE8-4280-84AB-A4F40652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3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BD408-3C5F-4DE5-A60C-EF8E50BF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D35B4B-6EB4-4D59-8AB0-A73259D0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DDBB1A-97C9-4043-B545-C62E1132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B87C44-94A4-4EBA-8667-A5C13E47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05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E259C8-FF2B-44BF-9069-77B4A636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326DBD-F6B8-44AB-B5B6-714B646F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C67AB9-8227-4E07-A83D-3BF91CAE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42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FB2D6-1C20-41B7-8875-621A16D6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AEF30A-12B4-43A9-ADF8-73FBB9CDE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DF67F4-F0D6-410F-B2DE-AC79FBDB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CDD19F-65CE-4D35-8165-D4371757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5C9920-07DE-4E80-8028-D7629AE3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BB7E50-9142-4738-A047-97A2CC9D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24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A8BC4-6F94-44EC-8937-3B8B7A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18F928-AF90-4F03-A9F1-675A559F4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5EBE8F-213A-4D1D-A5D1-354CED451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8CDEB4-4AEA-46EC-880B-4CD3ED3D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4794E3-DA79-4023-80CF-913FFF94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3779A3-8F82-4318-B89F-6B30001B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67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FD8EF2-870B-42E4-9E2B-30ECAFFA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C8FD57-8FD1-4D0F-8AE8-4D72199F4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2C3B30-4C2B-4E4C-A855-ED014DF14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E3D96-326C-4095-9202-5DEC0EBE1472}" type="datetimeFigureOut">
              <a:rPr lang="es-ES" smtClean="0"/>
              <a:t>13/02/2022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5747FA-D253-490B-A8AB-123CC364C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457FB-20FE-47EE-BB4E-C23D6C10E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4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jp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jp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7.jp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7.jp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7.jpg"/><Relationship Id="rId7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7.jpg"/><Relationship Id="rId7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7.jpg"/><Relationship Id="rId7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jp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jp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7.jpg"/><Relationship Id="rId7" Type="http://schemas.microsoft.com/office/2007/relationships/hdphoto" Target="../media/hdphoto6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jp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15" y="607428"/>
            <a:ext cx="6806575" cy="1240622"/>
          </a:xfrm>
          <a:prstGeom prst="rect">
            <a:avLst/>
          </a:prstGeom>
        </p:spPr>
      </p:pic>
      <p:sp>
        <p:nvSpPr>
          <p:cNvPr id="132" name="Rectángulo: esquinas redondeadas 131">
            <a:extLst>
              <a:ext uri="{FF2B5EF4-FFF2-40B4-BE49-F238E27FC236}">
                <a16:creationId xmlns:a16="http://schemas.microsoft.com/office/drawing/2014/main" id="{7BD3FA2D-2791-4FFC-95A4-A099973C5A73}"/>
              </a:ext>
            </a:extLst>
          </p:cNvPr>
          <p:cNvSpPr/>
          <p:nvPr/>
        </p:nvSpPr>
        <p:spPr>
          <a:xfrm>
            <a:off x="1819175" y="4543225"/>
            <a:ext cx="2261937" cy="9187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5B7171-FA9B-4639-BC64-C83DD07B9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32" y="1989694"/>
            <a:ext cx="3601736" cy="3472306"/>
          </a:xfrm>
          <a:prstGeom prst="rect">
            <a:avLst/>
          </a:prstGeom>
        </p:spPr>
      </p:pic>
      <p:pic>
        <p:nvPicPr>
          <p:cNvPr id="11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CFE23E-D5A8-4DAB-92D2-FBA449EA7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72" y="1989694"/>
            <a:ext cx="2661365" cy="13532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33464E2-7B69-44EC-805E-559B372C2E4B}"/>
              </a:ext>
            </a:extLst>
          </p:cNvPr>
          <p:cNvSpPr txBox="1"/>
          <p:nvPr/>
        </p:nvSpPr>
        <p:spPr>
          <a:xfrm>
            <a:off x="8505647" y="6250572"/>
            <a:ext cx="290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Elaborado por: maestro Blas</a:t>
            </a:r>
          </a:p>
        </p:txBody>
      </p:sp>
    </p:spTree>
    <p:extLst>
      <p:ext uri="{BB962C8B-B14F-4D97-AF65-F5344CB8AC3E}">
        <p14:creationId xmlns:p14="http://schemas.microsoft.com/office/powerpoint/2010/main" val="128470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CC838E-A675-460E-B530-75AB6A6A6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14" y="1465041"/>
            <a:ext cx="2472237" cy="18645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A25B57C-BC97-4AE4-85C3-B0160581E3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51" y="3614364"/>
            <a:ext cx="1880961" cy="9571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B6FD50-CC7C-49F6-B1FA-458A1D123D35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89065AC-D5EE-48CC-961F-CE2E32150B8D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0ABAC25-83A2-483F-96F6-61C5304DDB04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BA7E68EB-906C-49D0-8D7C-DFF449A88894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2C4C68EB-A0D9-4EDB-96BD-011CA59D69C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44F8F10D-8676-4113-ADB5-FC8A10F0271E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6CA4F9B-2E2B-49D2-9F07-48032B9E774B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1F2F68ED-3959-48C6-9B1A-B5BCF660D0A7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201E4EAC-166C-4D8E-86BB-63E8E6C2EFC5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3F43A426-1888-4862-BDCA-6645C92F5DF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5159A9F-321B-4094-B6A2-4A80055DEFB6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BB25A7F0-0E4C-4384-8E4F-96EDB573382E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E01B1EBA-E8E5-47FB-8A02-2363EF050A51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8F6CAA6-6FD8-46CC-AA91-D145B8E07E1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3E0582F6-87B3-48FF-960F-36910007E10F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46CEA02-E245-4B81-A87C-EF1BF8793EF7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874B4D0-7B48-4E48-A0DA-7B861180BC46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204D9236-763B-4B30-9A4E-C18C6703C2E7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EA92544-337F-4A1B-932A-91D404BD53CF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5874E476-4EB8-4764-B94D-5628D1A0CAFB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0198CA9C-E278-41AC-A2FD-3DA6A22F585C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930B6D52-17DF-4DF6-A08E-ADD7711F8EFA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DA0215-3B4E-4C13-80F8-76FA1A6F56B4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2142D334-E71B-4DB8-BF26-14A66DFB0A07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3C797CEF-CE06-44E2-A529-B4D360A310F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A74DD2DD-2F25-49BF-A92B-45BE395798FC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1447D565-B76A-4C83-AFE3-6D82D0BED11F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07FCED4D-8865-4AC9-B615-2FCCED7A58EB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7ECF2963-FD22-431C-8E80-919093995B37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16161B84-FBCF-4AF1-A135-F00C722030B0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C227EDF4-9997-4C8C-975F-F8C095A9FE40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DBB83DF9-7C10-42E3-B329-0B8044DE1C2F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21514634-61CF-41D8-BCD1-B0A065EF18D4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FC0F7AC3-1108-49EE-913D-D98D45D456CE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0B461768-42A4-475D-8C9A-7F2FFA9EC3A6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472C9D25-18D6-4E3F-943A-FB9F2BAACD3E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E3B28C8C-6490-49D4-9528-FE14626DF627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40958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FBFED6-52C0-40EA-8E09-344086DCE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63" y="1534742"/>
            <a:ext cx="2547408" cy="19212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54BB93-CD7F-4246-AED5-E20FE9AA9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67" y="3603310"/>
            <a:ext cx="1806199" cy="92981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83E8CF4E-4559-46FF-825E-789BEC2EC069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B77EB9C3-2406-480C-AC20-9E6299671470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4400355E-82AD-4897-AB25-771F21911938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B7C1351-DB9D-4E09-94FA-DADAD92FAC9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F05D643C-18E3-4584-9694-CC0B0DB51FD3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88C09CD-1B57-4870-9A8D-1FA485E61B38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C54D9C29-D704-4E92-9FC5-D84AAC33F07C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BCB771E-B06A-412C-B6D3-A9A2A63A11B4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421756E-A41B-42F8-8C26-DE1BA8CD7B3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63FD0708-FADA-499B-B19D-A4240CABB867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D2AFE8F-DA4B-438F-BF57-C519CE917CB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CA6543B-088C-4732-934D-202281A55F45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9CABB7AD-51AC-479C-A217-34DA4E258054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64E3003C-9A73-4087-8A86-5A7DBFFAA16C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02A81757-E5D1-4407-8929-77BDD60B5C02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E8CEEBAD-F143-4E35-B325-6BD99CDE070F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A414CA41-03A9-4767-BBCE-7C253C49CB3B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4B557F20-F15B-492D-8C6C-6E5910199194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0C0C48B-4DCE-4A37-B93D-C011CFD189A6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50957DF7-2ABC-4019-9DB9-0EC48517A544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1A3FB0D-E127-41A2-8672-4288FCD84B62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410187E6-48B8-41A2-9F44-EBC4863C1FD8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E0D0C84-FBB0-43F1-8087-E7A42E8746C4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3349352-7608-4372-81AB-6EBE27DF1D41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1FE373FE-8B8A-4F12-9BA2-84F0A4DB0C6C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156FBEDA-97D4-46CF-BDD3-930225E200B2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68494E83-0EF0-431F-A463-75C2BA074B98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EBFB9EA-78D0-465B-8D82-C3A6199DE283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1C3A4589-8058-41FF-941F-B74C2F5FE01F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2E2A40F6-705F-4E7C-A947-6931133FC2B3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C4D6B0A6-8A54-4813-A0C4-E4CE0F9E5A4C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117B19DE-FAB4-46DF-A5FB-894BDB729FFE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7A2844FA-521A-4A31-ABE6-7F3DCC594A3E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07F6FD71-A82F-4DEC-AA8A-80C3EC4C74A7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13E145E6-1D23-4184-86EA-4D98643D8260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3FE4EA27-B97D-4FF1-82E1-0E44555492A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D2534DAF-D56B-4AC8-94B1-CD2C6DE524C3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27483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0938294" y="165149"/>
            <a:ext cx="84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FAC133-1FBA-4541-8402-8CEF026D1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41" y="1465041"/>
            <a:ext cx="2490180" cy="18780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5D10B5B-5D2D-48C5-9F58-43C54296B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48" y="3702326"/>
            <a:ext cx="1872335" cy="9638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6B714A61-5159-45DB-9239-4E285873886F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D5BBF72-4ADF-4D4D-8DC1-11F9256908F8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66B5DAA-6652-4FDA-8B9A-BD130AB5B70A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9D9C95E-292D-4EF1-8205-4D4DAB56C134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D9699E33-04F4-42DD-9922-79D6038C50F9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EF039D4-7200-4429-9625-B795401DE3A5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BD9919C8-2378-4B35-943D-3CF6EB280C6B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91202DC-42E2-4BC4-9FFC-E629020346C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D155BCF2-1063-43B0-8FDA-E3E455D6374C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CBC4B3F-F912-43B3-9CA8-D40E22BA0A6C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876526A-5036-4889-815B-AEED164CEDE7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7CB7E91-C85C-463C-A2A6-7EC900594D56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AFB5A80E-182F-44F5-B2E9-A14C663C1DA9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7E1BB205-DE4B-4611-9817-95A877F993BE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8711AC11-8054-4051-A543-AD30D9E3AD30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885DBE8C-B96B-4C93-A3E3-B8E2495ADCAD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E345075F-B54D-4AE1-90D1-D6597B53AFC2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36F1B913-B283-4B91-8C4C-DE67D2F8C3FB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779C2C4-F22A-4614-9C5A-7A4AFC060FE4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A5156F8A-F4AC-49F0-A424-64D02CB75EB2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456B400D-F711-48AE-8F46-8927FC66A5CB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0A21844C-96FF-426C-A4DF-29D8C5FB96EA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4912EC77-3838-4BC7-83DC-15DF431062B1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B228FA9F-3979-445F-8BDA-F820C972CFD9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614E1C56-5BEC-42B0-A803-8CB205C7F8F2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1CB06758-3370-47F5-9E58-C4F40E64768D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0A41B0FD-53B8-40DC-ABE4-FE773990438E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7BE5A35B-98D9-47C6-B735-DFF0D5F06E08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E8FBF2EC-CEE0-4EE2-B83D-B46E6588B38E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8BB88B63-8D30-4E00-854F-19A0B5722D00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E9647B87-A3DF-436D-8D04-24AF2EBECC80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68D40552-0D55-42A3-B092-0B32F03194F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9DDCA8D9-27C5-4B00-A4CB-9A5C81CF1F86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C53798DA-9934-481F-9D49-5D7CAEC4AE23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CA13236E-2585-46C0-B02A-B23B9FC7AF7B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A5DC3F33-4678-4DF1-9E29-F16DE4BE7C5F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B145055B-0075-4D2E-BA3C-A6DA9D1B684C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10657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0938294" y="165149"/>
            <a:ext cx="84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C8ABD2-BC2F-4128-A527-E7A1B41AF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41" y="1486332"/>
            <a:ext cx="2575702" cy="194256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59C20B5-CAD8-4946-9E78-D29B8DFB8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48" y="3771781"/>
            <a:ext cx="1963752" cy="99930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7671040E-3172-4E87-B4D9-4A14B797B3F3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4BE986A-CCE2-41D0-B953-139136656478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1CA34572-8A4E-4F1D-817A-95CE0B5F989E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EAF08A72-64D8-42A9-AE3D-E21AF026789F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5A91748C-877E-470B-BFA1-B34553607646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593D03D-5284-4AA4-B7E1-609C6546A28E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A1C9E99-2089-462A-873B-ED394E16DF00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0BC13CAA-0150-47FE-BB5F-EA4014926A1B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C260A8B9-0B05-4B84-92C0-5133629C1F8D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D64E23AF-0503-47E4-8124-A04C77D77DB8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CD5F093D-9115-4C47-9805-F7B426074566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5CA52808-47C8-4BF6-9217-2AA1FA7EAFBD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0133366C-4D80-493E-8F4D-D975F50B5C40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62CDAAEF-FC41-446A-801E-4006B199A63F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E5DDE719-F4E7-4708-AB46-B4A72B6597A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B6A5940-3558-4206-8F41-4C42FBF1AF6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2F36922-79FA-4131-A6C0-0C20BBCC1703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26B844AF-B028-46DA-9F70-4DD37440CD7D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16044C5-918F-4CAE-B371-44969762B2CB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BC04F6CD-676B-4AD1-8CB3-B4C83988B466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112E4304-96CE-4B9C-942C-FACEDBAD1412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A42D37FD-B170-40F3-BB04-BC40BEDEF150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F25CFF4-B1DF-4DFA-A3D5-273934D7071E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D6E2ED5B-F7BB-4B33-99C0-5F3BAC20D31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B883C9C2-2569-4A64-AC8C-E2F37D9FC8AE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0662573A-C346-4359-9832-730C72259F16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B8E6C91-8989-44E0-88D0-EDB35BA038F4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13A1C613-67C2-4C00-934C-3CF8D0DBA898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C94D51E-1FF2-4BEF-BA4F-4378390D076E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85F9EA10-BC02-4F96-AC25-AEE7DE53E8E9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DE54E8D3-019C-42AD-9ECA-2337D140CAC9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049C4D58-5F05-4A7F-B066-0BBCEA1D3783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981A1D17-603E-4E6F-88F9-68E2FC9A6A35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D2530A6-01EB-4AB9-B366-9544D3AF204F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41167AFC-E15E-4B7F-B298-3BAEE34998CB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56AA2863-91F3-4248-B002-A7E4E2B2B182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3EF833C1-FC19-4690-9052-B1951A2BD0EF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41065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0938294" y="165149"/>
            <a:ext cx="84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C54ADE-CD6F-426D-A8AA-FF0E72B5F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7" y="1525415"/>
            <a:ext cx="2543297" cy="19110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5FDF700-DED7-4AA8-914B-D6C513073D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48" y="3702331"/>
            <a:ext cx="1968138" cy="100749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9C7F7A4E-A6B4-484F-B477-BDAF34ABA0BF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87E9C35F-7D31-4633-8462-A139950D7B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62BFC71C-C9D0-483B-B6C3-7A9B92DCE636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E3FB763C-5EA1-455B-97DE-ED84BC0F500A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682BA034-381E-450E-8771-D4BBC59D2F08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285A139A-6A34-49B4-95DE-AD2B3AEBEB35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6675CF4C-02F2-4CCC-AE06-4FC718030BF0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94691A06-D3EC-4D3B-8366-3DA3B03581E0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AD60FF57-02F0-4417-8503-E896F222FAEB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6A7C8711-DCC6-4EAE-8F2C-ED5DB147B383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702106AE-5879-418B-9BC3-4E7CC50CE584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23636603-96F8-4C36-84E6-0455D7C4178F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24ECC4D-4820-4015-8CA9-3E64A588B486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FA611A9-639E-4765-A52D-66E415BEDFBC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E5A96F4C-6E1C-47C9-A980-467E56B9FFBC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C6EC949-A27D-4B89-AD14-E7AC89A230DC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F0A8CBDC-53DD-487A-A67D-38EEA6E49182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1C0D83D2-BF88-4D71-B1AC-D5FCE7DCF73A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850F3BE-074D-46D1-9AD6-2C543C42D7B3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B24884A1-C6CF-4A36-A7EC-A917E2C11D2F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0F13D84A-2369-478B-BF55-F28CD32D9750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9EC8E93F-D3D8-4955-B506-4A2ACE08B0F2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20AB953E-80E5-40A9-9B13-FA16D0E4B18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D89AB396-89BE-46F6-BBB6-A76DCDEEF740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62A848D5-4ACB-48C0-B3BA-C4C1F8FA9C9F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F00F9D32-4BAB-4196-828E-B90FC7AF2EC0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8FAABDC7-5641-463B-8641-D52AB482E98C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7D261BB1-62CB-420B-A4A5-81CF7CD89DF1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3FD6164-2576-4A9F-A84E-89126DD47AE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46B860C6-E97A-4C28-94F8-24045F85E39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D7A00F96-3FF1-438E-BB73-F230EC40F35C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25F287F5-EABC-4CA1-A968-79C16B442368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9963A480-5E6F-41E4-A1E7-D537B55E6756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1AFC7E3A-DA0D-43E1-8143-AFA37A57984D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30FB14D4-F2E2-4743-8932-44A4A6CD1D7C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CA1D8CCB-1FB1-437F-8567-DA5D6171EC2D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0DB34EBF-4BA6-4AB9-9558-AF2C901061AA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30624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08F731-C348-43CF-AAAA-A8BB60E74FDC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5569-5C5C-41A6-9465-406AF4FFE6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AAAB8-ACFB-48B7-98BC-1EFBE87E11C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8D067-4FC5-4513-AD28-551D758E868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1EB39E-4024-4DD7-AD5C-89FB60AD00F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75A81F-5569-4986-AAF8-8779607709F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6095CF-85DF-47E6-9824-909629B9D4B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658EBB-E330-4786-BEC1-5D0B3A86876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12C09C-DAAB-4A3C-9A16-5F8989F6FAE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097AEB-12FE-4BF9-8767-A5FECCA16E5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463B1D-B55D-4D15-8457-A7BE32188D1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8645BB-9F7E-44AD-8721-EF38506B94D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752439E-AA2F-4C48-B67E-2241BA504D9A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C367F4-1E54-4923-BD82-E98182122EC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4CA875-E9A5-45C6-BBA4-C132EB262F6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ADE516-7AFD-4FE5-A2B6-D87DC307F2B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B76EEA-A576-468C-A61C-9EA12BD961E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0D85EB-6160-4E42-BEDC-597334BF972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4FB451-8BC2-4891-891E-CA56CF81A362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169137-023E-405B-B31D-622AF16533A0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631C7D-7B39-47C8-B1DA-C5CD3893166A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99C90A-D808-4204-B2C5-D3A038C60E4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934D4B-895C-4A49-AD62-ECD57B46AF3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F69442-34A6-4E5D-BAAD-6124BF3F4AF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316811C-E2BF-40C1-B092-86BC14B7FBE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654196-5410-4D0C-B4A4-99055C935794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6B827-31C0-4EC2-93A6-53448A82B8C0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4589E9-A708-4575-B99E-AA478973603C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F19DFC-BF66-4EFE-A813-F9467BD689A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D59638-8E11-4B6D-A4F7-49353C71E42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C2D66C-FA63-4FDD-BA40-0A8BB7A3A3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E8D1FD7-FB47-459B-AB38-7DBB421DE2A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9F9100E-55DE-4314-810E-59CFDCA1444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10A970E-61C8-4A62-83B0-20C519E8F714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0CC21D6-C292-4699-8860-5B486C4F980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043C49-E72D-4278-B215-FBD7901EE77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0938294" y="165149"/>
            <a:ext cx="84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3D1854-86DF-46A3-B94B-AD91F50047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20" y="1465041"/>
            <a:ext cx="2702025" cy="203784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A8A9DED-0997-40BC-8C76-6E46E5885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12" y="3746371"/>
            <a:ext cx="1893309" cy="96345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160655A2-E0F3-4ED3-BA71-10863C331471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129333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08F731-C348-43CF-AAAA-A8BB60E74FDC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5569-5C5C-41A6-9465-406AF4FFE6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AAAB8-ACFB-48B7-98BC-1EFBE87E11C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8D067-4FC5-4513-AD28-551D758E868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1EB39E-4024-4DD7-AD5C-89FB60AD00F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75A81F-5569-4986-AAF8-8779607709F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6095CF-85DF-47E6-9824-909629B9D4B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658EBB-E330-4786-BEC1-5D0B3A86876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12C09C-DAAB-4A3C-9A16-5F8989F6FAE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097AEB-12FE-4BF9-8767-A5FECCA16E5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463B1D-B55D-4D15-8457-A7BE32188D1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8645BB-9F7E-44AD-8721-EF38506B94D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752439E-AA2F-4C48-B67E-2241BA504D9A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C367F4-1E54-4923-BD82-E98182122EC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4CA875-E9A5-45C6-BBA4-C132EB262F6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ADE516-7AFD-4FE5-A2B6-D87DC307F2B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B76EEA-A576-468C-A61C-9EA12BD961E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0D85EB-6160-4E42-BEDC-597334BF972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4FB451-8BC2-4891-891E-CA56CF81A362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169137-023E-405B-B31D-622AF16533A0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631C7D-7B39-47C8-B1DA-C5CD3893166A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99C90A-D808-4204-B2C5-D3A038C60E4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934D4B-895C-4A49-AD62-ECD57B46AF3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F69442-34A6-4E5D-BAAD-6124BF3F4AF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316811C-E2BF-40C1-B092-86BC14B7FBE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654196-5410-4D0C-B4A4-99055C935794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6B827-31C0-4EC2-93A6-53448A82B8C0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4589E9-A708-4575-B99E-AA478973603C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F19DFC-BF66-4EFE-A813-F9467BD689A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D59638-8E11-4B6D-A4F7-49353C71E42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C2D66C-FA63-4FDD-BA40-0A8BB7A3A3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E8D1FD7-FB47-459B-AB38-7DBB421DE2A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9F9100E-55DE-4314-810E-59CFDCA1444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10A970E-61C8-4A62-83B0-20C519E8F714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0CC21D6-C292-4699-8860-5B486C4F980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043C49-E72D-4278-B215-FBD7901EE77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0938294" y="165149"/>
            <a:ext cx="84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87322C-C069-4969-BC85-BD206F55A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20" y="1465041"/>
            <a:ext cx="2715826" cy="204824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7894D0C-A3CF-417B-A81A-0436CA08E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99" y="3769044"/>
            <a:ext cx="2231631" cy="94078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2E6EEE3A-E8B9-4F41-8671-A5FE83122484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34875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662A106B-EDD1-43D5-BB5B-DACAE89A3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4" y="415265"/>
            <a:ext cx="3302537" cy="3355376"/>
          </a:xfrm>
          <a:prstGeom prst="rect">
            <a:avLst/>
          </a:prstGeom>
        </p:spPr>
      </p:pic>
      <p:pic>
        <p:nvPicPr>
          <p:cNvPr id="53" name="12 Imagen" descr="Imagen_maestro.png">
            <a:extLst>
              <a:ext uri="{FF2B5EF4-FFF2-40B4-BE49-F238E27FC236}">
                <a16:creationId xmlns:a16="http://schemas.microsoft.com/office/drawing/2014/main" id="{679A4D90-6F71-4ADB-99E5-A13AB19E149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8861" y="3954993"/>
            <a:ext cx="1833689" cy="2272180"/>
          </a:xfrm>
          <a:prstGeom prst="rect">
            <a:avLst/>
          </a:prstGeom>
        </p:spPr>
      </p:pic>
      <p:pic>
        <p:nvPicPr>
          <p:cNvPr id="54" name="Imagen 5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24068D1-8742-4346-9D05-43EB4334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16" y="474636"/>
            <a:ext cx="988389" cy="988389"/>
          </a:xfrm>
          <a:prstGeom prst="rect">
            <a:avLst/>
          </a:prstGeom>
        </p:spPr>
      </p:pic>
      <p:sp>
        <p:nvSpPr>
          <p:cNvPr id="55" name="CuadroTexto 5">
            <a:extLst>
              <a:ext uri="{FF2B5EF4-FFF2-40B4-BE49-F238E27FC236}">
                <a16:creationId xmlns:a16="http://schemas.microsoft.com/office/drawing/2014/main" id="{85A64398-E780-4B24-BCBE-57ABF79D6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839" y="6143415"/>
            <a:ext cx="754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dirty="0"/>
              <a:t>Actividad creada por el autor para el alumnado de la E.I. “EL CASTILLO”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0149A01-8250-4CD3-94EB-FFC2C43E3642}"/>
              </a:ext>
            </a:extLst>
          </p:cNvPr>
          <p:cNvSpPr/>
          <p:nvPr/>
        </p:nvSpPr>
        <p:spPr>
          <a:xfrm>
            <a:off x="5218981" y="3493328"/>
            <a:ext cx="38128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Muy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bien</a:t>
            </a:r>
          </a:p>
        </p:txBody>
      </p:sp>
    </p:spTree>
    <p:extLst>
      <p:ext uri="{BB962C8B-B14F-4D97-AF65-F5344CB8AC3E}">
        <p14:creationId xmlns:p14="http://schemas.microsoft.com/office/powerpoint/2010/main" val="32156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454F301-E338-40B8-B8F8-49E471EFE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072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2890E5-185C-49BD-B022-5F4591FE654E}"/>
              </a:ext>
            </a:extLst>
          </p:cNvPr>
          <p:cNvSpPr txBox="1"/>
          <p:nvPr/>
        </p:nvSpPr>
        <p:spPr>
          <a:xfrm>
            <a:off x="8022336" y="4791456"/>
            <a:ext cx="2791968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Estas son todas las palabras que aparecerán en la SOPA DE LETRAS y que tendrás que buscar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40B7E94-4577-45B8-822E-5A4A1385E34C}"/>
              </a:ext>
            </a:extLst>
          </p:cNvPr>
          <p:cNvSpPr/>
          <p:nvPr/>
        </p:nvSpPr>
        <p:spPr>
          <a:xfrm>
            <a:off x="10911840" y="5833289"/>
            <a:ext cx="914400" cy="8662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96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08F731-C348-43CF-AAAA-A8BB60E74FDC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5569-5C5C-41A6-9465-406AF4FFE6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AAAB8-ACFB-48B7-98BC-1EFBE87E11C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8D067-4FC5-4513-AD28-551D758E868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1EB39E-4024-4DD7-AD5C-89FB60AD00F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75A81F-5569-4986-AAF8-8779607709F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6095CF-85DF-47E6-9824-909629B9D4B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658EBB-E330-4786-BEC1-5D0B3A86876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12C09C-DAAB-4A3C-9A16-5F8989F6FAE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097AEB-12FE-4BF9-8767-A5FECCA16E5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463B1D-B55D-4D15-8457-A7BE32188D1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8645BB-9F7E-44AD-8721-EF38506B94D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752439E-AA2F-4C48-B67E-2241BA504D9A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C367F4-1E54-4923-BD82-E98182122EC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4CA875-E9A5-45C6-BBA4-C132EB262F6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ADE516-7AFD-4FE5-A2B6-D87DC307F2B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B76EEA-A576-468C-A61C-9EA12BD961E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0D85EB-6160-4E42-BEDC-597334BF972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4FB451-8BC2-4891-891E-CA56CF81A362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169137-023E-405B-B31D-622AF16533A0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631C7D-7B39-47C8-B1DA-C5CD3893166A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99C90A-D808-4204-B2C5-D3A038C60E4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934D4B-895C-4A49-AD62-ECD57B46AF3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F69442-34A6-4E5D-BAAD-6124BF3F4AF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316811C-E2BF-40C1-B092-86BC14B7FBE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654196-5410-4D0C-B4A4-99055C935794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6B827-31C0-4EC2-93A6-53448A82B8C0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4589E9-A708-4575-B99E-AA478973603C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F19DFC-BF66-4EFE-A813-F9467BD689A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D59638-8E11-4B6D-A4F7-49353C71E42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C2D66C-FA63-4FDD-BA40-0A8BB7A3A3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E8D1FD7-FB47-459B-AB38-7DBB421DE2A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9F9100E-55DE-4314-810E-59CFDCA1444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10A970E-61C8-4A62-83B0-20C519E8F714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0CC21D6-C292-4699-8860-5B486C4F980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043C49-E72D-4278-B215-FBD7901EE77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552073BD-C386-4117-A1DA-36675A57A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60" y="1677100"/>
            <a:ext cx="2858614" cy="2155938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28" name="Imagen 127">
            <a:extLst>
              <a:ext uri="{FF2B5EF4-FFF2-40B4-BE49-F238E27FC236}">
                <a16:creationId xmlns:a16="http://schemas.microsoft.com/office/drawing/2014/main" id="{6FF1B6D1-B605-4902-9438-CBE27CFF7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60" y="4199700"/>
            <a:ext cx="2858614" cy="11992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2" name="Rectángulo: esquinas redondeadas 131">
            <a:extLst>
              <a:ext uri="{FF2B5EF4-FFF2-40B4-BE49-F238E27FC236}">
                <a16:creationId xmlns:a16="http://schemas.microsoft.com/office/drawing/2014/main" id="{7BD3FA2D-2791-4FFC-95A4-A099973C5A73}"/>
              </a:ext>
            </a:extLst>
          </p:cNvPr>
          <p:cNvSpPr/>
          <p:nvPr/>
        </p:nvSpPr>
        <p:spPr>
          <a:xfrm>
            <a:off x="77347" y="241670"/>
            <a:ext cx="1190736" cy="5852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34316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08F731-C348-43CF-AAAA-A8BB60E74FDC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5569-5C5C-41A6-9465-406AF4FFE6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AAAB8-ACFB-48B7-98BC-1EFBE87E11C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8D067-4FC5-4513-AD28-551D758E868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1EB39E-4024-4DD7-AD5C-89FB60AD00F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75A81F-5569-4986-AAF8-8779607709F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6095CF-85DF-47E6-9824-909629B9D4B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658EBB-E330-4786-BEC1-5D0B3A86876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12C09C-DAAB-4A3C-9A16-5F8989F6FAE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097AEB-12FE-4BF9-8767-A5FECCA16E5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463B1D-B55D-4D15-8457-A7BE32188D1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8645BB-9F7E-44AD-8721-EF38506B94D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752439E-AA2F-4C48-B67E-2241BA504D9A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C367F4-1E54-4923-BD82-E98182122EC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4CA875-E9A5-45C6-BBA4-C132EB262F6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ADE516-7AFD-4FE5-A2B6-D87DC307F2B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B76EEA-A576-468C-A61C-9EA12BD961E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0D85EB-6160-4E42-BEDC-597334BF972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4FB451-8BC2-4891-891E-CA56CF81A362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169137-023E-405B-B31D-622AF16533A0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631C7D-7B39-47C8-B1DA-C5CD3893166A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99C90A-D808-4204-B2C5-D3A038C60E4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934D4B-895C-4A49-AD62-ECD57B46AF3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F69442-34A6-4E5D-BAAD-6124BF3F4AF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316811C-E2BF-40C1-B092-86BC14B7FBE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654196-5410-4D0C-B4A4-99055C935794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6B827-31C0-4EC2-93A6-53448A82B8C0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4589E9-A708-4575-B99E-AA478973603C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F19DFC-BF66-4EFE-A813-F9467BD689A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D59638-8E11-4B6D-A4F7-49353C71E42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C2D66C-FA63-4FDD-BA40-0A8BB7A3A3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E8D1FD7-FB47-459B-AB38-7DBB421DE2A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9F9100E-55DE-4314-810E-59CFDCA1444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10A970E-61C8-4A62-83B0-20C519E8F714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0CC21D6-C292-4699-8860-5B486C4F980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043C49-E72D-4278-B215-FBD7901EE77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0276E3-4426-40B5-9D80-1B1C9D226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60" y="1465041"/>
            <a:ext cx="2997686" cy="19723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56E1812-CFED-4B37-B90D-E64ED925B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52" y="3833038"/>
            <a:ext cx="2285101" cy="99058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2167ADF3-3DE8-41F6-BD5D-4307483F5E60}"/>
              </a:ext>
            </a:extLst>
          </p:cNvPr>
          <p:cNvSpPr/>
          <p:nvPr/>
        </p:nvSpPr>
        <p:spPr>
          <a:xfrm>
            <a:off x="189490" y="241670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42324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08F731-C348-43CF-AAAA-A8BB60E74FDC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5569-5C5C-41A6-9465-406AF4FFE6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AAAB8-ACFB-48B7-98BC-1EFBE87E11C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8D067-4FC5-4513-AD28-551D758E868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1EB39E-4024-4DD7-AD5C-89FB60AD00F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75A81F-5569-4986-AAF8-8779607709F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6095CF-85DF-47E6-9824-909629B9D4B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658EBB-E330-4786-BEC1-5D0B3A86876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12C09C-DAAB-4A3C-9A16-5F8989F6FAE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097AEB-12FE-4BF9-8767-A5FECCA16E5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463B1D-B55D-4D15-8457-A7BE32188D1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8645BB-9F7E-44AD-8721-EF38506B94D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752439E-AA2F-4C48-B67E-2241BA504D9A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C367F4-1E54-4923-BD82-E98182122EC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4CA875-E9A5-45C6-BBA4-C132EB262F6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ADE516-7AFD-4FE5-A2B6-D87DC307F2B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B76EEA-A576-468C-A61C-9EA12BD961E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0D85EB-6160-4E42-BEDC-597334BF972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4FB451-8BC2-4891-891E-CA56CF81A362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169137-023E-405B-B31D-622AF16533A0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631C7D-7B39-47C8-B1DA-C5CD3893166A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99C90A-D808-4204-B2C5-D3A038C60E4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934D4B-895C-4A49-AD62-ECD57B46AF3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F69442-34A6-4E5D-BAAD-6124BF3F4AF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316811C-E2BF-40C1-B092-86BC14B7FBE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654196-5410-4D0C-B4A4-99055C935794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6B827-31C0-4EC2-93A6-53448A82B8C0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4589E9-A708-4575-B99E-AA478973603C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F19DFC-BF66-4EFE-A813-F9467BD689A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D59638-8E11-4B6D-A4F7-49353C71E42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C2D66C-FA63-4FDD-BA40-0A8BB7A3A3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E8D1FD7-FB47-459B-AB38-7DBB421DE2A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9F9100E-55DE-4314-810E-59CFDCA1444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10A970E-61C8-4A62-83B0-20C519E8F714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0CC21D6-C292-4699-8860-5B486C4F980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043C49-E72D-4278-B215-FBD7901EE77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E69EA79-E925-43FB-BD82-4D4386850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94" y="1516717"/>
            <a:ext cx="2535546" cy="191228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0ED2002-D18B-44E1-A65B-DAC404BEF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28" y="3833038"/>
            <a:ext cx="2193277" cy="110528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0C1549FF-7EF4-4868-995D-B735A5C12287}"/>
              </a:ext>
            </a:extLst>
          </p:cNvPr>
          <p:cNvSpPr/>
          <p:nvPr/>
        </p:nvSpPr>
        <p:spPr>
          <a:xfrm>
            <a:off x="85351" y="241670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39263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08F731-C348-43CF-AAAA-A8BB60E74FDC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5569-5C5C-41A6-9465-406AF4FFE6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AAAB8-ACFB-48B7-98BC-1EFBE87E11C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8D067-4FC5-4513-AD28-551D758E868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1EB39E-4024-4DD7-AD5C-89FB60AD00F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75A81F-5569-4986-AAF8-8779607709F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6095CF-85DF-47E6-9824-909629B9D4B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658EBB-E330-4786-BEC1-5D0B3A86876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12C09C-DAAB-4A3C-9A16-5F8989F6FAE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097AEB-12FE-4BF9-8767-A5FECCA16E5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463B1D-B55D-4D15-8457-A7BE32188D1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8645BB-9F7E-44AD-8721-EF38506B94D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752439E-AA2F-4C48-B67E-2241BA504D9A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C367F4-1E54-4923-BD82-E98182122EC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4CA875-E9A5-45C6-BBA4-C132EB262F6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ADE516-7AFD-4FE5-A2B6-D87DC307F2B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B76EEA-A576-468C-A61C-9EA12BD961E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0D85EB-6160-4E42-BEDC-597334BF972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4FB451-8BC2-4891-891E-CA56CF81A362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169137-023E-405B-B31D-622AF16533A0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631C7D-7B39-47C8-B1DA-C5CD3893166A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99C90A-D808-4204-B2C5-D3A038C60E4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934D4B-895C-4A49-AD62-ECD57B46AF3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F69442-34A6-4E5D-BAAD-6124BF3F4AF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316811C-E2BF-40C1-B092-86BC14B7FBE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654196-5410-4D0C-B4A4-99055C935794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6B827-31C0-4EC2-93A6-53448A82B8C0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4589E9-A708-4575-B99E-AA478973603C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F19DFC-BF66-4EFE-A813-F9467BD689A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D59638-8E11-4B6D-A4F7-49353C71E42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C2D66C-FA63-4FDD-BA40-0A8BB7A3A3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E8D1FD7-FB47-459B-AB38-7DBB421DE2A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9F9100E-55DE-4314-810E-59CFDCA1444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10A970E-61C8-4A62-83B0-20C519E8F714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0CC21D6-C292-4699-8860-5B486C4F980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043C49-E72D-4278-B215-FBD7901EE77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A82C42-6591-4BA1-9C96-5E7368950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48" y="1466570"/>
            <a:ext cx="2602037" cy="196243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71E2BAB-46D8-4782-A6D5-6DF4AEEB78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60" y="3780511"/>
            <a:ext cx="2298411" cy="98184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F8F0C821-1C62-4C9D-93F0-11E01C11D0A5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11588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08F731-C348-43CF-AAAA-A8BB60E74FDC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5569-5C5C-41A6-9465-406AF4FFE6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AAAB8-ACFB-48B7-98BC-1EFBE87E11C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8D067-4FC5-4513-AD28-551D758E868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1EB39E-4024-4DD7-AD5C-89FB60AD00F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75A81F-5569-4986-AAF8-8779607709F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6095CF-85DF-47E6-9824-909629B9D4B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658EBB-E330-4786-BEC1-5D0B3A86876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12C09C-DAAB-4A3C-9A16-5F8989F6FAE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097AEB-12FE-4BF9-8767-A5FECCA16E5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463B1D-B55D-4D15-8457-A7BE32188D1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8645BB-9F7E-44AD-8721-EF38506B94D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752439E-AA2F-4C48-B67E-2241BA504D9A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C367F4-1E54-4923-BD82-E98182122EC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4CA875-E9A5-45C6-BBA4-C132EB262F6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ADE516-7AFD-4FE5-A2B6-D87DC307F2B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B76EEA-A576-468C-A61C-9EA12BD961E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0D85EB-6160-4E42-BEDC-597334BF972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4FB451-8BC2-4891-891E-CA56CF81A362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169137-023E-405B-B31D-622AF16533A0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631C7D-7B39-47C8-B1DA-C5CD3893166A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99C90A-D808-4204-B2C5-D3A038C60E4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934D4B-895C-4A49-AD62-ECD57B46AF3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F69442-34A6-4E5D-BAAD-6124BF3F4AF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316811C-E2BF-40C1-B092-86BC14B7FBE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654196-5410-4D0C-B4A4-99055C935794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6B827-31C0-4EC2-93A6-53448A82B8C0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4589E9-A708-4575-B99E-AA478973603C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F19DFC-BF66-4EFE-A813-F9467BD689A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D59638-8E11-4B6D-A4F7-49353C71E42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C2D66C-FA63-4FDD-BA40-0A8BB7A3A3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E8D1FD7-FB47-459B-AB38-7DBB421DE2A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9F9100E-55DE-4314-810E-59CFDCA1444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10A970E-61C8-4A62-83B0-20C519E8F714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0CC21D6-C292-4699-8860-5B486C4F980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043C49-E72D-4278-B215-FBD7901EE77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802A57-1B12-4953-BF22-B975E319B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7" y="1498587"/>
            <a:ext cx="2569100" cy="193041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7C5BE7A-386A-43EE-B1E8-9BB3EEB25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91" y="3697186"/>
            <a:ext cx="2184669" cy="94704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93777F18-0DE8-4EDB-BC5C-E64CECEF2829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42901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08F731-C348-43CF-AAAA-A8BB60E74FDC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5569-5C5C-41A6-9465-406AF4FFE6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AAAB8-ACFB-48B7-98BC-1EFBE87E11C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8D067-4FC5-4513-AD28-551D758E868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1EB39E-4024-4DD7-AD5C-89FB60AD00F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75A81F-5569-4986-AAF8-8779607709F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6095CF-85DF-47E6-9824-909629B9D4B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658EBB-E330-4786-BEC1-5D0B3A86876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12C09C-DAAB-4A3C-9A16-5F8989F6FAE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097AEB-12FE-4BF9-8767-A5FECCA16E5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463B1D-B55D-4D15-8457-A7BE32188D1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8645BB-9F7E-44AD-8721-EF38506B94D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752439E-AA2F-4C48-B67E-2241BA504D9A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C367F4-1E54-4923-BD82-E98182122EC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4CA875-E9A5-45C6-BBA4-C132EB262F6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ADE516-7AFD-4FE5-A2B6-D87DC307F2B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B76EEA-A576-468C-A61C-9EA12BD961E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0D85EB-6160-4E42-BEDC-597334BF972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4FB451-8BC2-4891-891E-CA56CF81A362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169137-023E-405B-B31D-622AF16533A0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631C7D-7B39-47C8-B1DA-C5CD3893166A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99C90A-D808-4204-B2C5-D3A038C60E4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934D4B-895C-4A49-AD62-ECD57B46AF3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F69442-34A6-4E5D-BAAD-6124BF3F4AF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316811C-E2BF-40C1-B092-86BC14B7FBE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654196-5410-4D0C-B4A4-99055C935794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6B827-31C0-4EC2-93A6-53448A82B8C0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4589E9-A708-4575-B99E-AA478973603C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F19DFC-BF66-4EFE-A813-F9467BD689A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D59638-8E11-4B6D-A4F7-49353C71E42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C2D66C-FA63-4FDD-BA40-0A8BB7A3A3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E8D1FD7-FB47-459B-AB38-7DBB421DE2A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9F9100E-55DE-4314-810E-59CFDCA1444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10A970E-61C8-4A62-83B0-20C519E8F714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0CC21D6-C292-4699-8860-5B486C4F980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043C49-E72D-4278-B215-FBD7901EE77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9483593-3D6D-4067-9AC4-E28F29EC1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98" y="3809410"/>
            <a:ext cx="2087337" cy="9004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D44FE17-8BA3-4D87-B054-A0D081C99F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28" y="1501342"/>
            <a:ext cx="2679271" cy="2013195"/>
          </a:xfrm>
          <a:prstGeom prst="rect">
            <a:avLst/>
          </a:prstGeom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A3195581-2524-4BA9-9BF6-4B89648F63C0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13991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08F731-C348-43CF-AAAA-A8BB60E74FDC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5569-5C5C-41A6-9465-406AF4FFE6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AAAB8-ACFB-48B7-98BC-1EFBE87E11C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8D067-4FC5-4513-AD28-551D758E868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1EB39E-4024-4DD7-AD5C-89FB60AD00F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75A81F-5569-4986-AAF8-8779607709F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6095CF-85DF-47E6-9824-909629B9D4B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658EBB-E330-4786-BEC1-5D0B3A86876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12C09C-DAAB-4A3C-9A16-5F8989F6FAE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097AEB-12FE-4BF9-8767-A5FECCA16E5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463B1D-B55D-4D15-8457-A7BE32188D1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8645BB-9F7E-44AD-8721-EF38506B94D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752439E-AA2F-4C48-B67E-2241BA504D9A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C367F4-1E54-4923-BD82-E98182122EC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4CA875-E9A5-45C6-BBA4-C132EB262F6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ADE516-7AFD-4FE5-A2B6-D87DC307F2B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B76EEA-A576-468C-A61C-9EA12BD961E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0D85EB-6160-4E42-BEDC-597334BF972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4FB451-8BC2-4891-891E-CA56CF81A362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169137-023E-405B-B31D-622AF16533A0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631C7D-7B39-47C8-B1DA-C5CD3893166A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99C90A-D808-4204-B2C5-D3A038C60E4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934D4B-895C-4A49-AD62-ECD57B46AF3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F69442-34A6-4E5D-BAAD-6124BF3F4AF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316811C-E2BF-40C1-B092-86BC14B7FBE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654196-5410-4D0C-B4A4-99055C935794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6B827-31C0-4EC2-93A6-53448A82B8C0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4589E9-A708-4575-B99E-AA478973603C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F19DFC-BF66-4EFE-A813-F9467BD689A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D59638-8E11-4B6D-A4F7-49353C71E42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C2D66C-FA63-4FDD-BA40-0A8BB7A3A3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E8D1FD7-FB47-459B-AB38-7DBB421DE2A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9F9100E-55DE-4314-810E-59CFDCA1444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10A970E-61C8-4A62-83B0-20C519E8F714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0CC21D6-C292-4699-8860-5B486C4F980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043C49-E72D-4278-B215-FBD7901EE77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5F2FB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88" y="959721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E1CBA8-5F81-4291-BBCA-C2844861E73B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CC56FD-55C2-45D9-8F61-FAEE99D2D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22" y="1507891"/>
            <a:ext cx="2604262" cy="196410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8FC102B-063A-4148-9BA1-F3F3BCA889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41" y="3721425"/>
            <a:ext cx="2254452" cy="9884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FA2F4DD5-F1B1-4B84-A4F1-8C216C1DB40E}"/>
              </a:ext>
            </a:extLst>
          </p:cNvPr>
          <p:cNvSpPr/>
          <p:nvPr/>
        </p:nvSpPr>
        <p:spPr>
          <a:xfrm>
            <a:off x="172238" y="347376"/>
            <a:ext cx="1190736" cy="585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B - V</a:t>
            </a:r>
          </a:p>
        </p:txBody>
      </p:sp>
    </p:spTree>
    <p:extLst>
      <p:ext uri="{BB962C8B-B14F-4D97-AF65-F5344CB8AC3E}">
        <p14:creationId xmlns:p14="http://schemas.microsoft.com/office/powerpoint/2010/main" val="22470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605</Words>
  <Application>Microsoft Office PowerPoint</Application>
  <PresentationFormat>Panorámica</PresentationFormat>
  <Paragraphs>537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37</cp:revision>
  <dcterms:created xsi:type="dcterms:W3CDTF">2022-02-06T17:27:21Z</dcterms:created>
  <dcterms:modified xsi:type="dcterms:W3CDTF">2022-02-13T15:34:28Z</dcterms:modified>
</cp:coreProperties>
</file>